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18"/>
  </p:notesMasterIdLst>
  <p:sldIdLst>
    <p:sldId id="267" r:id="rId6"/>
    <p:sldId id="257" r:id="rId7"/>
    <p:sldId id="287" r:id="rId8"/>
    <p:sldId id="293" r:id="rId9"/>
    <p:sldId id="296" r:id="rId10"/>
    <p:sldId id="297" r:id="rId11"/>
    <p:sldId id="258" r:id="rId12"/>
    <p:sldId id="264" r:id="rId13"/>
    <p:sldId id="298" r:id="rId14"/>
    <p:sldId id="299" r:id="rId15"/>
    <p:sldId id="300" r:id="rId16"/>
    <p:sldId id="27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29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6" autoAdjust="0"/>
    <p:restoredTop sz="94660"/>
  </p:normalViewPr>
  <p:slideViewPr>
    <p:cSldViewPr snapToGrid="0">
      <p:cViewPr>
        <p:scale>
          <a:sx n="69" d="100"/>
          <a:sy n="69" d="100"/>
        </p:scale>
        <p:origin x="-738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284D9-1D4B-468A-A010-F649C632A758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7DD44-B744-42AC-B498-54EF3C60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817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770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237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5696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5DDA-372B-43CF-86FE-C9B6645BBCC7}" type="datetime3">
              <a:rPr lang="en-US" smtClean="0"/>
              <a:t>2 May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42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F16D-244F-47C2-842A-9317BC736D29}" type="datetime3">
              <a:rPr lang="en-US" smtClean="0"/>
              <a:t>2 May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8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787B-4AB8-4174-BC68-AD1479FF75F2}" type="datetime3">
              <a:rPr lang="en-US" smtClean="0"/>
              <a:t>2 May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66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xmlns="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xmlns="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xmlns="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796671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xmlns="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6D05-D16B-4603-A323-876374AD20C5}" type="datetime3">
              <a:rPr lang="en-US" noProof="0" smtClean="0"/>
              <a:t>2 May 2021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xmlns="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xmlns="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xmlns="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xmlns="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11452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685-7933-4893-93CD-584791D7F10F}" type="datetime3">
              <a:rPr lang="en-US" smtClean="0"/>
              <a:t>2 May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007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80D-DAAC-4CAC-AE62-1A67156FB528}" type="datetime3">
              <a:rPr lang="en-US" smtClean="0"/>
              <a:t>2 May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42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5B4-CC4C-4EFB-A44E-87BF4A4DC3F4}" type="datetime3">
              <a:rPr lang="en-US" smtClean="0"/>
              <a:t>2 May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797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938-F1B5-4E67-A02C-9BCC4C2F9DA0}" type="datetime3">
              <a:rPr lang="en-US" smtClean="0"/>
              <a:t>2 May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7916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D15-594A-4FB9-B2B8-10786D4C4BC0}" type="datetime3">
              <a:rPr lang="en-US" smtClean="0"/>
              <a:t>2 May 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487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/>
              <a:t>2 May 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63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98D2-4126-411A-8949-6F4D826F56A2}" type="datetime3">
              <a:rPr lang="en-US" smtClean="0"/>
              <a:t>2 May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48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2 May 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6055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19-B36A-46AD-9CFF-82BE8320A41F}" type="datetime3">
              <a:rPr lang="en-US" smtClean="0"/>
              <a:t>2 May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3784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04C3-F6CC-498F-BC59-5F55BF57AFC9}" type="datetime3">
              <a:rPr lang="en-US" smtClean="0"/>
              <a:t>2 May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897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EE24-E4A7-4E9A-95AD-6574493E8F41}" type="datetime3">
              <a:rPr lang="en-US" smtClean="0"/>
              <a:t>2 May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1189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0551-4CE6-4950-8D1F-8A1EE9D6E42D}" type="datetime3">
              <a:rPr lang="en-US" smtClean="0"/>
              <a:t>2 May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8051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xmlns="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xmlns="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56957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5BA1-66C5-4C23-B9BA-F1EDD450FA3F}" type="datetime3">
              <a:rPr lang="en-US" smtClean="0"/>
              <a:t>2 May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76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4428-25CE-497A-9941-367C16ECCEA0}" type="datetime3">
              <a:rPr lang="en-US" smtClean="0"/>
              <a:t>2 May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7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3F8D-8F5F-4D98-B67F-54B571C7FB47}" type="datetime3">
              <a:rPr lang="en-US" smtClean="0"/>
              <a:t>2 May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6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29FF-CCF6-46F0-B460-CA0EFD3579DE}" type="datetime3">
              <a:rPr lang="en-US" smtClean="0"/>
              <a:t>2 May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9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4715-3104-467E-A5F5-3DDF7E4FA2A3}" type="datetime3">
              <a:rPr lang="en-US" smtClean="0"/>
              <a:t>2 May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9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F583-97E1-40F8-841A-DA31DC16C36F}" type="datetime3">
              <a:rPr lang="en-US" smtClean="0"/>
              <a:t>2 May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8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5538-93A8-4427-B2D0-69F246BC64D3}" type="datetime3">
              <a:rPr lang="en-US" smtClean="0"/>
              <a:t>2 May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3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487B0-7C3C-4749-A2B6-DB540BDFBDD3}" type="datetime3">
              <a:rPr lang="en-US" smtClean="0"/>
              <a:t>2 May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6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  <p:sldLayoutId id="2147483676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4949-77A1-40BB-B52A-9D549E788AAB}" type="datetime3">
              <a:rPr lang="en-US" smtClean="0"/>
              <a:t>2 May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12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FEPes6fWOQ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xmlns="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7315459" y="2608024"/>
            <a:ext cx="4851352" cy="1827069"/>
          </a:xfrm>
        </p:spPr>
        <p:txBody>
          <a:bodyPr>
            <a:normAutofit/>
          </a:bodyPr>
          <a:lstStyle/>
          <a:p>
            <a:pPr algn="ctr" rtl="1"/>
            <a:r>
              <a:rPr lang="ar-EG" sz="2800" dirty="0">
                <a:latin typeface="Arial" panose="020B0604020202020204" pitchFamily="34" charset="0"/>
                <a:cs typeface="Sakkal Majalla" panose="02000000000000000000" pitchFamily="2" charset="-78"/>
              </a:rPr>
              <a:t>يحتفظ بشيء  في يده</a:t>
            </a:r>
            <a:endParaRPr lang="ru-RU" sz="2800" dirty="0">
              <a:latin typeface="Arial" panose="020B060402020202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8864">
            <a:off x="9695101" y="503793"/>
            <a:ext cx="1124804" cy="9712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693825">
            <a:off x="8271349" y="5266975"/>
            <a:ext cx="3046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مقدم الهدف:</a:t>
            </a:r>
            <a:r>
              <a:rPr lang="ar-EG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AE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إيمان راشد عبدالله الشامسي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528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6634" y="295275"/>
            <a:ext cx="4685739" cy="1228725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ar-AE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تمرين 2: </a:t>
            </a:r>
            <a:br>
              <a:rPr lang="ar-AE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AE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الولد يمسك كرة :</a:t>
            </a:r>
            <a:br>
              <a:rPr lang="ar-AE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AE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صح </a:t>
            </a:r>
            <a:br>
              <a:rPr lang="ar-AE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AE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خطأ</a:t>
            </a:r>
            <a:br>
              <a:rPr lang="ar-AE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ar-AE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6EB8928-8CEB-4044-AF0D-B1253E681A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000" t="32000" r="38750" b="17482"/>
          <a:stretch/>
        </p:blipFill>
        <p:spPr>
          <a:xfrm>
            <a:off x="5080230" y="2327564"/>
            <a:ext cx="2346960" cy="29963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2327564"/>
            <a:ext cx="1676400" cy="2133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501745" y="0"/>
            <a:ext cx="1676400" cy="2133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501745" y="4724400"/>
            <a:ext cx="1676400" cy="2133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86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9026" y="287639"/>
            <a:ext cx="4685739" cy="832104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ar-AE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تمرين3 :  لا يمسك الولد الكرة </a:t>
            </a:r>
            <a:br>
              <a:rPr lang="ar-AE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AE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صح </a:t>
            </a:r>
            <a:br>
              <a:rPr lang="ar-AE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AE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خطأ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7022" y="2299522"/>
            <a:ext cx="2260478" cy="30740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327564"/>
            <a:ext cx="1676400" cy="2133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501745" y="0"/>
            <a:ext cx="1676400" cy="2133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501745" y="4724400"/>
            <a:ext cx="1676400" cy="2133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61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51221">
            <a:off x="268217" y="997532"/>
            <a:ext cx="4367023" cy="734415"/>
          </a:xfrm>
        </p:spPr>
        <p:txBody>
          <a:bodyPr anchor="ctr">
            <a:normAutofit/>
          </a:bodyPr>
          <a:lstStyle/>
          <a:p>
            <a:pPr lvl="0" algn="ctr" rtl="1" font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ar-AE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يحتفظ بشيء في يده</a:t>
            </a:r>
            <a:endParaRPr lang="en-US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038" y="3429000"/>
            <a:ext cx="3913188" cy="365125"/>
          </a:xfrm>
        </p:spPr>
        <p:txBody>
          <a:bodyPr>
            <a:normAutofit/>
          </a:bodyPr>
          <a:lstStyle/>
          <a:p>
            <a:pPr algn="r" rtl="1"/>
            <a:endParaRPr lang="ar-EG" sz="1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ar-EG" sz="1200" b="0" i="0" dirty="0">
              <a:effectLst/>
              <a:latin typeface="Arimo"/>
            </a:endParaRPr>
          </a:p>
          <a:p>
            <a:pPr lvl="1" algn="r" fontAlgn="base"/>
            <a:endParaRPr lang="ar-AE" sz="1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5B7AE-9453-41D7-AC83-A2E65FBBCAE4}" type="datetime3">
              <a:rPr lang="en-US" noProof="0" smtClean="0"/>
              <a:t>2 May 2021</a:t>
            </a:fld>
            <a:endParaRPr lang="en-US" noProof="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9EC8F5BB-81C1-47C9-8A7E-5B70BBC713E9}"/>
              </a:ext>
            </a:extLst>
          </p:cNvPr>
          <p:cNvSpPr/>
          <p:nvPr/>
        </p:nvSpPr>
        <p:spPr>
          <a:xfrm rot="694842">
            <a:off x="7182678" y="4343251"/>
            <a:ext cx="1997765" cy="860424"/>
          </a:xfrm>
          <a:prstGeom prst="roundRect">
            <a:avLst>
              <a:gd name="adj" fmla="val 3256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3600" dirty="0"/>
              <a:t>ماما</a:t>
            </a:r>
            <a:endParaRPr lang="en-US" sz="3600" dirty="0"/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16086" b="16086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270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544994"/>
              </p:ext>
            </p:extLst>
          </p:nvPr>
        </p:nvGraphicFramePr>
        <p:xfrm>
          <a:off x="154004" y="220749"/>
          <a:ext cx="11906451" cy="67042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84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13704">
                  <a:extLst>
                    <a:ext uri="{9D8B030D-6E8A-4147-A177-3AD203B41FA5}">
                      <a16:colId xmlns:a16="http://schemas.microsoft.com/office/drawing/2014/main" xmlns="" val="2032493190"/>
                    </a:ext>
                  </a:extLst>
                </a:gridCol>
                <a:gridCol w="2894627">
                  <a:extLst>
                    <a:ext uri="{9D8B030D-6E8A-4147-A177-3AD203B41FA5}">
                      <a16:colId xmlns:a16="http://schemas.microsoft.com/office/drawing/2014/main" xmlns="" val="4078435238"/>
                    </a:ext>
                  </a:extLst>
                </a:gridCol>
                <a:gridCol w="12996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249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المراجعة: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الإعداد :</a:t>
                      </a:r>
                      <a:r>
                        <a:rPr lang="ar-EG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إيمان راشد الشامسي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ar-AE" sz="1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يحتفظ</a:t>
                      </a:r>
                      <a:r>
                        <a:rPr lang="ar-AE" sz="1200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بشيء في يده</a:t>
                      </a:r>
                      <a:endParaRPr lang="en-US" sz="1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171450" marR="0" lvl="0" indent="-17145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ar-AE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رقم الهدف :(149)</a:t>
                      </a:r>
                    </a:p>
                    <a:p>
                      <a:pPr marL="171450" marR="0" lvl="0" indent="-17145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ar-AE" sz="12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540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الفئة العمرية:</a:t>
                      </a:r>
                      <a:r>
                        <a:rPr lang="ar-EG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3-15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مستوى الشدة: الشديدة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فئة الإعاقة : الاعاقة الذهنية</a:t>
                      </a:r>
                      <a:r>
                        <a:rPr lang="en-US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EG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الشدشدة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بيانات 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812628275"/>
                  </a:ext>
                </a:extLst>
              </a:tr>
              <a:tr h="5568603">
                <a:tc gridSpan="3">
                  <a:txBody>
                    <a:bodyPr/>
                    <a:lstStyle/>
                    <a:p>
                      <a:pPr algn="r" rtl="1"/>
                      <a:r>
                        <a:rPr lang="ar-AE" sz="12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درس </a:t>
                      </a:r>
                      <a:r>
                        <a:rPr lang="ar-EG" sz="12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</a:t>
                      </a:r>
                      <a:r>
                        <a:rPr lang="ar-AE" sz="12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يحتفظ</a:t>
                      </a:r>
                      <a:r>
                        <a:rPr lang="ar-AE" sz="1200" b="1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شيء بيده</a:t>
                      </a:r>
                      <a:endParaRPr lang="ar-EG" sz="12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EG" sz="12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قصة:</a:t>
                      </a:r>
                      <a:r>
                        <a:rPr lang="ar-AE" sz="12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عندي</a:t>
                      </a:r>
                      <a:r>
                        <a:rPr lang="ar-AE" sz="1200" b="1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كرة </a:t>
                      </a:r>
                      <a:endParaRPr lang="ar-AE" sz="12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رأى حمد  كرة </a:t>
                      </a:r>
                    </a:p>
                    <a:p>
                      <a:pPr algn="r" rtl="1"/>
                      <a:endParaRPr lang="ar-AE" sz="1200" b="1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en-US" sz="1200" b="1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en-US" sz="1200" b="1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en-US" sz="1200" b="1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en-US" sz="1200" b="1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امسك حمدالكرة </a:t>
                      </a:r>
                    </a:p>
                    <a:p>
                      <a:pPr algn="r" rtl="1"/>
                      <a:endParaRPr lang="ar-AE" sz="1200" b="1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en-US" sz="1200" b="1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en-US" sz="1200" b="1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en-US" sz="1200" b="1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الكرة في يد حمد</a:t>
                      </a:r>
                      <a:endParaRPr lang="en-US" sz="1200" b="1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en-US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en-US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en-US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en-US" sz="1200" b="1" u="sng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كتاب</a:t>
                      </a: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الطالب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01CF-05FC-40DD-9306-5E37CEF60A8F}" type="datetime3">
              <a:rPr lang="en-US" smtClean="0"/>
              <a:t>2 May 2021</a:t>
            </a:fld>
            <a:endParaRPr lang="en-GB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2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4506" y="5184864"/>
            <a:ext cx="1060789" cy="144258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8152151" y="1828366"/>
            <a:ext cx="1613144" cy="1460183"/>
            <a:chOff x="4162425" y="557212"/>
            <a:chExt cx="3867150" cy="574357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62425" y="557212"/>
              <a:ext cx="3867150" cy="574357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1351" y="1656862"/>
              <a:ext cx="1089757" cy="875323"/>
            </a:xfrm>
            <a:prstGeom prst="ellipse">
              <a:avLst/>
            </a:prstGeom>
            <a:ln w="63500" cap="rnd">
              <a:solidFill>
                <a:srgbClr val="FF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9965" y="3365546"/>
            <a:ext cx="1082749" cy="174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15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524815"/>
              </p:ext>
            </p:extLst>
          </p:nvPr>
        </p:nvGraphicFramePr>
        <p:xfrm>
          <a:off x="225287" y="201391"/>
          <a:ext cx="11755944" cy="63319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884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74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7968">
                <a:tc>
                  <a:txBody>
                    <a:bodyPr/>
                    <a:lstStyle/>
                    <a:p>
                      <a:pPr marL="0" marR="0" lvl="0" indent="0" algn="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يحتفظ</a:t>
                      </a:r>
                      <a:r>
                        <a:rPr lang="ar-AE" sz="1600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بشيء في يده</a:t>
                      </a:r>
                      <a:endParaRPr lang="en-US" sz="1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4703">
                <a:tc>
                  <a:txBody>
                    <a:bodyPr/>
                    <a:lstStyle/>
                    <a:p>
                      <a:pPr algn="r" rtl="1"/>
                      <a:r>
                        <a:rPr lang="ar-SA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انشطه</a:t>
                      </a:r>
                      <a:r>
                        <a:rPr lang="ar-SA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سماعية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المكونات 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59261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AE" sz="1600" b="0" i="0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</a:t>
                      </a:r>
                      <a:r>
                        <a:rPr lang="ar-EG" sz="1600" b="0" i="0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لدرس:</a:t>
                      </a:r>
                      <a:endParaRPr lang="ar-SA" sz="1600" b="0" i="0" u="none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AE" sz="1200" b="1" u="none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1- أن يرى</a:t>
                      </a:r>
                      <a:r>
                        <a:rPr lang="ar-AE" sz="1200" b="1" u="none" kern="1200" baseline="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الطالب الكرة امام عينيه</a:t>
                      </a:r>
                      <a:endParaRPr lang="ar-AE" sz="1200" b="1" u="none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ar-AE" sz="1200" b="1" u="none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AE" sz="1200" b="1" u="none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2-أن يحاول التقاط الكرة بيده بمساعدة </a:t>
                      </a:r>
                    </a:p>
                    <a:p>
                      <a:pPr algn="r"/>
                      <a:endParaRPr lang="ar-AE" sz="1200" b="1" u="none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u="none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3- ان يلتقط الكرة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u="none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4- ان</a:t>
                      </a:r>
                      <a:r>
                        <a:rPr lang="ar-AE" sz="1200" b="1" u="none" kern="1200" baseline="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يحتفظ الطالب بالكرة في يده </a:t>
                      </a:r>
                      <a:endParaRPr lang="ar-AE" sz="1200" b="1" u="none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ar-EG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endParaRPr lang="ar-EG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endParaRPr lang="ar-EG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endParaRPr lang="ar-EG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endParaRPr lang="ar-EG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endParaRPr lang="ar-AE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endParaRPr lang="ar-AE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endParaRPr lang="ar-AE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endParaRPr lang="ar-AE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endParaRPr lang="ar-AE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endParaRPr lang="ar-AE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endParaRPr lang="ar-AE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endParaRPr lang="ar-EG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A42EF-3AAD-44DC-B736-900FDC7B54C3}" type="datetime3">
              <a:rPr lang="en-US" smtClean="0"/>
              <a:t>2 May 2021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3</a:t>
            </a:fld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321" y="2668309"/>
            <a:ext cx="2432417" cy="330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84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9026" y="287639"/>
            <a:ext cx="4685739" cy="832104"/>
          </a:xfrm>
        </p:spPr>
        <p:txBody>
          <a:bodyPr>
            <a:normAutofit/>
          </a:bodyPr>
          <a:lstStyle/>
          <a:p>
            <a:pPr algn="ctr"/>
            <a:r>
              <a:rPr lang="ar-AE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أن يرى الطالب الكرة امام عينيه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157784" y="1804919"/>
            <a:ext cx="3790087" cy="3243819"/>
            <a:chOff x="4162425" y="557212"/>
            <a:chExt cx="3867150" cy="574357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62425" y="557212"/>
              <a:ext cx="3867150" cy="574357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1351" y="1656862"/>
              <a:ext cx="1089757" cy="875323"/>
            </a:xfrm>
            <a:prstGeom prst="ellipse">
              <a:avLst/>
            </a:prstGeom>
            <a:ln w="63500" cap="rnd">
              <a:solidFill>
                <a:srgbClr val="FF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3" name="Rectangle 2"/>
          <p:cNvSpPr/>
          <p:nvPr/>
        </p:nvSpPr>
        <p:spPr>
          <a:xfrm>
            <a:off x="0" y="2327564"/>
            <a:ext cx="1676400" cy="2133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501745" y="0"/>
            <a:ext cx="1676400" cy="2133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501745" y="4724400"/>
            <a:ext cx="1676400" cy="2133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67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884" y="251011"/>
            <a:ext cx="4685739" cy="832104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ar-AE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 يلتقط الكرة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8427" y="1927516"/>
            <a:ext cx="2379050" cy="38282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2327564"/>
            <a:ext cx="1676400" cy="2133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501745" y="0"/>
            <a:ext cx="1676400" cy="2133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501745" y="4724400"/>
            <a:ext cx="1676400" cy="2133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12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9026" y="287639"/>
            <a:ext cx="4685739" cy="832104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ar-AE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 يحتفظ الطالب بالكرة في يده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306" y="2089972"/>
            <a:ext cx="2260478" cy="30740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327564"/>
            <a:ext cx="1676400" cy="2133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501745" y="0"/>
            <a:ext cx="1676400" cy="2133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501745" y="4724400"/>
            <a:ext cx="1676400" cy="2133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27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176650"/>
              </p:ext>
            </p:extLst>
          </p:nvPr>
        </p:nvGraphicFramePr>
        <p:xfrm>
          <a:off x="371061" y="245889"/>
          <a:ext cx="11589108" cy="64778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294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96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8764">
                <a:tc>
                  <a:txBody>
                    <a:bodyPr/>
                    <a:lstStyle/>
                    <a:p>
                      <a:pPr marL="0" marR="0" lvl="0" indent="0" algn="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1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يحتفظ</a:t>
                      </a:r>
                      <a:r>
                        <a:rPr lang="ar-AE" sz="1100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بشيء في يده</a:t>
                      </a:r>
                      <a:endParaRPr lang="en-US" sz="11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8810">
                <a:tc>
                  <a:txBody>
                    <a:bodyPr/>
                    <a:lstStyle/>
                    <a:p>
                      <a:pPr algn="r" rtl="1"/>
                      <a:r>
                        <a:rPr lang="ar-SA" sz="11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انشطه</a:t>
                      </a:r>
                      <a:r>
                        <a:rPr lang="ar-SA" sz="11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1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سماعية</a:t>
                      </a:r>
                      <a:endParaRPr lang="ar-AE" sz="11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المكونات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70228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EG" sz="1100" b="1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 ستراتيجيات التعليم:</a:t>
                      </a: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/>
                      </a:r>
                      <a:b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</a:br>
                      <a:r>
                        <a:rPr lang="ar-AE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قصة 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التعلم بالتقليد 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2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التعلم بالقصة :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عرض قصة امام الطالب</a:t>
                      </a:r>
                      <a:endParaRPr lang="ar-AE" sz="1200" b="1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AE" sz="12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2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التعلم بالتقليد واللعب: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يساعد الطالب على ادراك العالم الذي يعيش فيه ومن خلال التعلم باللعب</a:t>
                      </a:r>
                      <a:r>
                        <a:rPr lang="ar-AE" sz="1200" b="0" i="0" kern="1200" baseline="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وتقليد العمل امامه .</a:t>
                      </a:r>
                      <a:endParaRPr lang="ar-EG" sz="12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المقدمة 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endParaRPr lang="ar-EG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BA5E-4532-4792-A258-A0D67C635858}" type="datetime3">
              <a:rPr lang="en-US" smtClean="0"/>
              <a:t>2 May 2021</a:t>
            </a:fld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7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3A3A173-290B-4FE5-8FB5-E56557807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63908"/>
            <a:ext cx="3343950" cy="20836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E8AEC77-F425-495C-AACF-606B5241B2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089919"/>
            <a:ext cx="3343950" cy="252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4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8069" y="9838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753343"/>
              </p:ext>
            </p:extLst>
          </p:nvPr>
        </p:nvGraphicFramePr>
        <p:xfrm>
          <a:off x="193963" y="343245"/>
          <a:ext cx="11804073" cy="65147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334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06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40904">
                <a:tc>
                  <a:txBody>
                    <a:bodyPr/>
                    <a:lstStyle/>
                    <a:p>
                      <a:pPr algn="r"/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 الدراسية:</a:t>
                      </a:r>
                    </a:p>
                    <a:p>
                      <a:pPr marL="0" marR="0" lvl="0" indent="0" algn="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يحتفظ</a:t>
                      </a:r>
                      <a:r>
                        <a:rPr lang="ar-AE" sz="1600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بشيء في يده</a:t>
                      </a:r>
                      <a:endParaRPr lang="en-US" sz="160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1- التدريب على الاحتفاظ باشياء في يده</a:t>
                      </a:r>
                    </a:p>
                    <a:p>
                      <a:pPr algn="r"/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2- التعزيز المادي والمعنوي</a:t>
                      </a:r>
                    </a:p>
                    <a:p>
                      <a:pPr algn="r"/>
                      <a:endParaRPr lang="ar-AE" sz="12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الرياضي:</a:t>
                      </a:r>
                    </a:p>
                    <a:p>
                      <a:pPr algn="r"/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أن يمسك الطالب الكرة عند رؤيتها ويحتفظ فيها .</a:t>
                      </a:r>
                    </a:p>
                    <a:p>
                      <a:pPr algn="r"/>
                      <a:endParaRPr lang="ar-AE" sz="1200" b="1" u="none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EG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الموسيقي </a:t>
                      </a:r>
                      <a:endParaRPr lang="ar-AE" sz="1200" b="1" u="none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وضع موسيقى تحفيزية أثناء اداء العمل  وتصفيق عند انجاز العمل .</a:t>
                      </a:r>
                    </a:p>
                    <a:p>
                      <a:pPr algn="r"/>
                      <a:endParaRPr lang="ar-AE" sz="12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en-US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  <a:hlinkClick r:id="rId3"/>
                        </a:rPr>
                        <a:t>https://www.youtube.com/watch?v=WFEPes6fWOQ</a:t>
                      </a:r>
                      <a:endParaRPr lang="ar-AE" sz="12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ar-AE" sz="12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ar-AE" sz="12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تمرين اختيار الصورة التي يمسك فيها الولد بالكرة</a:t>
                      </a:r>
                      <a:endParaRPr lang="ar-EG" sz="12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دليل للمعلم</a:t>
                      </a:r>
                    </a:p>
                    <a:p>
                      <a:pPr algn="ct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492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لعب الام والاب مع الطالب عند الجلوس معه وتدريبه على الامساك بالاشياء والاحنفاظ بها .</a:t>
                      </a:r>
                      <a:endParaRPr lang="ar-EG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الواجب المنزلي </a:t>
                      </a:r>
                      <a:endParaRPr lang="en-US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1642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لعبة </a:t>
                      </a:r>
                      <a:r>
                        <a:rPr lang="en-US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hand boll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حل تمارين رقم  9,10,11 في كتاب </a:t>
                      </a:r>
                      <a:r>
                        <a:rPr lang="ar-AE" sz="1200" b="1" baseline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دليل الطالب </a:t>
                      </a:r>
                      <a:endParaRPr lang="ar-SA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تمارين الكترونية</a:t>
                      </a:r>
                      <a:endParaRPr lang="en-US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830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متوسط : ان يلتقط الشي ويحتفظ                                                                                     جيد: </a:t>
                      </a:r>
                      <a:r>
                        <a:rPr lang="ar-SA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 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يحاول ان يلتقط الكرة                                                    </a:t>
                      </a:r>
                      <a:r>
                        <a:rPr lang="ar-EG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ضعيف :- أن 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يرى الشيء امامه ويحاول ان يلتقطه</a:t>
                      </a:r>
                    </a:p>
                    <a:p>
                      <a:pPr algn="r" rtl="1"/>
                      <a:r>
                        <a:rPr lang="ar-EG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</a:t>
                      </a: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التقييم</a:t>
                      </a:r>
                      <a:endParaRPr lang="en-US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9267-0502-414C-ADC8-E730C18BC296}" type="datetime3">
              <a:rPr lang="en-US" smtClean="0"/>
              <a:t>2 May 2021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6385" y="560051"/>
            <a:ext cx="1539631" cy="209376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8151446" y="2368062"/>
            <a:ext cx="2829169" cy="406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3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9026" y="287639"/>
            <a:ext cx="4685739" cy="832104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ar-AE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تمرين1 : حوط  على الصورة التي يمسك الولد بها الكرة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122" y="2337622"/>
            <a:ext cx="2260478" cy="30740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6EB8928-8CEB-4044-AF0D-B1253E681A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000" t="32000" r="38750" b="17482"/>
          <a:stretch/>
        </p:blipFill>
        <p:spPr>
          <a:xfrm>
            <a:off x="2783840" y="2337622"/>
            <a:ext cx="2346960" cy="29963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327564"/>
            <a:ext cx="1676400" cy="2133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501745" y="0"/>
            <a:ext cx="1676400" cy="2133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501745" y="4724400"/>
            <a:ext cx="1676400" cy="2133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334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F0A00B7A297B40A126585C06040BF9" ma:contentTypeVersion="13" ma:contentTypeDescription="Create a new document." ma:contentTypeScope="" ma:versionID="e211a196983eb4ca7a51c67aa200c8b9">
  <xsd:schema xmlns:xsd="http://www.w3.org/2001/XMLSchema" xmlns:xs="http://www.w3.org/2001/XMLSchema" xmlns:p="http://schemas.microsoft.com/office/2006/metadata/properties" xmlns:ns3="0860e916-1933-4f54-bf75-902e7a9d18bb" xmlns:ns4="c1803469-1359-4921-b8b2-4aa11e6de6e4" targetNamespace="http://schemas.microsoft.com/office/2006/metadata/properties" ma:root="true" ma:fieldsID="fbe2735384649c69160ac846166d8c23" ns3:_="" ns4:_="">
    <xsd:import namespace="0860e916-1933-4f54-bf75-902e7a9d18bb"/>
    <xsd:import namespace="c1803469-1359-4921-b8b2-4aa11e6de6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0e916-1933-4f54-bf75-902e7a9d18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03469-1359-4921-b8b2-4aa11e6de6e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EED42B-3B47-45C2-9F50-0B4533C0F1E3}">
  <ds:schemaRefs>
    <ds:schemaRef ds:uri="http://schemas.microsoft.com/office/infopath/2007/PartnerControls"/>
    <ds:schemaRef ds:uri="c1803469-1359-4921-b8b2-4aa11e6de6e4"/>
    <ds:schemaRef ds:uri="http://schemas.microsoft.com/office/2006/documentManagement/types"/>
    <ds:schemaRef ds:uri="http://schemas.microsoft.com/office/2006/metadata/properties"/>
    <ds:schemaRef ds:uri="0860e916-1933-4f54-bf75-902e7a9d18bb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B1D1AD35-AF57-4B32-8A96-2853E34EF9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E79A6E-C66F-474D-AEC3-AC8B4C5AC1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60e916-1933-4f54-bf75-902e7a9d18bb"/>
    <ds:schemaRef ds:uri="c1803469-1359-4921-b8b2-4aa11e6de6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2974</TotalTime>
  <Words>280</Words>
  <Application>Microsoft Office PowerPoint</Application>
  <PresentationFormat>Custom</PresentationFormat>
  <Paragraphs>143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1_Office Theme</vt:lpstr>
      <vt:lpstr>يحتفظ بشيء  في يده</vt:lpstr>
      <vt:lpstr>PowerPoint Presentation</vt:lpstr>
      <vt:lpstr>PowerPoint Presentation</vt:lpstr>
      <vt:lpstr>أن يرى الطالب الكرة امام عينيه</vt:lpstr>
      <vt:lpstr>ان يلتقط الكرة </vt:lpstr>
      <vt:lpstr>ان يحتفظ الطالب بالكرة في يده </vt:lpstr>
      <vt:lpstr>PowerPoint Presentation</vt:lpstr>
      <vt:lpstr>PowerPoint Presentation</vt:lpstr>
      <vt:lpstr>تمرين1 : حوط  على الصورة التي يمسك الولد بها الكرة</vt:lpstr>
      <vt:lpstr>تمرين 2:  الولد يمسك كرة : صح  خطأ </vt:lpstr>
      <vt:lpstr>تمرين3 :  لا يمسك الولد الكرة  صح  خطأ</vt:lpstr>
      <vt:lpstr>يحتفظ بشيء في يده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العنوان الرئيسي للهدف</dc:title>
  <dc:creator>NADYAH NASSER ALKAABI</dc:creator>
  <cp:lastModifiedBy>USER</cp:lastModifiedBy>
  <cp:revision>283</cp:revision>
  <dcterms:created xsi:type="dcterms:W3CDTF">2020-07-26T19:33:45Z</dcterms:created>
  <dcterms:modified xsi:type="dcterms:W3CDTF">2021-05-02T05:13:29Z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0x01010020F0A00B7A297B40A126585C06040BF9</vt:lpwstr>
  </property>
</Properties>
</file>