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87" r:id="rId9"/>
    <p:sldId id="296" r:id="rId10"/>
    <p:sldId id="264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72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04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30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30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30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30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30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30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30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30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30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30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30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30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5" Type="http://schemas.openxmlformats.org/officeDocument/2006/relationships/hyperlink" Target="https://www.youtube.com/watch?v=w1lQj0RpRws" TargetMode="External"/><Relationship Id="rId4" Type="http://schemas.openxmlformats.org/officeDocument/2006/relationships/hyperlink" Target="../&#1575;&#1604;&#1575;&#1589;&#1608;&#1575;&#1578;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DZ" sz="2800" dirty="0">
                <a:latin typeface="Arial" panose="020B0604020202020204" pitchFamily="34" charset="0"/>
                <a:cs typeface="Sakkal Majalla" panose="02000000000000000000" pitchFamily="2" charset="-78"/>
              </a:rPr>
              <a:t>يبني برج من مكعبين 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53053" y="5266975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يمنه الراشدي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Placeholder 8" descr="Kids on Desk Looking at Notebook">
            <a:extLst>
              <a:ext uri="{FF2B5EF4-FFF2-40B4-BE49-F238E27FC236}">
                <a16:creationId xmlns:a16="http://schemas.microsoft.com/office/drawing/2014/main" id="{2B133EAA-3770-A540-8A85-DDC07F12078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115082"/>
            <a:ext cx="6230657" cy="5314602"/>
          </a:xfr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05209"/>
              </p:ext>
            </p:extLst>
          </p:nvPr>
        </p:nvGraphicFramePr>
        <p:xfrm>
          <a:off x="154004" y="220749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DZ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يمنه الراشدي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DZ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ar-DZ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157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DZ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 </a:t>
                      </a:r>
                      <a:endParaRPr lang="ar-EG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DZ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مكعبات</a:t>
                      </a:r>
                      <a:r>
                        <a:rPr lang="ar-DZ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أختي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DZ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وجد حمد مكعبات أخته هند ، وفرح كثيراً ثم أخذ إحدى المكعبات ,و</a:t>
                      </a: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DZ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ضعه على الأرض ثم أخذ مكعباً آخر ووضعه فوق المكعب الأول كان يريد حمد أن يبني برجاً كبيرأ وجميلاً مثل برج خليفة.</a:t>
                      </a: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30 January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509" y="3889830"/>
            <a:ext cx="2688319" cy="22816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1" y="3875314"/>
            <a:ext cx="2658608" cy="222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50279"/>
              </p:ext>
            </p:extLst>
          </p:nvPr>
        </p:nvGraphicFramePr>
        <p:xfrm>
          <a:off x="336331" y="245890"/>
          <a:ext cx="11571890" cy="6475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3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20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88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حركية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994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نشاط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بناء برج من مكعبين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على مهارة حل المشكلات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يتطلب من الطفل بالقيام بعصف ذهني وذلك لتحديد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شكل 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المكعبات</a:t>
                      </a:r>
                      <a:r>
                        <a:rPr lang="ar-DZ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وتحديد المساحة المثلى بين يديه  ليمسك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بالمكعب بإحدى 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يديه بنجاح.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و تقوية العضلات الدقيقة: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مهارة الإمساك</a:t>
                      </a:r>
                      <a:r>
                        <a:rPr lang="ar-DZ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وبناء برج من مكعبين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تتطلب  في بادئ الأمر القيام ببعض التمارين لتقوية أوتار العضلات والمفاصل اليد  لأن أغلب الأطفال من ذوي الإعاقة الشديدة لديهم  إلتواء في المفاصل و العظام  لقلة حركتهم .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حيث يتم البداية بتعليمه بالإمساك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بالمكعبات</a:t>
                      </a:r>
                      <a:r>
                        <a:rPr lang="ar-DZ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لتقوية عضلات وأصابع اليد. </a:t>
                      </a:r>
                    </a:p>
                    <a:p>
                      <a:pPr algn="r"/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تنمية المهارات البصرية: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يحتاج الطفل لمسح المنطقة المحيطة به ليستطيع  تحديد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المكعبات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ليحدد في أي اتجاه يجب أن يمد يديه ليمسك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بالمكعب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</a:p>
                    <a:p>
                      <a:pPr algn="r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الثقة بالنفس: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عندما يقوم الطفل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ببناء برج من مكعبين بالرغم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إعاقته فإنه يشعر بالثقة و خاصة إذا كان أمام أقرانه الأسوياء.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DZ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التعليم باللعب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عندما يقوم الطفل </a:t>
                      </a:r>
                      <a:r>
                        <a:rPr lang="ar-DZ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ببناء برج من مكعبين عن طريق</a:t>
                      </a:r>
                      <a:r>
                        <a:rPr lang="ar-DZ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اللعب مع المعلم و</a:t>
                      </a:r>
                      <a:r>
                        <a:rPr lang="ar-EG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أقرانه الأسوياء.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2" name="Date Placeholder 8">
            <a:extLst>
              <a:ext uri="{FF2B5EF4-FFF2-40B4-BE49-F238E27FC236}">
                <a16:creationId xmlns:a16="http://schemas.microsoft.com/office/drawing/2014/main" id="{D7499423-0855-5D4C-BCEC-5308933D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30 January 2021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500" y="3265714"/>
            <a:ext cx="2514600" cy="228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81716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حركية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 تحفيزية تساعد و تدعم مهارة  </a:t>
                      </a:r>
                      <a:r>
                        <a:rPr lang="ar-DZ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بناء برج من مكعبين</a:t>
                      </a:r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وذلك من خلال تقوية عضلات اليد: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المعجون الآمن  حيث ي</a:t>
                      </a:r>
                      <a:r>
                        <a:rPr lang="ar-AE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ساعد في تقوية أصابع الطالب</a:t>
                      </a: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تدريب الطفل على التقاط 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مكعبات</a:t>
                      </a: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صغيرة بإستخدام الإبهام والسبابة ووضعها في علبة.</a:t>
                      </a:r>
                      <a:endParaRPr lang="ar-EG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ترتيب المكعبات ووضعها في المكان المخصص لها.</a:t>
                      </a: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تقديم النشاط:</a:t>
                      </a:r>
                      <a:endParaRPr lang="ar-EG" sz="1200" b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يمسك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المكعب 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الأقل حجماً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بأصابع يده الواحدة</a:t>
                      </a: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يمسك الطفل المكعب الأول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3-يضع الطفل المكعب الثاني</a:t>
                      </a:r>
                      <a:r>
                        <a:rPr lang="ar-DZ" sz="1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فوق المكعب الأول بمساعدة جسدية كاملة</a:t>
                      </a: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7" name="Date Placeholder 8">
            <a:extLst>
              <a:ext uri="{FF2B5EF4-FFF2-40B4-BE49-F238E27FC236}">
                <a16:creationId xmlns:a16="http://schemas.microsoft.com/office/drawing/2014/main" id="{0055BAA4-7013-F648-BE17-B8092279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848" y="6168198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30 January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78968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حركية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 تحفيزية تساعد و تدعم مهارات الطفل </a:t>
                      </a:r>
                      <a:r>
                        <a:rPr lang="ar-DZ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لبناء برج من مكعبين </a:t>
                      </a:r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تشجيع الطفل على 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الامساك بالمكعبات البلاستيكية باحدى يديه </a:t>
                      </a: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استخدام 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المكعبات الصغيرة الحجم</a:t>
                      </a: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</a:p>
                    <a:p>
                      <a:pPr algn="r"/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EG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بوضع ا</a:t>
                      </a:r>
                      <a:r>
                        <a:rPr lang="ar-DZ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المكعب فوق</a:t>
                      </a:r>
                      <a:r>
                        <a:rPr lang="ar-DZ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مكعب آخر</a:t>
                      </a:r>
                      <a:r>
                        <a:rPr lang="ar-DZ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بشكل </a:t>
                      </a:r>
                      <a:r>
                        <a:rPr lang="ar-EG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مناسب</a:t>
                      </a:r>
                      <a:r>
                        <a:rPr lang="en-US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ar-SA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</a:t>
                      </a:r>
                      <a:r>
                        <a:rPr lang="ar-DZ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المكعبات </a:t>
                      </a:r>
                      <a:r>
                        <a:rPr lang="ar-SA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خفيفة الوزن</a:t>
                      </a:r>
                      <a:r>
                        <a:rPr lang="en-US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SA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ar-EG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64931" y="6168198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30 January 2021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1" y="2481943"/>
            <a:ext cx="3425371" cy="2365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94171" y="4586514"/>
            <a:ext cx="2757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1200" dirty="0">
                <a:solidFill>
                  <a:srgbClr val="FF0000"/>
                </a:solidFill>
              </a:rPr>
              <a:t>فيديو تعليمي عن تركيب المكعبات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hlinkClick r:id="rId4" action="ppaction://hlinkfile"/>
          </p:cNvPr>
          <p:cNvSpPr txBox="1"/>
          <p:nvPr/>
        </p:nvSpPr>
        <p:spPr>
          <a:xfrm>
            <a:off x="6821716" y="5065485"/>
            <a:ext cx="317862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solidFill>
                  <a:srgbClr val="C00000"/>
                </a:solidFill>
                <a:hlinkClick r:id="rId5"/>
              </a:rPr>
              <a:t>www.youtube.sscom/watch?v=w1lQj0RpRws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6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269122"/>
              </p:ext>
            </p:extLst>
          </p:nvPr>
        </p:nvGraphicFramePr>
        <p:xfrm>
          <a:off x="180109" y="165333"/>
          <a:ext cx="11804073" cy="5981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  <a:endParaRPr lang="ar-EG" sz="1200" u="non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يمكن أن نقسم هذه الأنشطة إلى خطوات مختلفة: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يمسك ا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بالمكعب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الأقل حجماً بأصبعي الإبهام والسبابة  ووضعها في صندوق مخصص لها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يمسك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بالمكعب 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البلاستيكي 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اصابع</a:t>
                      </a:r>
                      <a:r>
                        <a:rPr lang="ar-DZ" sz="1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يده 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ووضعها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طاولة</a:t>
                      </a: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EG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بوضع </a:t>
                      </a:r>
                      <a:r>
                        <a:rPr lang="ar-DZ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مكعب فوق مكعب آخر بمساعدة جسدية كاملة</a:t>
                      </a: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الرياضي </a:t>
                      </a: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عمل سباق من يضع مكعبين فوق بعض بسرعه.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 </a:t>
                      </a: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تشكيل المكعبات والرسم عليها.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الموسيقي </a:t>
                      </a: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وضع اغنية  وقت اللعب بالمكعبات </a:t>
                      </a:r>
                      <a:endParaRPr lang="ar-SA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يلعب الوالدين مع الطالب في المنزل وتدريبه على تركيب المكعبات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997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السمارت  بورد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أن يستطيع الطالب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بين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أصل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محاولات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الجيد: أن يستطيع الطالب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بين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 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أصل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محاولات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مرتفع: أن يستطيع الطالب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يبني برج من مكعبين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بين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أصل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محاولات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30 January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4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5E42C-7A16-3D40-ACAD-7AC6A29D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January 2021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5C8137-820A-F646-9328-BB5B682C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947" y="2164443"/>
            <a:ext cx="4514850" cy="3429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6801" y="696686"/>
            <a:ext cx="647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b="1" dirty="0">
                <a:solidFill>
                  <a:schemeClr val="bg1"/>
                </a:solidFill>
              </a:rPr>
              <a:t>تدريب الطالب على مسك المكعبات ووضعها فوق بعض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1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1803469-1359-4921-b8b2-4aa11e6de6e4"/>
    <ds:schemaRef ds:uri="0860e916-1933-4f54-bf75-902e7a9d18b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4590</TotalTime>
  <Words>605</Words>
  <Application>Microsoft Office PowerPoint</Application>
  <PresentationFormat>شاشة عريضة</PresentationFormat>
  <Paragraphs>144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Office Theme</vt:lpstr>
      <vt:lpstr>1_Office Theme</vt:lpstr>
      <vt:lpstr>يبني برج من مكعبين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313</cp:revision>
  <dcterms:created xsi:type="dcterms:W3CDTF">2020-07-26T19:33:45Z</dcterms:created>
  <dcterms:modified xsi:type="dcterms:W3CDTF">2021-01-30T14:06:05Z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