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58" r:id="rId8"/>
    <p:sldId id="287" r:id="rId9"/>
    <p:sldId id="293" r:id="rId10"/>
    <p:sldId id="288" r:id="rId11"/>
    <p:sldId id="290" r:id="rId12"/>
    <p:sldId id="264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15 December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15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 </a:t>
            </a:r>
            <a:r>
              <a:rPr lang="ar-AE" sz="2800" dirty="0">
                <a:latin typeface="Arial" panose="020B0604020202020204" pitchFamily="34" charset="0"/>
                <a:cs typeface="Sakkal Majalla" panose="02000000000000000000" pitchFamily="2" charset="-78"/>
              </a:rPr>
              <a:t>يزحف إلى الأمام بمقدار طول شئ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218930"/>
              </p:ext>
            </p:extLst>
          </p:nvPr>
        </p:nvGraphicFramePr>
        <p:xfrm>
          <a:off x="154004" y="220749"/>
          <a:ext cx="11906451" cy="76186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يزحف إلى الأمام بمقدار طول شئ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:(159)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يزحف إلى الأمام بمقدار طول شئ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زحف حمد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زحف حمد لالتقاط اللعبه ولكنها بعيدة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زحف مرة أخرى محاول إمساكه 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زحف وبقوة وامسك اللعبة</a:t>
                      </a:r>
                      <a:endParaRPr lang="ar-EG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15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03B73C-79D8-40A5-AC58-9327C57EF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0600" y="5170574"/>
            <a:ext cx="2116660" cy="15509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8B4573-52D0-4882-874E-78C5D2D392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1566" y="2070182"/>
            <a:ext cx="1948770" cy="127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1BAA731-3971-444C-AB9C-DF0355255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21567" y="3701143"/>
            <a:ext cx="1948770" cy="114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549627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يزحف للأمام بمقدار طول شي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أهمية الزحف إلى الامام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النمذجة والمحاكاة: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او ولي الامر بالزحف أمام الطالب ثم يطلب منه أن يفعل مثله.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التوجيه اللفظي: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وهي حث الطالب على إستكمال الزحف بمقدار طول بلاطتين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القصة العليمية 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بعرض قصه أو فيديو عن الزحف أمام الطالب  وذلك لجذب انتباه وكسبة خبرة ومعلومات.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4-التدريب العملي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الطالب بطريقة يستطيع الزحف من خلالها وتوجيه جسديا ولفظيا </a:t>
                      </a:r>
                    </a:p>
                    <a:p>
                      <a:pPr algn="r" rtl="1"/>
                      <a:endParaRPr lang="ar-AE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5-اللعب الجماعي</a:t>
                      </a:r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المعلم من الطلاب أن يزحفوا إلى الامام  ويلمس اللعبة التي أمامه(يضع المعلم لعبه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المنتصف ويطلب من الطلاب الوصول لها عن طريق الزحف).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6-اللعب التنافسي </a:t>
                      </a:r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المعلم من الطلاب الزحف ومن يصل إلى خط النهاية هو الفائز 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13E745-2523-46FE-B1FD-8C90CEE3DE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62290"/>
            <a:ext cx="2988365" cy="347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276983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- يزحف إلى الأمام مقدار طول شي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</a:t>
                      </a: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1-يزحف إلى الأمام بمقدار بلاطه بمساعة تقول المعلمة أزحف لالتقاط اللعب </a:t>
                      </a:r>
                    </a:p>
                    <a:p>
                      <a:pPr algn="r"/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يزحف إلى الامام بمقار بلاطتين بمساعدة تقول المعلمة حاول إالتقاطه</a:t>
                      </a:r>
                    </a:p>
                    <a:p>
                      <a:pPr algn="r"/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يزحف إلى الأمام بمقدار بلاطتين تقول المعلمة ازحف وخذ اللعبة.</a:t>
                      </a:r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ملاحظة مهمه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(يجب أن يتم تعزيز الطالب بشكل فوري عند قيامه بالزحف أو محاولة الزحف ويجب مراعاة الفروق الفردية والقدرات الجسدية لدى الطلاب)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15 December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6585BF-FD3F-4E4B-A840-8711000D7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768" y="1272041"/>
            <a:ext cx="3623582" cy="236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يجب على المعلم الزحف أمام الطالب بمقدار بلاطتين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31C6E4-A2BD-4DE8-AFC4-118FD3326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946" y="2186296"/>
            <a:ext cx="5766107" cy="37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9844" y="501649"/>
            <a:ext cx="4685739" cy="660401"/>
          </a:xfrm>
        </p:spPr>
        <p:txBody>
          <a:bodyPr anchor="b">
            <a:normAutofit/>
          </a:bodyPr>
          <a:lstStyle/>
          <a:p>
            <a:pPr algn="ctr"/>
            <a:r>
              <a:rPr lang="ar-AE" sz="1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يجب على الطالب تقليد المعلم  بالزحف لالتقاط اللعبة</a:t>
            </a:r>
            <a:endParaRPr lang="en-US" sz="1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ED75D8-A779-47E4-8E09-3AA5309C9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664" y="1970020"/>
            <a:ext cx="6709536" cy="438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3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يجب على الطالب الزحف مسافة بلاطتين لالتقاط اللعبة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FC20BD-DF37-41BE-9981-BB3BA066F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070" y="1485622"/>
            <a:ext cx="7145859" cy="523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88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126433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92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</a:t>
                      </a:r>
                      <a:r>
                        <a:rPr lang="ar-AE" sz="12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الحصة الدارسية :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الزحف لالتقاط اللعبة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 تدريب الطالب على الزحف بمقدار بلاطتين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2-التعزيز والتحفيز 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 التطبيق العملي امام الطلاب ومعهم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4-اللعب الجماعي مع الطلاب وتطبيق المهارة .</a:t>
                      </a:r>
                    </a:p>
                    <a:p>
                      <a:pPr algn="r"/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النشاط الرياضي: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وضع اللعبة مسافة بلاطتين ليأخذها الطالب مع التحفيز والتعزيز من قبل المعلم</a:t>
                      </a:r>
                    </a:p>
                    <a:p>
                      <a:pPr algn="r"/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النشاط الموسيقي :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سماع الطالب أغنية يحبها أثناء أاء المهمة</a:t>
                      </a:r>
                    </a:p>
                    <a:p>
                      <a:pPr algn="r"/>
                      <a:endParaRPr lang="ar-AE" sz="12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اللعبة المفضلة للطالب  وتدريبه على الزحف لإلتقاطها مسافة بلاطتين مع التدرج في الزحف.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عن الزحف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أن يزحف دون مساعدة بمقدار بلاطتين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جيد: يزحف بمقدار بلاطتين مع مساعدة    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يزحف بمقدار بلاطه مع مساعدة  جزئية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5670434" y="2847913"/>
            <a:ext cx="313669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en-US" dirty="0">
                <a:solidFill>
                  <a:schemeClr val="accent1"/>
                </a:solidFill>
              </a:rPr>
              <a:t>https://youtu.be/psLd-dy_b3Q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43951" y="4339771"/>
            <a:ext cx="3766649" cy="66670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dirty="0">
                <a:solidFill>
                  <a:schemeClr val="accent1"/>
                </a:solidFill>
              </a:rPr>
              <a:t>https://youtu.be/NBSxJD8sbtE?t=189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15 December 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--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الزحف بمقدار طول شئ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r" fontAlgn="base"/>
            <a:r>
              <a:rPr lang="ar-EG" sz="1200" dirty="0">
                <a:solidFill>
                  <a:schemeClr val="bg1"/>
                </a:solidFill>
                <a:latin typeface="inherit"/>
              </a:rPr>
              <a:t>                            </a:t>
            </a:r>
            <a:r>
              <a:rPr lang="ar-EG" sz="1400" b="1" i="0" dirty="0">
                <a:solidFill>
                  <a:schemeClr val="bg1"/>
                </a:solidFill>
                <a:effectLst/>
                <a:latin typeface="Arimo"/>
              </a:rPr>
              <a:t> تعريف </a:t>
            </a:r>
            <a:r>
              <a:rPr lang="ar-AE" sz="1400" b="1" i="0" dirty="0">
                <a:solidFill>
                  <a:schemeClr val="bg1"/>
                </a:solidFill>
                <a:effectLst/>
                <a:latin typeface="Arimo"/>
              </a:rPr>
              <a:t>الزحف</a:t>
            </a:r>
            <a:endParaRPr lang="ar-EG" sz="1400" b="1" i="0" dirty="0">
              <a:solidFill>
                <a:schemeClr val="bg1"/>
              </a:solidFill>
              <a:effectLst/>
              <a:latin typeface="Arimo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038" y="3429000"/>
            <a:ext cx="3913188" cy="224948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dirty="0"/>
              <a:t>عبارة عن مرحلة جديدة يعيشها الطفل ليصل إلى احتياجاته البعيدة عنه.</a:t>
            </a:r>
          </a:p>
          <a:p>
            <a:pPr algn="r" rtl="1"/>
            <a:r>
              <a:rPr lang="ar-AE" dirty="0"/>
              <a:t>يجب مراعاة الفروق الفردية بين الطلاب .</a:t>
            </a:r>
          </a:p>
          <a:p>
            <a:pPr algn="r" rtl="1"/>
            <a:r>
              <a:rPr lang="ar-AE" dirty="0"/>
              <a:t>التعزيز الفوري بعد أداء المهارة. </a:t>
            </a: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0" i="0" dirty="0">
              <a:effectLst/>
              <a:latin typeface="Arimo"/>
            </a:endParaRPr>
          </a:p>
          <a:p>
            <a:pPr lvl="1" algn="r" fontAlgn="base"/>
            <a:endParaRPr lang="ar-AE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15 December 2020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FE540E39-EA89-4BC5-9B43-A116D19ABF8F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11878" r="11878"/>
          <a:stretch>
            <a:fillRect/>
          </a:stretch>
        </p:blipFill>
        <p:spPr>
          <a:xfrm rot="715785">
            <a:off x="6384925" y="209550"/>
            <a:ext cx="4646613" cy="547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2903</TotalTime>
  <Words>488</Words>
  <Application>Microsoft Office PowerPoint</Application>
  <PresentationFormat>شاشة عريضة</PresentationFormat>
  <Paragraphs>154</Paragraphs>
  <Slides>9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9</vt:i4>
      </vt:variant>
    </vt:vector>
  </HeadingPairs>
  <TitlesOfParts>
    <vt:vector size="18" baseType="lpstr">
      <vt:lpstr>Arial</vt:lpstr>
      <vt:lpstr>Arimo</vt:lpstr>
      <vt:lpstr>Calibri</vt:lpstr>
      <vt:lpstr>Calibri Light</vt:lpstr>
      <vt:lpstr>Franklin Gothic Book</vt:lpstr>
      <vt:lpstr>inherit</vt:lpstr>
      <vt:lpstr>Sakkal Majalla</vt:lpstr>
      <vt:lpstr>Office Theme</vt:lpstr>
      <vt:lpstr>1_Office Theme</vt:lpstr>
      <vt:lpstr>- يزحف إلى الأمام بمقدار طول شئ</vt:lpstr>
      <vt:lpstr>عرض تقديمي في PowerPoint</vt:lpstr>
      <vt:lpstr>عرض تقديمي في PowerPoint</vt:lpstr>
      <vt:lpstr>عرض تقديمي في PowerPoint</vt:lpstr>
      <vt:lpstr>يجب على المعلم الزحف أمام الطالب بمقدار بلاطتين</vt:lpstr>
      <vt:lpstr>يجب على الطالب تقليد المعلم  بالزحف لالتقاط اللعبة</vt:lpstr>
      <vt:lpstr>يجب على الطالب الزحف مسافة بلاطتين لالتقاط اللعبة  </vt:lpstr>
      <vt:lpstr>عرض تقديمي في PowerPoint</vt:lpstr>
      <vt:lpstr>-- الزحف بمقدار طول شئ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260</cp:revision>
  <dcterms:created xsi:type="dcterms:W3CDTF">2020-07-26T19:33:45Z</dcterms:created>
  <dcterms:modified xsi:type="dcterms:W3CDTF">2020-12-15T18:41:32Z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