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0" r:id="rId5"/>
  </p:sldMasterIdLst>
  <p:notesMasterIdLst>
    <p:notesMasterId r:id="rId11"/>
  </p:notesMasterIdLst>
  <p:sldIdLst>
    <p:sldId id="267" r:id="rId6"/>
    <p:sldId id="257" r:id="rId7"/>
    <p:sldId id="258" r:id="rId8"/>
    <p:sldId id="268"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045" autoAdjust="0"/>
    <p:restoredTop sz="94343" autoAdjust="0"/>
  </p:normalViewPr>
  <p:slideViewPr>
    <p:cSldViewPr snapToGrid="0">
      <p:cViewPr varScale="1">
        <p:scale>
          <a:sx n="113" d="100"/>
          <a:sy n="113" d="100"/>
        </p:scale>
        <p:origin x="208" y="232"/>
      </p:cViewPr>
      <p:guideLst>
        <p:guide orient="horz" pos="2160"/>
        <p:guide pos="3840"/>
      </p:guideLst>
    </p:cSldViewPr>
  </p:slideViewPr>
  <p:notesTextViewPr>
    <p:cViewPr>
      <p:scale>
        <a:sx n="1" d="1"/>
        <a:sy n="1" d="1"/>
      </p:scale>
      <p:origin x="0" y="0"/>
    </p:cViewPr>
  </p:notesTextViewPr>
  <p:notesViewPr>
    <p:cSldViewPr snapToGrid="0">
      <p:cViewPr varScale="1">
        <p:scale>
          <a:sx n="50" d="100"/>
          <a:sy n="50" d="100"/>
        </p:scale>
        <p:origin x="2640" y="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1284D9-1D4B-468A-A010-F649C632A758}" type="datetimeFigureOut">
              <a:rPr lang="en-US" smtClean="0"/>
              <a:t>1/26/21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27DD44-B744-42AC-B498-54EF3C6033B8}" type="slidenum">
              <a:rPr lang="en-US" smtClean="0"/>
              <a:t>‹#›</a:t>
            </a:fld>
            <a:endParaRPr lang="en-US"/>
          </a:p>
        </p:txBody>
      </p:sp>
    </p:spTree>
    <p:extLst>
      <p:ext uri="{BB962C8B-B14F-4D97-AF65-F5344CB8AC3E}">
        <p14:creationId xmlns:p14="http://schemas.microsoft.com/office/powerpoint/2010/main" val="3138303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0817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67237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87830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148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20F5DDA-372B-43CF-86FE-C9B6645BBCC7}" type="datetime3">
              <a:rPr lang="en-US" smtClean="0"/>
              <a:t>26 January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853342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52F16D-244F-47C2-842A-9317BC736D29}" type="datetime3">
              <a:rPr lang="en-US" smtClean="0"/>
              <a:t>26 January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203488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1A787B-4AB8-4174-BC68-AD1479FF75F2}" type="datetime3">
              <a:rPr lang="en-US" smtClean="0"/>
              <a:t>26 January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127966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with Image">
    <p:spTree>
      <p:nvGrpSpPr>
        <p:cNvPr id="1" name=""/>
        <p:cNvGrpSpPr/>
        <p:nvPr/>
      </p:nvGrpSpPr>
      <p:grpSpPr>
        <a:xfrm>
          <a:off x="0" y="0"/>
          <a:ext cx="0" cy="0"/>
          <a:chOff x="0" y="0"/>
          <a:chExt cx="0" cy="0"/>
        </a:xfrm>
      </p:grpSpPr>
      <p:grpSp>
        <p:nvGrpSpPr>
          <p:cNvPr id="25" name="Graphic 23">
            <a:extLst>
              <a:ext uri="{FF2B5EF4-FFF2-40B4-BE49-F238E27FC236}">
                <a16:creationId xmlns:a16="http://schemas.microsoft.com/office/drawing/2014/main" id="{47C3B2E9-ECBE-41AD-AEEB-38E82FC382A0}"/>
              </a:ext>
            </a:extLst>
          </p:cNvPr>
          <p:cNvGrpSpPr/>
          <p:nvPr/>
        </p:nvGrpSpPr>
        <p:grpSpPr>
          <a:xfrm>
            <a:off x="-12700" y="-12700"/>
            <a:ext cx="12212320" cy="6882130"/>
            <a:chOff x="-12700" y="-12700"/>
            <a:chExt cx="12212320" cy="6882130"/>
          </a:xfrm>
        </p:grpSpPr>
        <p:sp>
          <p:nvSpPr>
            <p:cNvPr id="38" name="Freeform: Shape 37">
              <a:extLst>
                <a:ext uri="{FF2B5EF4-FFF2-40B4-BE49-F238E27FC236}">
                  <a16:creationId xmlns:a16="http://schemas.microsoft.com/office/drawing/2014/main" id="{FD75D72D-60C9-4FC2-B3B6-BBC407A1E87C}"/>
                </a:ext>
              </a:extLst>
            </p:cNvPr>
            <p:cNvSpPr/>
            <p:nvPr/>
          </p:nvSpPr>
          <p:spPr>
            <a:xfrm>
              <a:off x="6134100" y="2558390"/>
              <a:ext cx="6057900" cy="2717800"/>
            </a:xfrm>
            <a:custGeom>
              <a:avLst/>
              <a:gdLst>
                <a:gd name="connsiteX0" fmla="*/ 12700 w 6057900"/>
                <a:gd name="connsiteY0" fmla="*/ 1852320 h 2717800"/>
                <a:gd name="connsiteX1" fmla="*/ 6055360 w 6057900"/>
                <a:gd name="connsiteY1" fmla="*/ 2705760 h 2717800"/>
                <a:gd name="connsiteX2" fmla="*/ 6055360 w 6057900"/>
                <a:gd name="connsiteY2" fmla="*/ 664870 h 2717800"/>
                <a:gd name="connsiteX3" fmla="*/ 486410 w 6057900"/>
                <a:gd name="connsiteY3" fmla="*/ 33680 h 2717800"/>
                <a:gd name="connsiteX4" fmla="*/ 12700 w 6057900"/>
                <a:gd name="connsiteY4" fmla="*/ 1852320 h 271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900" h="2717800">
                  <a:moveTo>
                    <a:pt x="12700" y="1852320"/>
                  </a:moveTo>
                  <a:cubicBezTo>
                    <a:pt x="12700" y="1852320"/>
                    <a:pt x="1485900" y="1508150"/>
                    <a:pt x="6055360" y="2705760"/>
                  </a:cubicBezTo>
                  <a:lnTo>
                    <a:pt x="6055360" y="664870"/>
                  </a:lnTo>
                  <a:cubicBezTo>
                    <a:pt x="2434590" y="-165710"/>
                    <a:pt x="486410" y="33680"/>
                    <a:pt x="486410" y="33680"/>
                  </a:cubicBezTo>
                  <a:lnTo>
                    <a:pt x="12700" y="1852320"/>
                  </a:lnTo>
                  <a:close/>
                </a:path>
              </a:pathLst>
            </a:custGeom>
            <a:gradFill>
              <a:gsLst>
                <a:gs pos="0">
                  <a:schemeClr val="accent2">
                    <a:alpha val="5000"/>
                  </a:schemeClr>
                </a:gs>
                <a:gs pos="100000">
                  <a:schemeClr val="accent1">
                    <a:alpha val="40000"/>
                  </a:schemeClr>
                </a:gs>
              </a:gsLst>
              <a:lin ang="1080000" scaled="0"/>
            </a:gradFill>
            <a:ln w="12700" cap="flat">
              <a:noFill/>
              <a:prstDash val="solid"/>
              <a:miter/>
            </a:ln>
          </p:spPr>
          <p:txBody>
            <a:bodyPr rtlCol="0" anchor="ctr"/>
            <a:lstStyle/>
            <a:p>
              <a:endParaRPr lang="en-US" noProof="0" dirty="0"/>
            </a:p>
          </p:txBody>
        </p:sp>
        <p:sp>
          <p:nvSpPr>
            <p:cNvPr id="40" name="Freeform: Shape 39">
              <a:extLst>
                <a:ext uri="{FF2B5EF4-FFF2-40B4-BE49-F238E27FC236}">
                  <a16:creationId xmlns:a16="http://schemas.microsoft.com/office/drawing/2014/main" id="{6DDD47AF-7D6B-4DDA-844C-9F41D60507B7}"/>
                </a:ext>
              </a:extLst>
            </p:cNvPr>
            <p:cNvSpPr/>
            <p:nvPr/>
          </p:nvSpPr>
          <p:spPr>
            <a:xfrm>
              <a:off x="5767070" y="5688330"/>
              <a:ext cx="1130300" cy="1181100"/>
            </a:xfrm>
            <a:custGeom>
              <a:avLst/>
              <a:gdLst>
                <a:gd name="connsiteX0" fmla="*/ 1127760 w 1130300"/>
                <a:gd name="connsiteY0" fmla="*/ 12700 h 1181100"/>
                <a:gd name="connsiteX1" fmla="*/ 1127760 w 1130300"/>
                <a:gd name="connsiteY1" fmla="*/ 12700 h 1181100"/>
                <a:gd name="connsiteX2" fmla="*/ 547370 w 1130300"/>
                <a:gd name="connsiteY2" fmla="*/ 491490 h 1181100"/>
                <a:gd name="connsiteX3" fmla="*/ 12700 w 1130300"/>
                <a:gd name="connsiteY3" fmla="*/ 1169670 h 1181100"/>
                <a:gd name="connsiteX4" fmla="*/ 435610 w 1130300"/>
                <a:gd name="connsiteY4" fmla="*/ 1169670 h 1181100"/>
                <a:gd name="connsiteX5" fmla="*/ 835660 w 1130300"/>
                <a:gd name="connsiteY5" fmla="*/ 670560 h 118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300" h="1181100">
                  <a:moveTo>
                    <a:pt x="1127760" y="12700"/>
                  </a:moveTo>
                  <a:lnTo>
                    <a:pt x="1127760" y="12700"/>
                  </a:lnTo>
                  <a:lnTo>
                    <a:pt x="547370" y="491490"/>
                  </a:lnTo>
                  <a:lnTo>
                    <a:pt x="12700" y="1169670"/>
                  </a:lnTo>
                  <a:lnTo>
                    <a:pt x="435610" y="1169670"/>
                  </a:lnTo>
                  <a:lnTo>
                    <a:pt x="835660" y="670560"/>
                  </a:lnTo>
                  <a:close/>
                </a:path>
              </a:pathLst>
            </a:custGeom>
            <a:gradFill>
              <a:gsLst>
                <a:gs pos="100000">
                  <a:schemeClr val="accent3">
                    <a:alpha val="20000"/>
                  </a:schemeClr>
                </a:gs>
                <a:gs pos="0">
                  <a:schemeClr val="accent3">
                    <a:alpha val="5000"/>
                  </a:schemeClr>
                </a:gs>
              </a:gsLst>
              <a:lin ang="7440000" scaled="0"/>
            </a:gradFill>
            <a:ln w="12700"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id="{AB869A0C-2A0A-4F44-91DF-7D2812AC06CB}"/>
                </a:ext>
              </a:extLst>
            </p:cNvPr>
            <p:cNvSpPr/>
            <p:nvPr/>
          </p:nvSpPr>
          <p:spPr>
            <a:xfrm>
              <a:off x="-12700" y="492760"/>
              <a:ext cx="2692400" cy="762000"/>
            </a:xfrm>
            <a:custGeom>
              <a:avLst/>
              <a:gdLst>
                <a:gd name="connsiteX0" fmla="*/ 12700 w 2692400"/>
                <a:gd name="connsiteY0" fmla="*/ 429260 h 762000"/>
                <a:gd name="connsiteX1" fmla="*/ 12700 w 2692400"/>
                <a:gd name="connsiteY1" fmla="*/ 759460 h 762000"/>
                <a:gd name="connsiteX2" fmla="*/ 2044700 w 2692400"/>
                <a:gd name="connsiteY2" fmla="*/ 334010 h 762000"/>
                <a:gd name="connsiteX3" fmla="*/ 2689860 w 2692400"/>
                <a:gd name="connsiteY3" fmla="*/ 12700 h 762000"/>
                <a:gd name="connsiteX4" fmla="*/ 2689860 w 2692400"/>
                <a:gd name="connsiteY4" fmla="*/ 12700 h 762000"/>
                <a:gd name="connsiteX5" fmla="*/ 1936750 w 2692400"/>
                <a:gd name="connsiteY5" fmla="*/ 127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762000">
                  <a:moveTo>
                    <a:pt x="12700" y="429260"/>
                  </a:moveTo>
                  <a:lnTo>
                    <a:pt x="12700" y="759460"/>
                  </a:lnTo>
                  <a:lnTo>
                    <a:pt x="2044700" y="334010"/>
                  </a:lnTo>
                  <a:lnTo>
                    <a:pt x="2689860" y="12700"/>
                  </a:lnTo>
                  <a:lnTo>
                    <a:pt x="2689860" y="12700"/>
                  </a:lnTo>
                  <a:lnTo>
                    <a:pt x="1936750" y="12700"/>
                  </a:lnTo>
                  <a:close/>
                </a:path>
              </a:pathLst>
            </a:custGeom>
            <a:gradFill>
              <a:gsLst>
                <a:gs pos="100000">
                  <a:schemeClr val="tx2">
                    <a:alpha val="20000"/>
                  </a:schemeClr>
                </a:gs>
                <a:gs pos="0">
                  <a:schemeClr val="tx2">
                    <a:alpha val="5000"/>
                  </a:schemeClr>
                </a:gs>
              </a:gsLst>
              <a:lin ang="9840000" scaled="0"/>
            </a:gradFill>
            <a:ln w="12700" cap="flat">
              <a:noFill/>
              <a:prstDash val="solid"/>
              <a:miter/>
            </a:ln>
          </p:spPr>
          <p:txBody>
            <a:bodyPr rtlCol="0" anchor="ctr"/>
            <a:lstStyle/>
            <a:p>
              <a:endParaRPr lang="en-US" noProof="0" dirty="0"/>
            </a:p>
          </p:txBody>
        </p:sp>
        <p:sp>
          <p:nvSpPr>
            <p:cNvPr id="36" name="Freeform: Shape 35">
              <a:extLst>
                <a:ext uri="{FF2B5EF4-FFF2-40B4-BE49-F238E27FC236}">
                  <a16:creationId xmlns:a16="http://schemas.microsoft.com/office/drawing/2014/main" id="{863DDEEC-D329-48E8-AB64-F011639C386A}"/>
                </a:ext>
              </a:extLst>
            </p:cNvPr>
            <p:cNvSpPr/>
            <p:nvPr/>
          </p:nvSpPr>
          <p:spPr>
            <a:xfrm>
              <a:off x="7642860" y="-12700"/>
              <a:ext cx="1282700" cy="1231900"/>
            </a:xfrm>
            <a:custGeom>
              <a:avLst/>
              <a:gdLst>
                <a:gd name="connsiteX0" fmla="*/ 12700 w 1282700"/>
                <a:gd name="connsiteY0" fmla="*/ 1226820 h 1231900"/>
                <a:gd name="connsiteX1" fmla="*/ 613410 w 1282700"/>
                <a:gd name="connsiteY1" fmla="*/ 773430 h 1231900"/>
                <a:gd name="connsiteX2" fmla="*/ 1270000 w 1282700"/>
                <a:gd name="connsiteY2" fmla="*/ 12700 h 1231900"/>
                <a:gd name="connsiteX3" fmla="*/ 831850 w 1282700"/>
                <a:gd name="connsiteY3" fmla="*/ 12700 h 1231900"/>
                <a:gd name="connsiteX4" fmla="*/ 334010 w 1282700"/>
                <a:gd name="connsiteY4" fmla="*/ 581660 h 123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2700" h="1231900">
                  <a:moveTo>
                    <a:pt x="12700" y="1226820"/>
                  </a:moveTo>
                  <a:lnTo>
                    <a:pt x="613410" y="773430"/>
                  </a:lnTo>
                  <a:lnTo>
                    <a:pt x="1270000" y="12700"/>
                  </a:lnTo>
                  <a:lnTo>
                    <a:pt x="831850" y="12700"/>
                  </a:lnTo>
                  <a:lnTo>
                    <a:pt x="334010" y="581660"/>
                  </a:lnTo>
                  <a:close/>
                </a:path>
              </a:pathLst>
            </a:custGeom>
            <a:gradFill>
              <a:gsLst>
                <a:gs pos="100000">
                  <a:schemeClr val="bg2">
                    <a:alpha val="20000"/>
                  </a:schemeClr>
                </a:gs>
                <a:gs pos="0">
                  <a:schemeClr val="bg2">
                    <a:alpha val="5000"/>
                  </a:schemeClr>
                </a:gs>
              </a:gsLst>
              <a:lin ang="3120000" scaled="0"/>
            </a:gradFill>
            <a:ln w="12700" cap="flat">
              <a:noFill/>
              <a:prstDash val="solid"/>
              <a:miter/>
            </a:ln>
          </p:spPr>
          <p:txBody>
            <a:bodyPr rtlCol="0" anchor="ctr"/>
            <a:lstStyle/>
            <a:p>
              <a:endParaRPr lang="en-US" noProof="0" dirty="0"/>
            </a:p>
          </p:txBody>
        </p:sp>
        <p:sp>
          <p:nvSpPr>
            <p:cNvPr id="37" name="Freeform: Shape 36">
              <a:extLst>
                <a:ext uri="{FF2B5EF4-FFF2-40B4-BE49-F238E27FC236}">
                  <a16:creationId xmlns:a16="http://schemas.microsoft.com/office/drawing/2014/main" id="{B7B80AAE-AECF-4ED8-AF96-F4934E33F6FD}"/>
                </a:ext>
              </a:extLst>
            </p:cNvPr>
            <p:cNvSpPr/>
            <p:nvPr/>
          </p:nvSpPr>
          <p:spPr>
            <a:xfrm>
              <a:off x="8820150" y="-12700"/>
              <a:ext cx="2349500" cy="1943100"/>
            </a:xfrm>
            <a:custGeom>
              <a:avLst/>
              <a:gdLst>
                <a:gd name="connsiteX0" fmla="*/ 12700 w 2349500"/>
                <a:gd name="connsiteY0" fmla="*/ 1560830 h 1943100"/>
                <a:gd name="connsiteX1" fmla="*/ 1536700 w 2349500"/>
                <a:gd name="connsiteY1" fmla="*/ 1941830 h 1943100"/>
                <a:gd name="connsiteX2" fmla="*/ 2346960 w 2349500"/>
                <a:gd name="connsiteY2" fmla="*/ 68580 h 1943100"/>
                <a:gd name="connsiteX3" fmla="*/ 1965960 w 2349500"/>
                <a:gd name="connsiteY3" fmla="*/ 12700 h 1943100"/>
                <a:gd name="connsiteX4" fmla="*/ 939800 w 2349500"/>
                <a:gd name="connsiteY4" fmla="*/ 12700 h 1943100"/>
                <a:gd name="connsiteX5" fmla="*/ 12700 w 2349500"/>
                <a:gd name="connsiteY5" fmla="*/ 1560830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9500" h="1943100">
                  <a:moveTo>
                    <a:pt x="12700" y="1560830"/>
                  </a:moveTo>
                  <a:cubicBezTo>
                    <a:pt x="12700" y="1560830"/>
                    <a:pt x="1094740" y="1871980"/>
                    <a:pt x="1536700" y="1941830"/>
                  </a:cubicBezTo>
                  <a:cubicBezTo>
                    <a:pt x="2020570" y="1625600"/>
                    <a:pt x="2346960" y="68580"/>
                    <a:pt x="2346960" y="68580"/>
                  </a:cubicBezTo>
                  <a:cubicBezTo>
                    <a:pt x="2346960" y="68580"/>
                    <a:pt x="2222500" y="40640"/>
                    <a:pt x="1965960" y="12700"/>
                  </a:cubicBezTo>
                  <a:lnTo>
                    <a:pt x="939800" y="12700"/>
                  </a:lnTo>
                  <a:cubicBezTo>
                    <a:pt x="664210" y="1154430"/>
                    <a:pt x="12700" y="1560830"/>
                    <a:pt x="12700" y="1560830"/>
                  </a:cubicBezTo>
                  <a:close/>
                </a:path>
              </a:pathLst>
            </a:custGeom>
            <a:gradFill>
              <a:gsLst>
                <a:gs pos="0">
                  <a:schemeClr val="accent3">
                    <a:alpha val="40000"/>
                  </a:schemeClr>
                </a:gs>
                <a:gs pos="100000">
                  <a:schemeClr val="accent3">
                    <a:alpha val="5000"/>
                  </a:schemeClr>
                </a:gs>
              </a:gsLst>
              <a:lin ang="5940000" scaled="0"/>
            </a:gradFill>
            <a:ln w="12700" cap="flat">
              <a:noFill/>
              <a:prstDash val="solid"/>
              <a:miter/>
            </a:ln>
          </p:spPr>
          <p:txBody>
            <a:bodyPr rtlCol="0" anchor="ctr"/>
            <a:lstStyle/>
            <a:p>
              <a:endParaRPr lang="en-US" noProof="0" dirty="0"/>
            </a:p>
          </p:txBody>
        </p:sp>
        <p:sp>
          <p:nvSpPr>
            <p:cNvPr id="39" name="Freeform: Shape 38">
              <a:extLst>
                <a:ext uri="{FF2B5EF4-FFF2-40B4-BE49-F238E27FC236}">
                  <a16:creationId xmlns:a16="http://schemas.microsoft.com/office/drawing/2014/main" id="{DC335455-9900-4BAE-AB3E-1CA284A4BA15}"/>
                </a:ext>
              </a:extLst>
            </p:cNvPr>
            <p:cNvSpPr/>
            <p:nvPr/>
          </p:nvSpPr>
          <p:spPr>
            <a:xfrm>
              <a:off x="7265670" y="5240886"/>
              <a:ext cx="4927600" cy="1193800"/>
            </a:xfrm>
            <a:custGeom>
              <a:avLst/>
              <a:gdLst>
                <a:gd name="connsiteX0" fmla="*/ 204470 w 4927600"/>
                <a:gd name="connsiteY0" fmla="*/ 13105 h 1193800"/>
                <a:gd name="connsiteX1" fmla="*/ 12700 w 4927600"/>
                <a:gd name="connsiteY1" fmla="*/ 786535 h 1193800"/>
                <a:gd name="connsiteX2" fmla="*/ 4923790 w 4927600"/>
                <a:gd name="connsiteY2" fmla="*/ 1181505 h 1193800"/>
                <a:gd name="connsiteX3" fmla="*/ 4923790 w 4927600"/>
                <a:gd name="connsiteY3" fmla="*/ 366164 h 1193800"/>
                <a:gd name="connsiteX4" fmla="*/ 204470 w 4927600"/>
                <a:gd name="connsiteY4" fmla="*/ 13105 h 1193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7600" h="1193800">
                  <a:moveTo>
                    <a:pt x="204470" y="13105"/>
                  </a:moveTo>
                  <a:lnTo>
                    <a:pt x="12700" y="786535"/>
                  </a:lnTo>
                  <a:cubicBezTo>
                    <a:pt x="12700" y="786535"/>
                    <a:pt x="2622550" y="715414"/>
                    <a:pt x="4923790" y="1181505"/>
                  </a:cubicBezTo>
                  <a:lnTo>
                    <a:pt x="4923790" y="366164"/>
                  </a:lnTo>
                  <a:cubicBezTo>
                    <a:pt x="2410461" y="-13565"/>
                    <a:pt x="204470" y="13105"/>
                    <a:pt x="204470" y="13105"/>
                  </a:cubicBezTo>
                  <a:close/>
                </a:path>
              </a:pathLst>
            </a:custGeom>
            <a:gradFill>
              <a:gsLst>
                <a:gs pos="100000">
                  <a:schemeClr val="tx2">
                    <a:alpha val="40000"/>
                  </a:schemeClr>
                </a:gs>
                <a:gs pos="0">
                  <a:schemeClr val="tx2">
                    <a:alpha val="5000"/>
                  </a:schemeClr>
                </a:gs>
              </a:gsLst>
              <a:lin ang="900000" scaled="0"/>
            </a:gradFill>
            <a:ln w="12700" cap="flat">
              <a:noFill/>
              <a:prstDash val="solid"/>
              <a:miter/>
            </a:ln>
          </p:spPr>
          <p:txBody>
            <a:bodyPr rtlCol="0" anchor="ctr"/>
            <a:lstStyle/>
            <a:p>
              <a:endParaRPr lang="en-US" noProof="0" dirty="0"/>
            </a:p>
          </p:txBody>
        </p:sp>
        <p:sp>
          <p:nvSpPr>
            <p:cNvPr id="26" name="Freeform: Shape 25">
              <a:extLst>
                <a:ext uri="{FF2B5EF4-FFF2-40B4-BE49-F238E27FC236}">
                  <a16:creationId xmlns:a16="http://schemas.microsoft.com/office/drawing/2014/main" id="{7997994A-3EFC-4653-B5D9-345ADEF9A1E8}"/>
                </a:ext>
              </a:extLst>
            </p:cNvPr>
            <p:cNvSpPr/>
            <p:nvPr/>
          </p:nvSpPr>
          <p:spPr>
            <a:xfrm>
              <a:off x="0" y="4398010"/>
              <a:ext cx="6605059" cy="2459990"/>
            </a:xfrm>
            <a:custGeom>
              <a:avLst/>
              <a:gdLst>
                <a:gd name="connsiteX0" fmla="*/ 6399530 w 6616700"/>
                <a:gd name="connsiteY0" fmla="*/ 12700 h 2476500"/>
                <a:gd name="connsiteX1" fmla="*/ 12700 w 6616700"/>
                <a:gd name="connsiteY1" fmla="*/ 1666240 h 2476500"/>
                <a:gd name="connsiteX2" fmla="*/ 12700 w 6616700"/>
                <a:gd name="connsiteY2" fmla="*/ 2472690 h 2476500"/>
                <a:gd name="connsiteX3" fmla="*/ 1996440 w 6616700"/>
                <a:gd name="connsiteY3" fmla="*/ 2472690 h 2476500"/>
                <a:gd name="connsiteX4" fmla="*/ 6606540 w 6616700"/>
                <a:gd name="connsiteY4" fmla="*/ 1192530 h 2476500"/>
                <a:gd name="connsiteX5" fmla="*/ 6399530 w 6616700"/>
                <a:gd name="connsiteY5" fmla="*/ 12700 h 247650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57391 h 2459990"/>
                <a:gd name="connsiteX5" fmla="*/ 6386830 w 6605059"/>
                <a:gd name="connsiteY5" fmla="*/ 0 h 245999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48976 h 2459990"/>
                <a:gd name="connsiteX5" fmla="*/ 6386830 w 6605059"/>
                <a:gd name="connsiteY5" fmla="*/ 0 h 24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5059" h="2459990">
                  <a:moveTo>
                    <a:pt x="6386830" y="0"/>
                  </a:moveTo>
                  <a:cubicBezTo>
                    <a:pt x="2965450" y="420370"/>
                    <a:pt x="524510" y="1424940"/>
                    <a:pt x="0" y="1653540"/>
                  </a:cubicBezTo>
                  <a:lnTo>
                    <a:pt x="0" y="2459990"/>
                  </a:lnTo>
                  <a:lnTo>
                    <a:pt x="1983740" y="2459990"/>
                  </a:lnTo>
                  <a:cubicBezTo>
                    <a:pt x="3195320" y="2000250"/>
                    <a:pt x="4846109" y="1442346"/>
                    <a:pt x="6605059" y="1148976"/>
                  </a:cubicBezTo>
                  <a:cubicBezTo>
                    <a:pt x="6526319" y="682886"/>
                    <a:pt x="6478270" y="457200"/>
                    <a:pt x="6386830" y="0"/>
                  </a:cubicBezTo>
                  <a:close/>
                </a:path>
              </a:pathLst>
            </a:custGeom>
            <a:gradFill>
              <a:gsLst>
                <a:gs pos="100000">
                  <a:schemeClr val="bg2">
                    <a:alpha val="40000"/>
                  </a:schemeClr>
                </a:gs>
                <a:gs pos="0">
                  <a:schemeClr val="accent5">
                    <a:alpha val="5000"/>
                  </a:schemeClr>
                </a:gs>
              </a:gsLst>
              <a:lin ang="540000" scaled="0"/>
            </a:gradFill>
            <a:ln w="1270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F2CC930F-B5EF-486A-A896-75D6B8DDAD09}"/>
                </a:ext>
              </a:extLst>
            </p:cNvPr>
            <p:cNvSpPr/>
            <p:nvPr/>
          </p:nvSpPr>
          <p:spPr>
            <a:xfrm>
              <a:off x="-12700" y="741680"/>
              <a:ext cx="6629400" cy="5981700"/>
            </a:xfrm>
            <a:custGeom>
              <a:avLst/>
              <a:gdLst>
                <a:gd name="connsiteX0" fmla="*/ 5783580 w 6629400"/>
                <a:gd name="connsiteY0" fmla="*/ 12700 h 5981700"/>
                <a:gd name="connsiteX1" fmla="*/ 12700 w 6629400"/>
                <a:gd name="connsiteY1" fmla="*/ 1029970 h 5981700"/>
                <a:gd name="connsiteX2" fmla="*/ 12700 w 6629400"/>
                <a:gd name="connsiteY2" fmla="*/ 5971540 h 5981700"/>
                <a:gd name="connsiteX3" fmla="*/ 6620510 w 6629400"/>
                <a:gd name="connsiteY3" fmla="*/ 4806950 h 5981700"/>
              </a:gdLst>
              <a:ahLst/>
              <a:cxnLst>
                <a:cxn ang="0">
                  <a:pos x="connsiteX0" y="connsiteY0"/>
                </a:cxn>
                <a:cxn ang="0">
                  <a:pos x="connsiteX1" y="connsiteY1"/>
                </a:cxn>
                <a:cxn ang="0">
                  <a:pos x="connsiteX2" y="connsiteY2"/>
                </a:cxn>
                <a:cxn ang="0">
                  <a:pos x="connsiteX3" y="connsiteY3"/>
                </a:cxn>
              </a:cxnLst>
              <a:rect l="l" t="t" r="r" b="b"/>
              <a:pathLst>
                <a:path w="6629400" h="5981700">
                  <a:moveTo>
                    <a:pt x="5783580" y="12700"/>
                  </a:moveTo>
                  <a:lnTo>
                    <a:pt x="12700" y="1029970"/>
                  </a:lnTo>
                  <a:lnTo>
                    <a:pt x="12700" y="5971540"/>
                  </a:lnTo>
                  <a:lnTo>
                    <a:pt x="6620510" y="4806950"/>
                  </a:lnTo>
                  <a:close/>
                </a:path>
              </a:pathLst>
            </a:custGeom>
            <a:gradFill flip="none" rotWithShape="1">
              <a:gsLst>
                <a:gs pos="0">
                  <a:schemeClr val="bg2"/>
                </a:gs>
                <a:gs pos="100000">
                  <a:schemeClr val="accent5"/>
                </a:gs>
              </a:gsLst>
              <a:lin ang="2700000" scaled="0"/>
              <a:tileRect/>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91B94BC-A2EC-4D50-B423-764E53B13BE7}"/>
                </a:ext>
              </a:extLst>
            </p:cNvPr>
            <p:cNvSpPr/>
            <p:nvPr/>
          </p:nvSpPr>
          <p:spPr>
            <a:xfrm>
              <a:off x="7533640" y="-12700"/>
              <a:ext cx="1676400" cy="1549400"/>
            </a:xfrm>
            <a:custGeom>
              <a:avLst/>
              <a:gdLst>
                <a:gd name="connsiteX0" fmla="*/ 1123950 w 1676400"/>
                <a:gd name="connsiteY0" fmla="*/ 12700 h 1549400"/>
                <a:gd name="connsiteX1" fmla="*/ 12700 w 1676400"/>
                <a:gd name="connsiteY1" fmla="*/ 1268730 h 1549400"/>
                <a:gd name="connsiteX2" fmla="*/ 320040 w 1676400"/>
                <a:gd name="connsiteY2" fmla="*/ 1541780 h 1549400"/>
                <a:gd name="connsiteX3" fmla="*/ 1672590 w 1676400"/>
                <a:gd name="connsiteY3" fmla="*/ 12700 h 1549400"/>
              </a:gdLst>
              <a:ahLst/>
              <a:cxnLst>
                <a:cxn ang="0">
                  <a:pos x="connsiteX0" y="connsiteY0"/>
                </a:cxn>
                <a:cxn ang="0">
                  <a:pos x="connsiteX1" y="connsiteY1"/>
                </a:cxn>
                <a:cxn ang="0">
                  <a:pos x="connsiteX2" y="connsiteY2"/>
                </a:cxn>
                <a:cxn ang="0">
                  <a:pos x="connsiteX3" y="connsiteY3"/>
                </a:cxn>
              </a:cxnLst>
              <a:rect l="l" t="t" r="r" b="b"/>
              <a:pathLst>
                <a:path w="1676400" h="1549400">
                  <a:moveTo>
                    <a:pt x="1123950" y="12700"/>
                  </a:moveTo>
                  <a:lnTo>
                    <a:pt x="12700" y="1268730"/>
                  </a:lnTo>
                  <a:lnTo>
                    <a:pt x="320040" y="1541780"/>
                  </a:lnTo>
                  <a:lnTo>
                    <a:pt x="1672590" y="12700"/>
                  </a:lnTo>
                  <a:close/>
                </a:path>
              </a:pathLst>
            </a:custGeom>
            <a:blipFill>
              <a:blip r:embed="rId2"/>
              <a:srcRect/>
              <a:stretch>
                <a:fillRect l="8684" t="-98206" r="-65455" b="7644"/>
              </a:stretch>
            </a:blipFill>
            <a:ln w="12700"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5D578B85-2A30-4840-8B68-DDDE2A2DF6B6}"/>
                </a:ext>
              </a:extLst>
            </p:cNvPr>
            <p:cNvSpPr/>
            <p:nvPr/>
          </p:nvSpPr>
          <p:spPr>
            <a:xfrm>
              <a:off x="-12700" y="431800"/>
              <a:ext cx="2921000" cy="1041400"/>
            </a:xfrm>
            <a:custGeom>
              <a:avLst/>
              <a:gdLst>
                <a:gd name="connsiteX0" fmla="*/ 12700 w 2921000"/>
                <a:gd name="connsiteY0" fmla="*/ 1031240 h 1041400"/>
                <a:gd name="connsiteX1" fmla="*/ 2912110 w 2921000"/>
                <a:gd name="connsiteY1" fmla="*/ 415290 h 1041400"/>
                <a:gd name="connsiteX2" fmla="*/ 2827020 w 2921000"/>
                <a:gd name="connsiteY2" fmla="*/ 12700 h 1041400"/>
                <a:gd name="connsiteX3" fmla="*/ 12700 w 2921000"/>
                <a:gd name="connsiteY3" fmla="*/ 610870 h 1041400"/>
              </a:gdLst>
              <a:ahLst/>
              <a:cxnLst>
                <a:cxn ang="0">
                  <a:pos x="connsiteX0" y="connsiteY0"/>
                </a:cxn>
                <a:cxn ang="0">
                  <a:pos x="connsiteX1" y="connsiteY1"/>
                </a:cxn>
                <a:cxn ang="0">
                  <a:pos x="connsiteX2" y="connsiteY2"/>
                </a:cxn>
                <a:cxn ang="0">
                  <a:pos x="connsiteX3" y="connsiteY3"/>
                </a:cxn>
              </a:cxnLst>
              <a:rect l="l" t="t" r="r" b="b"/>
              <a:pathLst>
                <a:path w="2921000" h="1041400">
                  <a:moveTo>
                    <a:pt x="12700" y="1031240"/>
                  </a:moveTo>
                  <a:lnTo>
                    <a:pt x="2912110" y="415290"/>
                  </a:lnTo>
                  <a:lnTo>
                    <a:pt x="2827020" y="12700"/>
                  </a:lnTo>
                  <a:lnTo>
                    <a:pt x="12700" y="610870"/>
                  </a:lnTo>
                  <a:close/>
                </a:path>
              </a:pathLst>
            </a:custGeom>
            <a:blipFill>
              <a:blip r:embed="rId3"/>
              <a:srcRect/>
              <a:stretch>
                <a:fillRect l="-32063" t="15838" r="1073" b="-15838"/>
              </a:stretch>
            </a:blipFill>
            <a:ln w="12700"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9E87D68E-7B06-4D4A-BAE3-650770DBFBE6}"/>
                </a:ext>
              </a:extLst>
            </p:cNvPr>
            <p:cNvSpPr/>
            <p:nvPr/>
          </p:nvSpPr>
          <p:spPr>
            <a:xfrm>
              <a:off x="5916930" y="5568950"/>
              <a:ext cx="1358900" cy="1295400"/>
            </a:xfrm>
            <a:custGeom>
              <a:avLst/>
              <a:gdLst>
                <a:gd name="connsiteX0" fmla="*/ 12700 w 1358900"/>
                <a:gd name="connsiteY0" fmla="*/ 1289050 h 1295400"/>
                <a:gd name="connsiteX1" fmla="*/ 538480 w 1358900"/>
                <a:gd name="connsiteY1" fmla="*/ 1289050 h 1295400"/>
                <a:gd name="connsiteX2" fmla="*/ 1350010 w 1358900"/>
                <a:gd name="connsiteY2" fmla="*/ 269240 h 1295400"/>
                <a:gd name="connsiteX3" fmla="*/ 1028700 w 1358900"/>
                <a:gd name="connsiteY3" fmla="*/ 12700 h 1295400"/>
              </a:gdLst>
              <a:ahLst/>
              <a:cxnLst>
                <a:cxn ang="0">
                  <a:pos x="connsiteX0" y="connsiteY0"/>
                </a:cxn>
                <a:cxn ang="0">
                  <a:pos x="connsiteX1" y="connsiteY1"/>
                </a:cxn>
                <a:cxn ang="0">
                  <a:pos x="connsiteX2" y="connsiteY2"/>
                </a:cxn>
                <a:cxn ang="0">
                  <a:pos x="connsiteX3" y="connsiteY3"/>
                </a:cxn>
              </a:cxnLst>
              <a:rect l="l" t="t" r="r" b="b"/>
              <a:pathLst>
                <a:path w="1358900" h="1295400">
                  <a:moveTo>
                    <a:pt x="12700" y="1289050"/>
                  </a:moveTo>
                  <a:lnTo>
                    <a:pt x="538480" y="1289050"/>
                  </a:lnTo>
                  <a:lnTo>
                    <a:pt x="1350010" y="269240"/>
                  </a:lnTo>
                  <a:lnTo>
                    <a:pt x="1028700" y="12700"/>
                  </a:lnTo>
                  <a:close/>
                </a:path>
              </a:pathLst>
            </a:custGeom>
            <a:blipFill>
              <a:blip r:embed="rId4"/>
              <a:srcRect/>
              <a:stretch>
                <a:fillRect l="-121206" t="11183" r="13010" b="-182361"/>
              </a:stretch>
            </a:blipFill>
            <a:ln w="12700" cap="flat">
              <a:noFill/>
              <a:prstDash val="solid"/>
              <a:miter/>
            </a:ln>
          </p:spPr>
          <p:txBody>
            <a:bodyPr rtlCol="0" anchor="ctr"/>
            <a:lstStyle/>
            <a:p>
              <a:endParaRPr lang="en-US" noProof="0" dirty="0"/>
            </a:p>
          </p:txBody>
        </p:sp>
        <p:sp>
          <p:nvSpPr>
            <p:cNvPr id="31" name="Freeform: Shape 30">
              <a:extLst>
                <a:ext uri="{FF2B5EF4-FFF2-40B4-BE49-F238E27FC236}">
                  <a16:creationId xmlns:a16="http://schemas.microsoft.com/office/drawing/2014/main" id="{70744E0D-4320-4203-ABA0-DC9D0B329E16}"/>
                </a:ext>
              </a:extLst>
            </p:cNvPr>
            <p:cNvSpPr/>
            <p:nvPr/>
          </p:nvSpPr>
          <p:spPr>
            <a:xfrm>
              <a:off x="7754620" y="4657090"/>
              <a:ext cx="4445000" cy="1765300"/>
            </a:xfrm>
            <a:custGeom>
              <a:avLst/>
              <a:gdLst>
                <a:gd name="connsiteX0" fmla="*/ 187961 w 4445000"/>
                <a:gd name="connsiteY0" fmla="*/ 12700 h 1765300"/>
                <a:gd name="connsiteX1" fmla="*/ 12700 w 4445000"/>
                <a:gd name="connsiteY1" fmla="*/ 859790 h 1765300"/>
                <a:gd name="connsiteX2" fmla="*/ 4434840 w 4445000"/>
                <a:gd name="connsiteY2" fmla="*/ 1753870 h 1765300"/>
                <a:gd name="connsiteX3" fmla="*/ 4434840 w 4445000"/>
                <a:gd name="connsiteY3" fmla="*/ 871220 h 1765300"/>
              </a:gdLst>
              <a:ahLst/>
              <a:cxnLst>
                <a:cxn ang="0">
                  <a:pos x="connsiteX0" y="connsiteY0"/>
                </a:cxn>
                <a:cxn ang="0">
                  <a:pos x="connsiteX1" y="connsiteY1"/>
                </a:cxn>
                <a:cxn ang="0">
                  <a:pos x="connsiteX2" y="connsiteY2"/>
                </a:cxn>
                <a:cxn ang="0">
                  <a:pos x="connsiteX3" y="connsiteY3"/>
                </a:cxn>
              </a:cxnLst>
              <a:rect l="l" t="t" r="r" b="b"/>
              <a:pathLst>
                <a:path w="4445000" h="1765300">
                  <a:moveTo>
                    <a:pt x="187961" y="12700"/>
                  </a:moveTo>
                  <a:lnTo>
                    <a:pt x="12700" y="859790"/>
                  </a:lnTo>
                  <a:lnTo>
                    <a:pt x="4434840" y="1753870"/>
                  </a:lnTo>
                  <a:lnTo>
                    <a:pt x="4434840" y="871220"/>
                  </a:lnTo>
                  <a:close/>
                </a:path>
              </a:pathLst>
            </a:custGeom>
            <a:gradFill>
              <a:gsLst>
                <a:gs pos="100000">
                  <a:schemeClr val="tx1"/>
                </a:gs>
                <a:gs pos="0">
                  <a:schemeClr val="tx2"/>
                </a:gs>
              </a:gsLst>
              <a:lin ang="900000" scaled="0"/>
            </a:gradFill>
            <a:ln w="12700" cap="flat">
              <a:noFill/>
              <a:prstDash val="solid"/>
              <a:miter/>
            </a:ln>
          </p:spPr>
          <p:txBody>
            <a:bodyPr rtlCol="0" anchor="ctr"/>
            <a:lstStyle/>
            <a:p>
              <a:endParaRPr lang="en-US" noProof="0" dirty="0"/>
            </a:p>
          </p:txBody>
        </p:sp>
        <p:sp>
          <p:nvSpPr>
            <p:cNvPr id="32" name="Freeform: Shape 31">
              <a:extLst>
                <a:ext uri="{FF2B5EF4-FFF2-40B4-BE49-F238E27FC236}">
                  <a16:creationId xmlns:a16="http://schemas.microsoft.com/office/drawing/2014/main" id="{388CFBA9-D870-41CC-A059-97970304A115}"/>
                </a:ext>
              </a:extLst>
            </p:cNvPr>
            <p:cNvSpPr/>
            <p:nvPr/>
          </p:nvSpPr>
          <p:spPr>
            <a:xfrm>
              <a:off x="6718300" y="1951990"/>
              <a:ext cx="5473700" cy="3289300"/>
            </a:xfrm>
            <a:custGeom>
              <a:avLst/>
              <a:gdLst>
                <a:gd name="connsiteX0" fmla="*/ 5471160 w 5473700"/>
                <a:gd name="connsiteY0" fmla="*/ 1239520 h 3289300"/>
                <a:gd name="connsiteX1" fmla="*/ 513080 w 5473700"/>
                <a:gd name="connsiteY1" fmla="*/ 12700 h 3289300"/>
                <a:gd name="connsiteX2" fmla="*/ 12700 w 5473700"/>
                <a:gd name="connsiteY2" fmla="*/ 1934210 h 3289300"/>
                <a:gd name="connsiteX3" fmla="*/ 5471160 w 5473700"/>
                <a:gd name="connsiteY3" fmla="*/ 3285490 h 3289300"/>
              </a:gdLst>
              <a:ahLst/>
              <a:cxnLst>
                <a:cxn ang="0">
                  <a:pos x="connsiteX0" y="connsiteY0"/>
                </a:cxn>
                <a:cxn ang="0">
                  <a:pos x="connsiteX1" y="connsiteY1"/>
                </a:cxn>
                <a:cxn ang="0">
                  <a:pos x="connsiteX2" y="connsiteY2"/>
                </a:cxn>
                <a:cxn ang="0">
                  <a:pos x="connsiteX3" y="connsiteY3"/>
                </a:cxn>
              </a:cxnLst>
              <a:rect l="l" t="t" r="r" b="b"/>
              <a:pathLst>
                <a:path w="5473700" h="3289300">
                  <a:moveTo>
                    <a:pt x="5471160" y="1239520"/>
                  </a:moveTo>
                  <a:lnTo>
                    <a:pt x="513080" y="12700"/>
                  </a:lnTo>
                  <a:lnTo>
                    <a:pt x="12700" y="1934210"/>
                  </a:lnTo>
                  <a:lnTo>
                    <a:pt x="5471160" y="3285490"/>
                  </a:lnTo>
                  <a:close/>
                </a:path>
              </a:pathLst>
            </a:custGeom>
            <a:gradFill>
              <a:gsLst>
                <a:gs pos="100000">
                  <a:schemeClr val="accent2"/>
                </a:gs>
                <a:gs pos="0">
                  <a:schemeClr val="accent1"/>
                </a:gs>
              </a:gsLst>
              <a:lin ang="10440000" scaled="0"/>
            </a:gradFill>
            <a:ln w="12700"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6A242F88-3014-41DD-BA5C-BEE53C5FBC5C}"/>
                </a:ext>
              </a:extLst>
            </p:cNvPr>
            <p:cNvSpPr/>
            <p:nvPr/>
          </p:nvSpPr>
          <p:spPr>
            <a:xfrm>
              <a:off x="-12700" y="1065530"/>
              <a:ext cx="6286500" cy="5397500"/>
            </a:xfrm>
            <a:custGeom>
              <a:avLst/>
              <a:gdLst>
                <a:gd name="connsiteX0" fmla="*/ 12700 w 6286500"/>
                <a:gd name="connsiteY0" fmla="*/ 1008380 h 5397500"/>
                <a:gd name="connsiteX1" fmla="*/ 12700 w 6286500"/>
                <a:gd name="connsiteY1" fmla="*/ 1046480 h 5397500"/>
                <a:gd name="connsiteX2" fmla="*/ 5509260 w 6286500"/>
                <a:gd name="connsiteY2" fmla="*/ 57150 h 5397500"/>
                <a:gd name="connsiteX3" fmla="*/ 6238240 w 6286500"/>
                <a:gd name="connsiteY3" fmla="*/ 4236720 h 5397500"/>
                <a:gd name="connsiteX4" fmla="*/ 12700 w 6286500"/>
                <a:gd name="connsiteY4" fmla="*/ 5356860 h 5397500"/>
                <a:gd name="connsiteX5" fmla="*/ 12700 w 6286500"/>
                <a:gd name="connsiteY5" fmla="*/ 5394960 h 5397500"/>
                <a:gd name="connsiteX6" fmla="*/ 6263640 w 6286500"/>
                <a:gd name="connsiteY6" fmla="*/ 4271010 h 5397500"/>
                <a:gd name="connsiteX7" fmla="*/ 6282690 w 6286500"/>
                <a:gd name="connsiteY7" fmla="*/ 4267200 h 5397500"/>
                <a:gd name="connsiteX8" fmla="*/ 5541010 w 6286500"/>
                <a:gd name="connsiteY8" fmla="*/ 12700 h 539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6500" h="5397500">
                  <a:moveTo>
                    <a:pt x="12700" y="1008380"/>
                  </a:moveTo>
                  <a:lnTo>
                    <a:pt x="12700" y="1046480"/>
                  </a:lnTo>
                  <a:lnTo>
                    <a:pt x="5509260" y="57150"/>
                  </a:lnTo>
                  <a:lnTo>
                    <a:pt x="6238240" y="4236720"/>
                  </a:lnTo>
                  <a:lnTo>
                    <a:pt x="12700" y="5356860"/>
                  </a:lnTo>
                  <a:lnTo>
                    <a:pt x="12700" y="5394960"/>
                  </a:lnTo>
                  <a:lnTo>
                    <a:pt x="6263640" y="4271010"/>
                  </a:lnTo>
                  <a:lnTo>
                    <a:pt x="6282690" y="4267200"/>
                  </a:lnTo>
                  <a:lnTo>
                    <a:pt x="5541010" y="12700"/>
                  </a:lnTo>
                  <a:close/>
                </a:path>
              </a:pathLst>
            </a:custGeom>
            <a:solidFill>
              <a:schemeClr val="bg1"/>
            </a:solidFill>
            <a:ln w="12700" cap="flat">
              <a:noFill/>
              <a:prstDash val="solid"/>
              <a:miter/>
            </a:ln>
          </p:spPr>
          <p:txBody>
            <a:bodyPr rtlCol="0" anchor="ctr"/>
            <a:lstStyle/>
            <a:p>
              <a:endParaRPr lang="en-US" noProof="0" dirty="0"/>
            </a:p>
          </p:txBody>
        </p:sp>
        <p:sp>
          <p:nvSpPr>
            <p:cNvPr id="35" name="Freeform: Shape 34">
              <a:extLst>
                <a:ext uri="{FF2B5EF4-FFF2-40B4-BE49-F238E27FC236}">
                  <a16:creationId xmlns:a16="http://schemas.microsoft.com/office/drawing/2014/main" id="{0253D3E1-4DA1-48D6-AC1F-7C97914E3B63}"/>
                </a:ext>
              </a:extLst>
            </p:cNvPr>
            <p:cNvSpPr/>
            <p:nvPr/>
          </p:nvSpPr>
          <p:spPr>
            <a:xfrm>
              <a:off x="9467850" y="-12700"/>
              <a:ext cx="1727200" cy="1714500"/>
            </a:xfrm>
            <a:custGeom>
              <a:avLst/>
              <a:gdLst>
                <a:gd name="connsiteX0" fmla="*/ 1355090 w 1727200"/>
                <a:gd name="connsiteY0" fmla="*/ 1706880 h 1714500"/>
                <a:gd name="connsiteX1" fmla="*/ 1719580 w 1727200"/>
                <a:gd name="connsiteY1" fmla="*/ 12700 h 1714500"/>
                <a:gd name="connsiteX2" fmla="*/ 314960 w 1727200"/>
                <a:gd name="connsiteY2" fmla="*/ 12700 h 1714500"/>
                <a:gd name="connsiteX3" fmla="*/ 12700 w 1727200"/>
                <a:gd name="connsiteY3" fmla="*/ 1413510 h 1714500"/>
              </a:gdLst>
              <a:ahLst/>
              <a:cxnLst>
                <a:cxn ang="0">
                  <a:pos x="connsiteX0" y="connsiteY0"/>
                </a:cxn>
                <a:cxn ang="0">
                  <a:pos x="connsiteX1" y="connsiteY1"/>
                </a:cxn>
                <a:cxn ang="0">
                  <a:pos x="connsiteX2" y="connsiteY2"/>
                </a:cxn>
                <a:cxn ang="0">
                  <a:pos x="connsiteX3" y="connsiteY3"/>
                </a:cxn>
              </a:cxnLst>
              <a:rect l="l" t="t" r="r" b="b"/>
              <a:pathLst>
                <a:path w="1727200" h="1714500">
                  <a:moveTo>
                    <a:pt x="1355090" y="1706880"/>
                  </a:moveTo>
                  <a:lnTo>
                    <a:pt x="1719580" y="12700"/>
                  </a:lnTo>
                  <a:lnTo>
                    <a:pt x="314960" y="12700"/>
                  </a:lnTo>
                  <a:lnTo>
                    <a:pt x="12700" y="1413510"/>
                  </a:lnTo>
                  <a:close/>
                </a:path>
              </a:pathLst>
            </a:custGeom>
            <a:gradFill>
              <a:gsLst>
                <a:gs pos="100000">
                  <a:schemeClr val="accent3"/>
                </a:gs>
                <a:gs pos="0">
                  <a:schemeClr val="accent6"/>
                </a:gs>
              </a:gsLst>
              <a:lin ang="5940000" scaled="0"/>
            </a:gradFill>
            <a:ln w="12700" cap="flat">
              <a:noFill/>
              <a:prstDash val="solid"/>
              <a:miter/>
            </a:ln>
          </p:spPr>
          <p:txBody>
            <a:bodyPr rtlCol="0" anchor="ctr"/>
            <a:lstStyle/>
            <a:p>
              <a:endParaRPr lang="en-US" noProof="0" dirty="0"/>
            </a:p>
          </p:txBody>
        </p:sp>
      </p:grpSp>
      <p:sp>
        <p:nvSpPr>
          <p:cNvPr id="3" name="Subtitle 2">
            <a:extLst>
              <a:ext uri="{FF2B5EF4-FFF2-40B4-BE49-F238E27FC236}">
                <a16:creationId xmlns:a16="http://schemas.microsoft.com/office/drawing/2014/main" id="{14E79CE3-6B36-4090-99A1-F1D0E79B4276}"/>
              </a:ext>
            </a:extLst>
          </p:cNvPr>
          <p:cNvSpPr>
            <a:spLocks noGrp="1"/>
          </p:cNvSpPr>
          <p:nvPr>
            <p:ph type="subTitle" idx="1" hasCustomPrompt="1"/>
          </p:nvPr>
        </p:nvSpPr>
        <p:spPr>
          <a:xfrm rot="720000">
            <a:off x="8126323" y="5127866"/>
            <a:ext cx="3963590" cy="858767"/>
          </a:xfrm>
        </p:spPr>
        <p:txBody>
          <a:bodyPr anchor="ctr" anchorCtr="0">
            <a:norm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a:t>
            </a:r>
          </a:p>
        </p:txBody>
      </p:sp>
      <p:sp>
        <p:nvSpPr>
          <p:cNvPr id="42" name="Picture Placeholder 26">
            <a:extLst>
              <a:ext uri="{FF2B5EF4-FFF2-40B4-BE49-F238E27FC236}">
                <a16:creationId xmlns:a16="http://schemas.microsoft.com/office/drawing/2014/main" id="{C109A47C-99A8-42F1-AF6B-F5CB08E6BC97}"/>
              </a:ext>
            </a:extLst>
          </p:cNvPr>
          <p:cNvSpPr>
            <a:spLocks noGrp="1"/>
          </p:cNvSpPr>
          <p:nvPr>
            <p:ph type="pic" sz="quarter" idx="15"/>
          </p:nvPr>
        </p:nvSpPr>
        <p:spPr>
          <a:xfrm>
            <a:off x="90" y="1115082"/>
            <a:ext cx="6230657" cy="5314602"/>
          </a:xfrm>
          <a:custGeom>
            <a:avLst/>
            <a:gdLst>
              <a:gd name="connsiteX0" fmla="*/ 0 w 5738813"/>
              <a:gd name="connsiteY0" fmla="*/ 5403850 h 5403850"/>
              <a:gd name="connsiteX1" fmla="*/ 1350963 w 5738813"/>
              <a:gd name="connsiteY1" fmla="*/ 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38813"/>
              <a:gd name="connsiteY0" fmla="*/ 5403850 h 5403850"/>
              <a:gd name="connsiteX1" fmla="*/ 11560 w 5738813"/>
              <a:gd name="connsiteY1" fmla="*/ 644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46572"/>
              <a:gd name="connsiteY0" fmla="*/ 5397410 h 5397410"/>
              <a:gd name="connsiteX1" fmla="*/ 11560 w 5746572"/>
              <a:gd name="connsiteY1" fmla="*/ 0 h 5397410"/>
              <a:gd name="connsiteX2" fmla="*/ 5746572 w 5746572"/>
              <a:gd name="connsiteY2" fmla="*/ 6439 h 5397410"/>
              <a:gd name="connsiteX3" fmla="*/ 5738813 w 5746572"/>
              <a:gd name="connsiteY3" fmla="*/ 5397410 h 5397410"/>
              <a:gd name="connsiteX4" fmla="*/ 0 w 5746572"/>
              <a:gd name="connsiteY4" fmla="*/ 5397410 h 5397410"/>
              <a:gd name="connsiteX0" fmla="*/ 0 w 6092996"/>
              <a:gd name="connsiteY0" fmla="*/ 5397410 h 5397410"/>
              <a:gd name="connsiteX1" fmla="*/ 11560 w 6092996"/>
              <a:gd name="connsiteY1" fmla="*/ 0 h 5397410"/>
              <a:gd name="connsiteX2" fmla="*/ 5746572 w 6092996"/>
              <a:gd name="connsiteY2" fmla="*/ 6439 h 5397410"/>
              <a:gd name="connsiteX3" fmla="*/ 6092982 w 6092996"/>
              <a:gd name="connsiteY3" fmla="*/ 4940210 h 5397410"/>
              <a:gd name="connsiteX4" fmla="*/ 0 w 6092996"/>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408602 h 5408602"/>
              <a:gd name="connsiteX1" fmla="*/ 11560 w 6092982"/>
              <a:gd name="connsiteY1" fmla="*/ 0 h 5408602"/>
              <a:gd name="connsiteX2" fmla="*/ 5746572 w 6092982"/>
              <a:gd name="connsiteY2" fmla="*/ 6439 h 5408602"/>
              <a:gd name="connsiteX3" fmla="*/ 6092982 w 6092982"/>
              <a:gd name="connsiteY3" fmla="*/ 4940210 h 5408602"/>
              <a:gd name="connsiteX4" fmla="*/ 0 w 6092982"/>
              <a:gd name="connsiteY4" fmla="*/ 5408602 h 5408602"/>
              <a:gd name="connsiteX0" fmla="*/ 0 w 6065273"/>
              <a:gd name="connsiteY0" fmla="*/ 5408602 h 5408602"/>
              <a:gd name="connsiteX1" fmla="*/ 11560 w 6065273"/>
              <a:gd name="connsiteY1" fmla="*/ 0 h 5408602"/>
              <a:gd name="connsiteX2" fmla="*/ 5746572 w 6065273"/>
              <a:gd name="connsiteY2" fmla="*/ 6439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12034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841 h 5408602"/>
              <a:gd name="connsiteX3" fmla="*/ 6065273 w 6065273"/>
              <a:gd name="connsiteY3" fmla="*/ 4979386 h 5408602"/>
              <a:gd name="connsiteX4" fmla="*/ 0 w 6065273"/>
              <a:gd name="connsiteY4" fmla="*/ 5408602 h 5408602"/>
              <a:gd name="connsiteX0" fmla="*/ 693 w 6065966"/>
              <a:gd name="connsiteY0" fmla="*/ 5408602 h 5408602"/>
              <a:gd name="connsiteX1" fmla="*/ 1170 w 6065966"/>
              <a:gd name="connsiteY1" fmla="*/ 0 h 5408602"/>
              <a:gd name="connsiteX2" fmla="*/ 5725098 w 6065966"/>
              <a:gd name="connsiteY2" fmla="*/ 841 h 5408602"/>
              <a:gd name="connsiteX3" fmla="*/ 6065966 w 6065966"/>
              <a:gd name="connsiteY3" fmla="*/ 4979386 h 5408602"/>
              <a:gd name="connsiteX4" fmla="*/ 693 w 6065966"/>
              <a:gd name="connsiteY4" fmla="*/ 5408602 h 5408602"/>
              <a:gd name="connsiteX0" fmla="*/ 693 w 6218366"/>
              <a:gd name="connsiteY0" fmla="*/ 5408602 h 5408602"/>
              <a:gd name="connsiteX1" fmla="*/ 1170 w 6218366"/>
              <a:gd name="connsiteY1" fmla="*/ 0 h 5408602"/>
              <a:gd name="connsiteX2" fmla="*/ 5725098 w 6218366"/>
              <a:gd name="connsiteY2" fmla="*/ 841 h 5408602"/>
              <a:gd name="connsiteX3" fmla="*/ 6218366 w 6218366"/>
              <a:gd name="connsiteY3" fmla="*/ 4235528 h 5408602"/>
              <a:gd name="connsiteX4" fmla="*/ 693 w 6218366"/>
              <a:gd name="connsiteY4" fmla="*/ 5408602 h 5408602"/>
              <a:gd name="connsiteX0" fmla="*/ 693 w 6218366"/>
              <a:gd name="connsiteY0" fmla="*/ 5408602 h 5408602"/>
              <a:gd name="connsiteX1" fmla="*/ 1170 w 6218366"/>
              <a:gd name="connsiteY1" fmla="*/ 0 h 5408602"/>
              <a:gd name="connsiteX2" fmla="*/ 5496498 w 6218366"/>
              <a:gd name="connsiteY2" fmla="*/ 39317 h 5408602"/>
              <a:gd name="connsiteX3" fmla="*/ 6218366 w 6218366"/>
              <a:gd name="connsiteY3" fmla="*/ 4235528 h 5408602"/>
              <a:gd name="connsiteX4" fmla="*/ 693 w 6218366"/>
              <a:gd name="connsiteY4" fmla="*/ 5408602 h 5408602"/>
              <a:gd name="connsiteX0" fmla="*/ 693 w 6218366"/>
              <a:gd name="connsiteY0" fmla="*/ 5369285 h 5369285"/>
              <a:gd name="connsiteX1" fmla="*/ 1170 w 6218366"/>
              <a:gd name="connsiteY1" fmla="*/ 1012345 h 5369285"/>
              <a:gd name="connsiteX2" fmla="*/ 5496498 w 6218366"/>
              <a:gd name="connsiteY2" fmla="*/ 0 h 5369285"/>
              <a:gd name="connsiteX3" fmla="*/ 6218366 w 6218366"/>
              <a:gd name="connsiteY3" fmla="*/ 4196211 h 5369285"/>
              <a:gd name="connsiteX4" fmla="*/ 693 w 6218366"/>
              <a:gd name="connsiteY4" fmla="*/ 5369285 h 5369285"/>
              <a:gd name="connsiteX0" fmla="*/ 693 w 6225320"/>
              <a:gd name="connsiteY0" fmla="*/ 5369285 h 5369285"/>
              <a:gd name="connsiteX1" fmla="*/ 1170 w 6225320"/>
              <a:gd name="connsiteY1" fmla="*/ 1012345 h 5369285"/>
              <a:gd name="connsiteX2" fmla="*/ 5496498 w 6225320"/>
              <a:gd name="connsiteY2" fmla="*/ 0 h 5369285"/>
              <a:gd name="connsiteX3" fmla="*/ 6225320 w 6225320"/>
              <a:gd name="connsiteY3" fmla="*/ 4224299 h 5369285"/>
              <a:gd name="connsiteX4" fmla="*/ 693 w 6225320"/>
              <a:gd name="connsiteY4" fmla="*/ 5369285 h 5369285"/>
              <a:gd name="connsiteX0" fmla="*/ 3850 w 6225001"/>
              <a:gd name="connsiteY0" fmla="*/ 5358752 h 5358752"/>
              <a:gd name="connsiteX1" fmla="*/ 851 w 6225001"/>
              <a:gd name="connsiteY1" fmla="*/ 1012345 h 5358752"/>
              <a:gd name="connsiteX2" fmla="*/ 5496179 w 6225001"/>
              <a:gd name="connsiteY2" fmla="*/ 0 h 5358752"/>
              <a:gd name="connsiteX3" fmla="*/ 6225001 w 6225001"/>
              <a:gd name="connsiteY3" fmla="*/ 4224299 h 5358752"/>
              <a:gd name="connsiteX4" fmla="*/ 3850 w 6225001"/>
              <a:gd name="connsiteY4" fmla="*/ 5358752 h 5358752"/>
              <a:gd name="connsiteX0" fmla="*/ 3850 w 6230428"/>
              <a:gd name="connsiteY0" fmla="*/ 5358752 h 5358752"/>
              <a:gd name="connsiteX1" fmla="*/ 851 w 6230428"/>
              <a:gd name="connsiteY1" fmla="*/ 1012345 h 5358752"/>
              <a:gd name="connsiteX2" fmla="*/ 5496179 w 6230428"/>
              <a:gd name="connsiteY2" fmla="*/ 0 h 5358752"/>
              <a:gd name="connsiteX3" fmla="*/ 6230428 w 6230428"/>
              <a:gd name="connsiteY3" fmla="*/ 4229780 h 5358752"/>
              <a:gd name="connsiteX4" fmla="*/ 3850 w 6230428"/>
              <a:gd name="connsiteY4" fmla="*/ 5358752 h 5358752"/>
              <a:gd name="connsiteX0" fmla="*/ 3850 w 6230428"/>
              <a:gd name="connsiteY0" fmla="*/ 5361493 h 5361493"/>
              <a:gd name="connsiteX1" fmla="*/ 851 w 6230428"/>
              <a:gd name="connsiteY1" fmla="*/ 1015086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1493 h 5361493"/>
              <a:gd name="connsiteX1" fmla="*/ 851 w 6230428"/>
              <a:gd name="connsiteY1" fmla="*/ 1009607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4233 h 5364233"/>
              <a:gd name="connsiteX1" fmla="*/ 851 w 6230428"/>
              <a:gd name="connsiteY1" fmla="*/ 1009607 h 5364233"/>
              <a:gd name="connsiteX2" fmla="*/ 5501605 w 6230428"/>
              <a:gd name="connsiteY2" fmla="*/ 0 h 5364233"/>
              <a:gd name="connsiteX3" fmla="*/ 6230428 w 6230428"/>
              <a:gd name="connsiteY3" fmla="*/ 4232521 h 5364233"/>
              <a:gd name="connsiteX4" fmla="*/ 3850 w 6230428"/>
              <a:gd name="connsiteY4" fmla="*/ 5364233 h 5364233"/>
              <a:gd name="connsiteX0" fmla="*/ 1366 w 6230657"/>
              <a:gd name="connsiteY0" fmla="*/ 5366973 h 5366973"/>
              <a:gd name="connsiteX1" fmla="*/ 1080 w 6230657"/>
              <a:gd name="connsiteY1" fmla="*/ 1009607 h 5366973"/>
              <a:gd name="connsiteX2" fmla="*/ 5501834 w 6230657"/>
              <a:gd name="connsiteY2" fmla="*/ 0 h 5366973"/>
              <a:gd name="connsiteX3" fmla="*/ 6230657 w 6230657"/>
              <a:gd name="connsiteY3" fmla="*/ 4232521 h 5366973"/>
              <a:gd name="connsiteX4" fmla="*/ 1366 w 6230657"/>
              <a:gd name="connsiteY4" fmla="*/ 5366973 h 5366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0657" h="5366973">
                <a:moveTo>
                  <a:pt x="1366" y="5366973"/>
                </a:moveTo>
                <a:cubicBezTo>
                  <a:pt x="5219" y="3567836"/>
                  <a:pt x="-2773" y="2808744"/>
                  <a:pt x="1080" y="1009607"/>
                </a:cubicBezTo>
                <a:lnTo>
                  <a:pt x="5501834" y="0"/>
                </a:lnTo>
                <a:lnTo>
                  <a:pt x="6230657" y="4232521"/>
                </a:lnTo>
                <a:lnTo>
                  <a:pt x="1366" y="5366973"/>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4B92DD61-4420-4806-AA96-2BCD8FCA8CA4}"/>
              </a:ext>
            </a:extLst>
          </p:cNvPr>
          <p:cNvSpPr>
            <a:spLocks noGrp="1"/>
          </p:cNvSpPr>
          <p:nvPr>
            <p:ph type="ctrTitle" hasCustomPrompt="1"/>
          </p:nvPr>
        </p:nvSpPr>
        <p:spPr>
          <a:xfrm rot="840000">
            <a:off x="7262451" y="2726139"/>
            <a:ext cx="4851352" cy="1827069"/>
          </a:xfrm>
        </p:spPr>
        <p:txBody>
          <a:bodyPr anchor="ctr" anchorCtr="0">
            <a:normAutofit/>
          </a:bodyPr>
          <a:lstStyle>
            <a:lvl1pPr algn="l">
              <a:defRPr sz="5500">
                <a:solidFill>
                  <a:schemeClr val="bg1"/>
                </a:solidFill>
              </a:defRPr>
            </a:lvl1pPr>
          </a:lstStyle>
          <a:p>
            <a:r>
              <a:rPr lang="en-US" noProof="0"/>
              <a:t>Presentation</a:t>
            </a:r>
            <a:br>
              <a:rPr lang="en-US" noProof="0"/>
            </a:br>
            <a:r>
              <a:rPr lang="en-US" noProof="0"/>
              <a:t>Title</a:t>
            </a:r>
          </a:p>
        </p:txBody>
      </p:sp>
      <p:sp>
        <p:nvSpPr>
          <p:cNvPr id="45" name="Text Placeholder 44">
            <a:extLst>
              <a:ext uri="{FF2B5EF4-FFF2-40B4-BE49-F238E27FC236}">
                <a16:creationId xmlns:a16="http://schemas.microsoft.com/office/drawing/2014/main" id="{01A16A82-6F5C-4DAC-A624-CA3711A1B027}"/>
              </a:ext>
            </a:extLst>
          </p:cNvPr>
          <p:cNvSpPr>
            <a:spLocks noGrp="1"/>
          </p:cNvSpPr>
          <p:nvPr>
            <p:ph type="body" sz="quarter" idx="16" hasCustomPrompt="1"/>
          </p:nvPr>
        </p:nvSpPr>
        <p:spPr>
          <a:xfrm rot="720000">
            <a:off x="9571721" y="580664"/>
            <a:ext cx="1391775" cy="858837"/>
          </a:xfrm>
        </p:spPr>
        <p:txBody>
          <a:bodyPr>
            <a:normAutofit/>
          </a:bodyPr>
          <a:lstStyle>
            <a:lvl1pPr marL="0" indent="0" algn="ctr">
              <a:buNone/>
              <a:defRPr sz="2600" b="1">
                <a:solidFill>
                  <a:schemeClr val="bg1"/>
                </a:solidFill>
              </a:defRPr>
            </a:lvl1pPr>
          </a:lstStyle>
          <a:p>
            <a:pPr lvl="0"/>
            <a:r>
              <a:rPr lang="en-US" noProof="0"/>
              <a:t>MONTH</a:t>
            </a:r>
            <a:br>
              <a:rPr lang="en-US" noProof="0"/>
            </a:br>
            <a:r>
              <a:rPr lang="en-US" noProof="0"/>
              <a:t>20XX</a:t>
            </a:r>
          </a:p>
        </p:txBody>
      </p:sp>
    </p:spTree>
    <p:extLst>
      <p:ext uri="{BB962C8B-B14F-4D97-AF65-F5344CB8AC3E}">
        <p14:creationId xmlns:p14="http://schemas.microsoft.com/office/powerpoint/2010/main" val="7966717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68C1685-7933-4893-93CD-584791D7F10F}" type="datetime3">
              <a:rPr lang="en-US" smtClean="0"/>
              <a:t>26 January 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6710078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C1780D-DAAC-4CAC-AE62-1A67156FB528}" type="datetime3">
              <a:rPr lang="en-US" smtClean="0"/>
              <a:t>26 January 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445421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6D25B4-CC4C-4EFB-A44E-87BF4A4DC3F4}" type="datetime3">
              <a:rPr lang="en-US" smtClean="0"/>
              <a:t>26 January 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41327975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2CDA938-F1B5-4E67-A02C-9BCC4C2F9DA0}" type="datetime3">
              <a:rPr lang="en-US" smtClean="0"/>
              <a:t>26 January 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7397916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242AD15-594A-4FB9-B2B8-10786D4C4BC0}" type="datetime3">
              <a:rPr lang="en-US" smtClean="0"/>
              <a:t>26 January 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3824879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C75B283-5B98-4FE8-8FC6-B76E00DC4565}" type="datetime3">
              <a:rPr lang="en-US" smtClean="0"/>
              <a:t>26 January 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8983630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1294A2-9656-4745-B2D6-CACA84C83854}" type="datetime3">
              <a:rPr lang="en-US" smtClean="0"/>
              <a:t>26 January 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2571605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2998D2-4126-411A-8949-6F4D826F56A2}" type="datetime3">
              <a:rPr lang="en-US" smtClean="0"/>
              <a:t>26 January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7159487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7ED719-B36A-46AD-9CFF-82BE8320A41F}" type="datetime3">
              <a:rPr lang="en-US" smtClean="0"/>
              <a:t>26 January 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2173784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F704C3-F6CC-498F-BC59-5F55BF57AFC9}" type="datetime3">
              <a:rPr lang="en-US" smtClean="0"/>
              <a:t>26 January 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2308978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9BFEE24-E4A7-4E9A-95AD-6574493E8F41}" type="datetime3">
              <a:rPr lang="en-US" smtClean="0"/>
              <a:t>26 January 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0231189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9050551-4CE6-4950-8D1F-8A1EE9D6E42D}" type="datetime3">
              <a:rPr lang="en-US" smtClean="0"/>
              <a:t>26 January 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669805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B665BA1-66C5-4C23-B9BA-F1EDD450FA3F}" type="datetime3">
              <a:rPr lang="en-US" smtClean="0"/>
              <a:t>26 January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253197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F4F4428-25CE-497A-9941-367C16ECCEA0}" type="datetime3">
              <a:rPr lang="en-US" smtClean="0"/>
              <a:t>26 January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16557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DA53F8D-8F5F-4D98-B67F-54B571C7FB47}" type="datetime3">
              <a:rPr lang="en-US" smtClean="0"/>
              <a:t>26 January 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522863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6C29FF-CCF6-46F0-B460-CA0EFD3579DE}" type="datetime3">
              <a:rPr lang="en-US" smtClean="0"/>
              <a:t>26 January 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305190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AE4715-3104-467E-A5F5-3DDF7E4FA2A3}" type="datetime3">
              <a:rPr lang="en-US" smtClean="0"/>
              <a:t>26 January 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2085898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573F583-97E1-40F8-841A-DA31DC16C36F}" type="datetime3">
              <a:rPr lang="en-US" smtClean="0"/>
              <a:t>26 January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813189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6A5538-93A8-4427-B2D0-69F246BC64D3}" type="datetime3">
              <a:rPr lang="en-US" smtClean="0"/>
              <a:t>26 January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432530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6487B0-7C3C-4749-A2B6-DB540BDFBDD3}" type="datetime3">
              <a:rPr lang="en-US" smtClean="0"/>
              <a:t>26 January 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F8585A-9C13-4586-A4AB-6DF698F2DFD9}" type="slidenum">
              <a:rPr lang="en-US" smtClean="0"/>
              <a:t>‹#›</a:t>
            </a:fld>
            <a:endParaRPr lang="en-US"/>
          </a:p>
        </p:txBody>
      </p:sp>
    </p:spTree>
    <p:extLst>
      <p:ext uri="{BB962C8B-B14F-4D97-AF65-F5344CB8AC3E}">
        <p14:creationId xmlns:p14="http://schemas.microsoft.com/office/powerpoint/2010/main" val="4197963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3" r:id="rId1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AC4949-77A1-40BB-B52A-9D549E788AAB}" type="datetime3">
              <a:rPr lang="en-US" smtClean="0"/>
              <a:t>26 January 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F9F505-338F-4A63-8E60-F3E66EC2060F}" type="slidenum">
              <a:rPr lang="en-GB" smtClean="0"/>
              <a:t>‹#›</a:t>
            </a:fld>
            <a:endParaRPr lang="en-GB"/>
          </a:p>
        </p:txBody>
      </p:sp>
    </p:spTree>
    <p:extLst>
      <p:ext uri="{BB962C8B-B14F-4D97-AF65-F5344CB8AC3E}">
        <p14:creationId xmlns:p14="http://schemas.microsoft.com/office/powerpoint/2010/main" val="15111286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19.xm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xml"/><Relationship Id="rId1" Type="http://schemas.openxmlformats.org/officeDocument/2006/relationships/slideLayout" Target="../slideLayouts/slideLayout19.xml"/><Relationship Id="rId4" Type="http://schemas.openxmlformats.org/officeDocument/2006/relationships/image" Target="../media/image9.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535A0-9A52-40AD-972C-D0F96C905295}"/>
              </a:ext>
            </a:extLst>
          </p:cNvPr>
          <p:cNvSpPr>
            <a:spLocks noGrp="1"/>
          </p:cNvSpPr>
          <p:nvPr>
            <p:ph type="ctrTitle"/>
          </p:nvPr>
        </p:nvSpPr>
        <p:spPr>
          <a:xfrm rot="840000">
            <a:off x="7262451" y="2726139"/>
            <a:ext cx="4851352" cy="1827069"/>
          </a:xfrm>
        </p:spPr>
        <p:txBody>
          <a:bodyPr>
            <a:normAutofit/>
          </a:bodyPr>
          <a:lstStyle/>
          <a:p>
            <a:pPr algn="ctr" rtl="1"/>
            <a:r>
              <a:rPr lang="ar-AE" sz="1800" b="1" dirty="0">
                <a:solidFill>
                  <a:srgbClr val="000000"/>
                </a:solidFill>
                <a:latin typeface="Sakkal Majalla" panose="02000000000000000000" pitchFamily="2" charset="-78"/>
                <a:cs typeface="Sakkal Majalla" panose="02000000000000000000" pitchFamily="2" charset="-78"/>
              </a:rPr>
              <a:t> </a:t>
            </a:r>
            <a:r>
              <a:rPr lang="en-US" sz="1800" b="1" dirty="0" err="1">
                <a:latin typeface="Sakkal Majalla" panose="02000000000000000000" pitchFamily="2" charset="-78"/>
                <a:cs typeface="Sakkal Majalla" panose="02000000000000000000" pitchFamily="2" charset="-78"/>
              </a:rPr>
              <a:t>يقلد</a:t>
            </a:r>
            <a:r>
              <a:rPr lang="en-US" sz="1800" b="1" dirty="0">
                <a:latin typeface="Sakkal Majalla" panose="02000000000000000000" pitchFamily="2" charset="-78"/>
                <a:cs typeface="Sakkal Majalla" panose="02000000000000000000" pitchFamily="2" charset="-78"/>
              </a:rPr>
              <a:t> </a:t>
            </a:r>
            <a:r>
              <a:rPr lang="en-US" sz="1800" b="1" dirty="0" err="1">
                <a:latin typeface="Sakkal Majalla" panose="02000000000000000000" pitchFamily="2" charset="-78"/>
                <a:cs typeface="Sakkal Majalla" panose="02000000000000000000" pitchFamily="2" charset="-78"/>
              </a:rPr>
              <a:t>حركات</a:t>
            </a:r>
            <a:r>
              <a:rPr lang="en-US" sz="1800" b="1" dirty="0">
                <a:latin typeface="Sakkal Majalla" panose="02000000000000000000" pitchFamily="2" charset="-78"/>
                <a:cs typeface="Sakkal Majalla" panose="02000000000000000000" pitchFamily="2" charset="-78"/>
              </a:rPr>
              <a:t> </a:t>
            </a:r>
            <a:r>
              <a:rPr lang="en-US" sz="1800" b="1" dirty="0" err="1">
                <a:latin typeface="Sakkal Majalla" panose="02000000000000000000" pitchFamily="2" charset="-78"/>
                <a:cs typeface="Sakkal Majalla" panose="02000000000000000000" pitchFamily="2" charset="-78"/>
              </a:rPr>
              <a:t>الوجه</a:t>
            </a:r>
            <a:r>
              <a:rPr lang="en-US" sz="1800" b="1" dirty="0">
                <a:latin typeface="Sakkal Majalla" panose="02000000000000000000" pitchFamily="2" charset="-78"/>
                <a:cs typeface="Sakkal Majalla" panose="02000000000000000000" pitchFamily="2" charset="-78"/>
              </a:rPr>
              <a:t> </a:t>
            </a:r>
            <a:r>
              <a:rPr lang="en-US" sz="1800" b="1" dirty="0" err="1">
                <a:latin typeface="Sakkal Majalla" panose="02000000000000000000" pitchFamily="2" charset="-78"/>
                <a:cs typeface="Sakkal Majalla" panose="02000000000000000000" pitchFamily="2" charset="-78"/>
              </a:rPr>
              <a:t>والشفاه</a:t>
            </a:r>
            <a:r>
              <a:rPr lang="en-US" sz="1800" b="1" dirty="0">
                <a:latin typeface="Sakkal Majalla" panose="02000000000000000000" pitchFamily="2" charset="-78"/>
                <a:cs typeface="Sakkal Majalla" panose="02000000000000000000" pitchFamily="2" charset="-78"/>
              </a:rPr>
              <a:t> </a:t>
            </a:r>
            <a:r>
              <a:rPr lang="en-US" sz="1800" b="1" dirty="0" err="1">
                <a:latin typeface="Sakkal Majalla" panose="02000000000000000000" pitchFamily="2" charset="-78"/>
                <a:cs typeface="Sakkal Majalla" panose="02000000000000000000" pitchFamily="2" charset="-78"/>
              </a:rPr>
              <a:t>التي</a:t>
            </a:r>
            <a:r>
              <a:rPr lang="en-US" sz="1800" b="1" dirty="0">
                <a:latin typeface="Sakkal Majalla" panose="02000000000000000000" pitchFamily="2" charset="-78"/>
                <a:cs typeface="Sakkal Majalla" panose="02000000000000000000" pitchFamily="2" charset="-78"/>
              </a:rPr>
              <a:t> </a:t>
            </a:r>
            <a:r>
              <a:rPr lang="en-US" sz="1800" b="1" dirty="0" err="1">
                <a:latin typeface="Sakkal Majalla" panose="02000000000000000000" pitchFamily="2" charset="-78"/>
                <a:cs typeface="Sakkal Majalla" panose="02000000000000000000" pitchFamily="2" charset="-78"/>
              </a:rPr>
              <a:t>يراها</a:t>
            </a:r>
            <a:r>
              <a:rPr lang="en-US" sz="1800" b="1" dirty="0">
                <a:latin typeface="Sakkal Majalla" panose="02000000000000000000" pitchFamily="2" charset="-78"/>
                <a:cs typeface="Sakkal Majalla" panose="02000000000000000000" pitchFamily="2" charset="-78"/>
              </a:rPr>
              <a:t> </a:t>
            </a:r>
            <a:r>
              <a:rPr lang="en-US" sz="1800" b="1" dirty="0" err="1">
                <a:latin typeface="Sakkal Majalla" panose="02000000000000000000" pitchFamily="2" charset="-78"/>
                <a:cs typeface="Sakkal Majalla" panose="02000000000000000000" pitchFamily="2" charset="-78"/>
              </a:rPr>
              <a:t>من</a:t>
            </a:r>
            <a:r>
              <a:rPr lang="en-US" sz="1800" b="1" dirty="0">
                <a:latin typeface="Sakkal Majalla" panose="02000000000000000000" pitchFamily="2" charset="-78"/>
                <a:cs typeface="Sakkal Majalla" panose="02000000000000000000" pitchFamily="2" charset="-78"/>
              </a:rPr>
              <a:t> </a:t>
            </a:r>
            <a:r>
              <a:rPr lang="en-US" sz="1800" b="1" dirty="0" err="1">
                <a:latin typeface="Sakkal Majalla" panose="02000000000000000000" pitchFamily="2" charset="-78"/>
                <a:cs typeface="Sakkal Majalla" panose="02000000000000000000" pitchFamily="2" charset="-78"/>
              </a:rPr>
              <a:t>الاخرين</a:t>
            </a:r>
            <a:r>
              <a:rPr lang="en-US" sz="1800" b="1" dirty="0">
                <a:latin typeface="Sakkal Majalla" panose="02000000000000000000" pitchFamily="2" charset="-78"/>
                <a:cs typeface="Sakkal Majalla" panose="02000000000000000000" pitchFamily="2" charset="-78"/>
              </a:rPr>
              <a:t> </a:t>
            </a:r>
            <a:r>
              <a:rPr lang="en-US" sz="1800" b="1" dirty="0" err="1">
                <a:latin typeface="Sakkal Majalla" panose="02000000000000000000" pitchFamily="2" charset="-78"/>
                <a:cs typeface="Sakkal Majalla" panose="02000000000000000000" pitchFamily="2" charset="-78"/>
              </a:rPr>
              <a:t>في</a:t>
            </a:r>
            <a:r>
              <a:rPr lang="en-US" sz="1800" b="1" dirty="0">
                <a:latin typeface="Sakkal Majalla" panose="02000000000000000000" pitchFamily="2" charset="-78"/>
                <a:cs typeface="Sakkal Majalla" panose="02000000000000000000" pitchFamily="2" charset="-78"/>
              </a:rPr>
              <a:t> </a:t>
            </a:r>
            <a:r>
              <a:rPr lang="en-US" sz="1800" b="1" dirty="0" err="1">
                <a:latin typeface="Sakkal Majalla" panose="02000000000000000000" pitchFamily="2" charset="-78"/>
                <a:cs typeface="Sakkal Majalla" panose="02000000000000000000" pitchFamily="2" charset="-78"/>
              </a:rPr>
              <a:t>المراه</a:t>
            </a:r>
            <a:br>
              <a:rPr lang="en-US" sz="1800" b="1" dirty="0">
                <a:latin typeface="Sakkal Majalla" panose="02000000000000000000" pitchFamily="2" charset="-78"/>
                <a:cs typeface="Sakkal Majalla" panose="02000000000000000000" pitchFamily="2" charset="-78"/>
              </a:rPr>
            </a:br>
            <a:endParaRPr lang="ar-AE" sz="1800" b="1" dirty="0">
              <a:latin typeface="Arial" panose="020B0604020202020204" pitchFamily="34" charset="0"/>
              <a:cs typeface="Arial" panose="020B0604020202020204" pitchFamily="34" charset="0"/>
            </a:endParaRPr>
          </a:p>
        </p:txBody>
      </p:sp>
      <p:pic>
        <p:nvPicPr>
          <p:cNvPr id="7" name="Picture Placeholder 6">
            <a:extLst>
              <a:ext uri="{FF2B5EF4-FFF2-40B4-BE49-F238E27FC236}">
                <a16:creationId xmlns:a16="http://schemas.microsoft.com/office/drawing/2014/main" id="{B3CFDD16-DABB-F943-A2BF-FCBFC97175A4}"/>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l="13364" r="13364"/>
          <a:stretch>
            <a:fillRect/>
          </a:stretch>
        </p:blipFill>
        <p:spPr>
          <a:xfrm>
            <a:off x="294942" y="1600915"/>
            <a:ext cx="5697895" cy="4263234"/>
          </a:xfrm>
        </p:spPr>
      </p:pic>
      <p:sp>
        <p:nvSpPr>
          <p:cNvPr id="8" name="TextBox 7">
            <a:extLst>
              <a:ext uri="{FF2B5EF4-FFF2-40B4-BE49-F238E27FC236}">
                <a16:creationId xmlns:a16="http://schemas.microsoft.com/office/drawing/2014/main" id="{0A30DB19-3AAF-5F4E-8248-6A1056F5D5F5}"/>
              </a:ext>
            </a:extLst>
          </p:cNvPr>
          <p:cNvSpPr txBox="1"/>
          <p:nvPr/>
        </p:nvSpPr>
        <p:spPr>
          <a:xfrm rot="740450">
            <a:off x="8519886" y="5138056"/>
            <a:ext cx="3062515" cy="646331"/>
          </a:xfrm>
          <a:prstGeom prst="rect">
            <a:avLst/>
          </a:prstGeom>
          <a:noFill/>
        </p:spPr>
        <p:txBody>
          <a:bodyPr wrap="square" rtlCol="0">
            <a:spAutoFit/>
          </a:bodyPr>
          <a:lstStyle/>
          <a:p>
            <a:pPr algn="ctr"/>
            <a:r>
              <a:rPr lang="ar-SA" dirty="0">
                <a:solidFill>
                  <a:schemeClr val="bg1"/>
                </a:solidFill>
                <a:latin typeface="Arial" panose="020B0604020202020204" pitchFamily="34" charset="0"/>
                <a:cs typeface="Arial" panose="020B0604020202020204" pitchFamily="34" charset="0"/>
              </a:rPr>
              <a:t>مقدم الهدف </a:t>
            </a:r>
          </a:p>
          <a:p>
            <a:pPr algn="ctr"/>
            <a:r>
              <a:rPr lang="ar-SA" dirty="0">
                <a:solidFill>
                  <a:schemeClr val="bg1"/>
                </a:solidFill>
                <a:latin typeface="Arial" panose="020B0604020202020204" pitchFamily="34" charset="0"/>
                <a:cs typeface="Arial" panose="020B0604020202020204" pitchFamily="34" charset="0"/>
              </a:rPr>
              <a:t>عفرة محمد </a:t>
            </a:r>
            <a:r>
              <a:rPr lang="ar-SA" dirty="0" err="1">
                <a:solidFill>
                  <a:schemeClr val="bg1"/>
                </a:solidFill>
                <a:latin typeface="Arial" panose="020B0604020202020204" pitchFamily="34" charset="0"/>
                <a:cs typeface="Arial" panose="020B0604020202020204" pitchFamily="34" charset="0"/>
              </a:rPr>
              <a:t>المقبالي</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3528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159463102"/>
              </p:ext>
            </p:extLst>
          </p:nvPr>
        </p:nvGraphicFramePr>
        <p:xfrm>
          <a:off x="939441" y="352210"/>
          <a:ext cx="10707960" cy="6366939"/>
        </p:xfrm>
        <a:graphic>
          <a:graphicData uri="http://schemas.openxmlformats.org/drawingml/2006/table">
            <a:tbl>
              <a:tblPr firstRow="1" bandRow="1">
                <a:tableStyleId>{5940675A-B579-460E-94D1-54222C63F5DA}</a:tableStyleId>
              </a:tblPr>
              <a:tblGrid>
                <a:gridCol w="3865755">
                  <a:extLst>
                    <a:ext uri="{9D8B030D-6E8A-4147-A177-3AD203B41FA5}">
                      <a16:colId xmlns:a16="http://schemas.microsoft.com/office/drawing/2014/main" val="20000"/>
                    </a:ext>
                  </a:extLst>
                </a:gridCol>
                <a:gridCol w="3070084">
                  <a:extLst>
                    <a:ext uri="{9D8B030D-6E8A-4147-A177-3AD203B41FA5}">
                      <a16:colId xmlns:a16="http://schemas.microsoft.com/office/drawing/2014/main" val="2032493190"/>
                    </a:ext>
                  </a:extLst>
                </a:gridCol>
                <a:gridCol w="2624994">
                  <a:extLst>
                    <a:ext uri="{9D8B030D-6E8A-4147-A177-3AD203B41FA5}">
                      <a16:colId xmlns:a16="http://schemas.microsoft.com/office/drawing/2014/main" val="4078435238"/>
                    </a:ext>
                  </a:extLst>
                </a:gridCol>
                <a:gridCol w="1147127">
                  <a:extLst>
                    <a:ext uri="{9D8B030D-6E8A-4147-A177-3AD203B41FA5}">
                      <a16:colId xmlns:a16="http://schemas.microsoft.com/office/drawing/2014/main" val="20001"/>
                    </a:ext>
                  </a:extLst>
                </a:gridCol>
              </a:tblGrid>
              <a:tr h="607902">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المراجعة: أ. </a:t>
                      </a:r>
                      <a:r>
                        <a:rPr lang="en-US" sz="1400" b="1" dirty="0">
                          <a:latin typeface="Sakkal Majalla" panose="02000000000000000000" pitchFamily="2" charset="-78"/>
                          <a:cs typeface="Sakkal Majalla" panose="02000000000000000000" pitchFamily="2" charset="-78"/>
                        </a:rPr>
                        <a:t> </a:t>
                      </a:r>
                      <a:r>
                        <a:rPr lang="ar-SA" sz="1400" b="1" dirty="0">
                          <a:latin typeface="Sakkal Majalla" panose="02000000000000000000" pitchFamily="2" charset="-78"/>
                          <a:cs typeface="Sakkal Majalla" panose="02000000000000000000" pitchFamily="2" charset="-78"/>
                        </a:rPr>
                        <a:t>خديجة الكعبي</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الإعداد : أ.</a:t>
                      </a:r>
                      <a:r>
                        <a:rPr lang="ar-SA" sz="1400" b="1" dirty="0">
                          <a:latin typeface="Sakkal Majalla" panose="02000000000000000000" pitchFamily="2" charset="-78"/>
                          <a:cs typeface="Sakkal Majalla" panose="02000000000000000000" pitchFamily="2" charset="-78"/>
                        </a:rPr>
                        <a:t> عفرة محمد </a:t>
                      </a:r>
                      <a:r>
                        <a:rPr lang="ar-SA" sz="1400" b="1" dirty="0" err="1">
                          <a:latin typeface="Sakkal Majalla" panose="02000000000000000000" pitchFamily="2" charset="-78"/>
                          <a:cs typeface="Sakkal Majalla" panose="02000000000000000000" pitchFamily="2" charset="-78"/>
                        </a:rPr>
                        <a:t>المقبالي</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ctr" latinLnBrk="0" hangingPunct="1">
                        <a:lnSpc>
                          <a:spcPct val="100000"/>
                        </a:lnSpc>
                        <a:spcBef>
                          <a:spcPts val="0"/>
                        </a:spcBef>
                        <a:spcAft>
                          <a:spcPts val="0"/>
                        </a:spcAft>
                        <a:buClrTx/>
                        <a:buSzTx/>
                        <a:buFontTx/>
                        <a:buNone/>
                        <a:tabLst/>
                        <a:defRPr/>
                      </a:pPr>
                      <a:r>
                        <a:rPr lang="ar-AE" sz="1400" b="1" i="0" u="none" strike="noStrike" dirty="0">
                          <a:solidFill>
                            <a:srgbClr val="000000"/>
                          </a:solidFill>
                          <a:effectLst/>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يقلد</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حركات</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الوجه</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والشفاه</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التي</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يراها</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من</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الاخرين</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في</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المراه</a:t>
                      </a:r>
                      <a:endParaRPr lang="ar-SA" sz="1400" b="1" dirty="0">
                        <a:latin typeface="Sakkal Majalla" panose="02000000000000000000" pitchFamily="2" charset="-78"/>
                        <a:cs typeface="Sakkal Majalla" panose="02000000000000000000" pitchFamily="2" charset="-78"/>
                      </a:endParaRPr>
                    </a:p>
                    <a:p>
                      <a:pPr marL="0" marR="0" lvl="0" indent="0" algn="ctr" defTabSz="914400" rtl="1" eaLnBrk="1" fontAlgn="ctr" latinLnBrk="0" hangingPunct="1">
                        <a:lnSpc>
                          <a:spcPct val="100000"/>
                        </a:lnSpc>
                        <a:spcBef>
                          <a:spcPts val="0"/>
                        </a:spcBef>
                        <a:spcAft>
                          <a:spcPts val="0"/>
                        </a:spcAft>
                        <a:buClrTx/>
                        <a:buSzTx/>
                        <a:buFontTx/>
                        <a:buNone/>
                        <a:tabLst/>
                        <a:defRPr/>
                      </a:pPr>
                      <a:r>
                        <a:rPr lang="en-US" sz="1400" b="1" dirty="0">
                          <a:latin typeface="Sakkal Majalla" panose="02000000000000000000" pitchFamily="2" charset="-78"/>
                          <a:cs typeface="Sakkal Majalla" panose="02000000000000000000" pitchFamily="2" charset="-78"/>
                        </a:rPr>
                        <a:t>161</a:t>
                      </a:r>
                    </a:p>
                    <a:p>
                      <a:pPr marL="0" marR="0" lvl="0" indent="0" algn="ctr" defTabSz="914400" rtl="1" eaLnBrk="1" fontAlgn="ctr" latinLnBrk="0" hangingPunct="1">
                        <a:lnSpc>
                          <a:spcPct val="100000"/>
                        </a:lnSpc>
                        <a:spcBef>
                          <a:spcPts val="0"/>
                        </a:spcBef>
                        <a:spcAft>
                          <a:spcPts val="0"/>
                        </a:spcAft>
                        <a:buClrTx/>
                        <a:buSzTx/>
                        <a:buFontTx/>
                        <a:buNone/>
                        <a:tabLst/>
                        <a:defRPr/>
                      </a:pPr>
                      <a:endParaRPr lang="ar-AE" sz="1400" b="1" i="0" u="none" strike="noStrike" dirty="0">
                        <a:solidFill>
                          <a:srgbClr val="000000"/>
                        </a:solidFill>
                        <a:effectLst/>
                        <a:latin typeface="Sakkal Majalla" panose="02000000000000000000" pitchFamily="2" charset="-78"/>
                        <a:cs typeface="Sakkal Majalla" panose="02000000000000000000" pitchFamily="2" charset="-78"/>
                      </a:endParaRPr>
                    </a:p>
                  </a:txBody>
                  <a:tcPr marL="9525" marR="9525" marT="9525"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5627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الفئة العمرية:  </a:t>
                      </a:r>
                      <a:r>
                        <a:rPr lang="ar-AE" sz="1400" b="1" baseline="0" dirty="0">
                          <a:latin typeface="Sakkal Majalla" panose="02000000000000000000" pitchFamily="2" charset="-78"/>
                          <a:cs typeface="Sakkal Majalla" panose="02000000000000000000" pitchFamily="2" charset="-78"/>
                        </a:rPr>
                        <a:t> </a:t>
                      </a:r>
                      <a:r>
                        <a:rPr lang="en-US" sz="1400" b="1" baseline="0" dirty="0">
                          <a:latin typeface="Sakkal Majalla" panose="02000000000000000000" pitchFamily="2" charset="-78"/>
                          <a:cs typeface="Sakkal Majalla" panose="02000000000000000000" pitchFamily="2" charset="-78"/>
                        </a:rPr>
                        <a:t>  3</a:t>
                      </a:r>
                      <a:r>
                        <a:rPr lang="ar-AE" sz="1400" b="1" baseline="0" dirty="0">
                          <a:latin typeface="Sakkal Majalla" panose="02000000000000000000" pitchFamily="2" charset="-78"/>
                          <a:cs typeface="Sakkal Majalla" panose="02000000000000000000" pitchFamily="2" charset="-78"/>
                        </a:rPr>
                        <a:t>-</a:t>
                      </a:r>
                      <a:r>
                        <a:rPr lang="en-US" sz="1400" b="1" baseline="0" dirty="0">
                          <a:latin typeface="Sakkal Majalla" panose="02000000000000000000" pitchFamily="2" charset="-78"/>
                          <a:cs typeface="Sakkal Majalla" panose="02000000000000000000" pitchFamily="2" charset="-78"/>
                        </a:rPr>
                        <a:t>15 </a:t>
                      </a:r>
                      <a:r>
                        <a:rPr lang="ar-AE" sz="1400" b="1" baseline="0" dirty="0">
                          <a:latin typeface="Sakkal Majalla" panose="02000000000000000000" pitchFamily="2" charset="-78"/>
                          <a:cs typeface="Sakkal Majalla" panose="02000000000000000000" pitchFamily="2" charset="-78"/>
                        </a:rPr>
                        <a:t>س</a:t>
                      </a:r>
                      <a:r>
                        <a:rPr lang="ar-AE" sz="1400" b="1" dirty="0">
                          <a:latin typeface="Sakkal Majalla" panose="02000000000000000000" pitchFamily="2" charset="-78"/>
                          <a:cs typeface="Sakkal Majalla" panose="02000000000000000000" pitchFamily="2" charset="-78"/>
                        </a:rPr>
                        <a:t>نوات</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مستوى الشدة:  الشديدة</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فئة الإعاقة : الإعاقة </a:t>
                      </a:r>
                      <a:r>
                        <a:rPr lang="ar-SA" sz="1400" b="1" dirty="0">
                          <a:latin typeface="Sakkal Majalla" panose="02000000000000000000" pitchFamily="2" charset="-78"/>
                          <a:cs typeface="Sakkal Majalla" panose="02000000000000000000" pitchFamily="2" charset="-78"/>
                        </a:rPr>
                        <a:t>الشديدة </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بيانات 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2628275"/>
                  </a:ext>
                </a:extLst>
              </a:tr>
              <a:tr h="5147699">
                <a:tc gridSpan="3">
                  <a:txBody>
                    <a:bodyPr/>
                    <a:lstStyle/>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r>
                        <a:rPr lang="ar-AE" sz="1600" b="1" baseline="0" dirty="0">
                          <a:latin typeface="Sakkal Majalla" panose="02000000000000000000" pitchFamily="2" charset="-78"/>
                          <a:cs typeface="Sakkal Majalla" panose="02000000000000000000" pitchFamily="2" charset="-78"/>
                        </a:rPr>
                        <a:t>قصة :</a:t>
                      </a:r>
                    </a:p>
                    <a:p>
                      <a:pPr algn="r" rtl="1"/>
                      <a:r>
                        <a:rPr lang="ar-AE" sz="1600" b="1" baseline="0" dirty="0">
                          <a:latin typeface="Sakkal Majalla" panose="02000000000000000000" pitchFamily="2" charset="-78"/>
                          <a:cs typeface="Sakkal Majalla" panose="02000000000000000000" pitchFamily="2" charset="-78"/>
                        </a:rPr>
                        <a:t>حمد ونورة يحبان التقليد مسكت نورة المرآة وبدأت بعمل حركات بوجهها وشفتيها وقالت  لحمد  اتحداك أن تفعل مثلي بوجهك وشفتيك  وأخذ حمد يقلدها أمام أخوته  وأمه وأبيه ضحكوا  عليهم وهم يقومان بتقليد حركات الوجه  وشجعوهم على فعل ذلك  بهدف المرح والتسلية .</a:t>
                      </a: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ctr" rtl="1"/>
                      <a:endParaRPr lang="ar-AE" sz="1400" b="1" dirty="0">
                        <a:latin typeface="Sakkal Majalla" panose="02000000000000000000" pitchFamily="2" charset="-78"/>
                        <a:cs typeface="Sakkal Majalla" panose="02000000000000000000" pitchFamily="2" charset="-78"/>
                      </a:endParaRPr>
                    </a:p>
                    <a:p>
                      <a:pPr algn="ctr" rtl="1"/>
                      <a:r>
                        <a:rPr lang="ar-AE" sz="1400" b="1" dirty="0">
                          <a:latin typeface="Sakkal Majalla" panose="02000000000000000000" pitchFamily="2" charset="-78"/>
                          <a:cs typeface="Sakkal Majalla" panose="02000000000000000000" pitchFamily="2" charset="-78"/>
                        </a:rPr>
                        <a:t>كتاب</a:t>
                      </a:r>
                      <a:r>
                        <a:rPr lang="ar-AE" sz="1400" b="1" baseline="0" dirty="0">
                          <a:latin typeface="Sakkal Majalla" panose="02000000000000000000" pitchFamily="2" charset="-78"/>
                          <a:cs typeface="Sakkal Majalla" panose="02000000000000000000" pitchFamily="2" charset="-78"/>
                        </a:rPr>
                        <a:t> الطالب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p:txBody>
          <a:bodyPr/>
          <a:lstStyle/>
          <a:p>
            <a:fld id="{F81D01CF-05FC-40DD-9306-5E37CEF60A8F}" type="datetime3">
              <a:rPr lang="en-US" smtClean="0"/>
              <a:t>26 January 2021</a:t>
            </a:fld>
            <a:endParaRPr lang="en-GB" dirty="0"/>
          </a:p>
        </p:txBody>
      </p:sp>
      <p:sp>
        <p:nvSpPr>
          <p:cNvPr id="15" name="Slide Number Placeholder 14"/>
          <p:cNvSpPr>
            <a:spLocks noGrp="1"/>
          </p:cNvSpPr>
          <p:nvPr>
            <p:ph type="sldNum" sz="quarter" idx="12"/>
          </p:nvPr>
        </p:nvSpPr>
        <p:spPr/>
        <p:txBody>
          <a:bodyPr/>
          <a:lstStyle/>
          <a:p>
            <a:fld id="{60F9F505-338F-4A63-8E60-F3E66EC2060F}" type="slidenum">
              <a:rPr lang="en-GB" smtClean="0"/>
              <a:t>2</a:t>
            </a:fld>
            <a:endParaRPr lang="en-GB"/>
          </a:p>
        </p:txBody>
      </p:sp>
      <p:pic>
        <p:nvPicPr>
          <p:cNvPr id="4" name="Picture 3" descr="A picture containing posing&#10;&#10;Description automatically generated">
            <a:extLst>
              <a:ext uri="{FF2B5EF4-FFF2-40B4-BE49-F238E27FC236}">
                <a16:creationId xmlns:a16="http://schemas.microsoft.com/office/drawing/2014/main" id="{B54F1913-4D95-8C46-B1C7-47E505BEA8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0380" y="3535679"/>
            <a:ext cx="5692140" cy="2568468"/>
          </a:xfrm>
          <a:prstGeom prst="rect">
            <a:avLst/>
          </a:prstGeom>
        </p:spPr>
      </p:pic>
    </p:spTree>
    <p:extLst>
      <p:ext uri="{BB962C8B-B14F-4D97-AF65-F5344CB8AC3E}">
        <p14:creationId xmlns:p14="http://schemas.microsoft.com/office/powerpoint/2010/main" val="873815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454860951"/>
              </p:ext>
            </p:extLst>
          </p:nvPr>
        </p:nvGraphicFramePr>
        <p:xfrm>
          <a:off x="136479" y="173255"/>
          <a:ext cx="11943226" cy="6477802"/>
        </p:xfrm>
        <a:graphic>
          <a:graphicData uri="http://schemas.openxmlformats.org/drawingml/2006/table">
            <a:tbl>
              <a:tblPr firstRow="1" bandRow="1">
                <a:tableStyleId>{5940675A-B579-460E-94D1-54222C63F5DA}</a:tableStyleId>
              </a:tblPr>
              <a:tblGrid>
                <a:gridCol w="10782533">
                  <a:extLst>
                    <a:ext uri="{9D8B030D-6E8A-4147-A177-3AD203B41FA5}">
                      <a16:colId xmlns:a16="http://schemas.microsoft.com/office/drawing/2014/main" val="20000"/>
                    </a:ext>
                  </a:extLst>
                </a:gridCol>
                <a:gridCol w="1160693">
                  <a:extLst>
                    <a:ext uri="{9D8B030D-6E8A-4147-A177-3AD203B41FA5}">
                      <a16:colId xmlns:a16="http://schemas.microsoft.com/office/drawing/2014/main" val="20001"/>
                    </a:ext>
                  </a:extLst>
                </a:gridCol>
              </a:tblGrid>
              <a:tr h="52876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400" b="1" i="0" u="none" strike="noStrike" dirty="0">
                          <a:solidFill>
                            <a:srgbClr val="000000"/>
                          </a:solidFill>
                          <a:effectLst/>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يقلد</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حركات</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الوجه</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والشفاه</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التي</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يراها</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من</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الاخرين</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في</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المراه</a:t>
                      </a:r>
                      <a:endParaRPr lang="en-US" sz="1400" b="1" dirty="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ar-AE" sz="1400" b="1" i="0" u="none" strike="noStrike" dirty="0">
                        <a:solidFill>
                          <a:srgbClr val="000000"/>
                        </a:solidFill>
                        <a:effectLst/>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478810">
                <a:tc>
                  <a:txBody>
                    <a:bodyPr/>
                    <a:lstStyle/>
                    <a:p>
                      <a:pPr algn="r" rtl="1"/>
                      <a:r>
                        <a:rPr lang="ar-AE" sz="1400" b="1" dirty="0">
                          <a:latin typeface="Sakkal Majalla" panose="02000000000000000000" pitchFamily="2" charset="-78"/>
                          <a:cs typeface="Sakkal Majalla" panose="02000000000000000000" pitchFamily="2" charset="-78"/>
                        </a:rPr>
                        <a:t>استراتيجيات التعليم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r>
                        <a:rPr lang="ar-AE" sz="1400" b="1" dirty="0">
                          <a:latin typeface="Sakkal Majalla" panose="02000000000000000000" pitchFamily="2" charset="-78"/>
                          <a:cs typeface="Sakkal Majalla" panose="02000000000000000000" pitchFamily="2" charset="-78"/>
                        </a:rPr>
                        <a:t>المكونات </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5470228">
                <a:tc>
                  <a:txBody>
                    <a:bodyPr/>
                    <a:lstStyle/>
                    <a:p>
                      <a:pPr marL="0" indent="0" algn="r" rtl="1">
                        <a:buFont typeface="Arial" panose="020B0604020202020204" pitchFamily="34" charset="0"/>
                        <a:buNone/>
                      </a:pPr>
                      <a:r>
                        <a:rPr lang="ar-EG" sz="1400" b="1" baseline="0" dirty="0">
                          <a:solidFill>
                            <a:srgbClr val="FF0000"/>
                          </a:solidFill>
                          <a:latin typeface="Sakkal Majalla" panose="02000000000000000000" pitchFamily="2" charset="-78"/>
                          <a:cs typeface="Sakkal Majalla" panose="02000000000000000000" pitchFamily="2" charset="-78"/>
                        </a:rPr>
                        <a:t>ا ستراتيجيات التعليم:</a:t>
                      </a:r>
                    </a:p>
                    <a:p>
                      <a:pPr marL="0" indent="0" algn="r" rtl="1">
                        <a:buFont typeface="Arial" panose="020B0604020202020204" pitchFamily="34" charset="0"/>
                        <a:buNone/>
                      </a:pPr>
                      <a:endParaRPr lang="ar-EG" sz="1400" b="1" baseline="0" dirty="0">
                        <a:solidFill>
                          <a:srgbClr val="FF0000"/>
                        </a:solidFill>
                        <a:latin typeface="Sakkal Majalla" panose="02000000000000000000" pitchFamily="2" charset="-78"/>
                        <a:cs typeface="Sakkal Majalla" panose="02000000000000000000" pitchFamily="2" charset="-78"/>
                      </a:endParaRPr>
                    </a:p>
                    <a:p>
                      <a:pPr marL="0" indent="0" algn="r" rtl="1">
                        <a:buFont typeface="Arial" panose="020B0604020202020204" pitchFamily="34" charset="0"/>
                        <a:buNone/>
                      </a:pPr>
                      <a:endParaRPr lang="ar-EG" sz="1400" b="1" baseline="0" dirty="0">
                        <a:solidFill>
                          <a:srgbClr val="FF0000"/>
                        </a:solidFill>
                        <a:latin typeface="Sakkal Majalla" panose="02000000000000000000" pitchFamily="2" charset="-78"/>
                        <a:cs typeface="Sakkal Majalla" panose="02000000000000000000" pitchFamily="2" charset="-78"/>
                      </a:endParaRPr>
                    </a:p>
                    <a:p>
                      <a:pPr marL="0" indent="0" algn="r" rtl="1">
                        <a:buFont typeface="Arial" panose="020B0604020202020204" pitchFamily="34" charset="0"/>
                        <a:buNone/>
                      </a:pPr>
                      <a:r>
                        <a:rPr lang="ar-EG" sz="1400" b="1" i="0" kern="1200" baseline="0" dirty="0">
                          <a:solidFill>
                            <a:srgbClr val="FF0000"/>
                          </a:solidFill>
                          <a:effectLst/>
                          <a:latin typeface="Sakkal Majalla" panose="02000000000000000000" pitchFamily="2" charset="-78"/>
                          <a:ea typeface="+mn-ea"/>
                          <a:cs typeface="Sakkal Majalla" panose="02000000000000000000" pitchFamily="2" charset="-78"/>
                        </a:rPr>
                        <a:t> انظر وأفعل : </a:t>
                      </a:r>
                    </a:p>
                    <a:p>
                      <a:pPr marL="0" indent="0" algn="r" rtl="1">
                        <a:buFont typeface="Arial" panose="020B0604020202020204" pitchFamily="34" charset="0"/>
                        <a:buNone/>
                      </a:pPr>
                      <a:r>
                        <a:rPr lang="ar-EG" sz="1400" b="1" i="0" kern="1200" baseline="0" dirty="0">
                          <a:solidFill>
                            <a:schemeClr val="tx1"/>
                          </a:solidFill>
                          <a:effectLst/>
                          <a:latin typeface="Sakkal Majalla" panose="02000000000000000000" pitchFamily="2" charset="-78"/>
                          <a:ea typeface="+mn-ea"/>
                          <a:cs typeface="Sakkal Majalla" panose="02000000000000000000" pitchFamily="2" charset="-78"/>
                        </a:rPr>
                        <a:t>بأن يجلس المعلم أمام الطالب ويقوم بعمل حركات بوجهه وشفتيه ويطلب من الطالب بأن يفعل مثله .</a:t>
                      </a:r>
                      <a:br>
                        <a:rPr lang="en-US" sz="1400" b="1" i="0" kern="1200" dirty="0">
                          <a:solidFill>
                            <a:schemeClr val="tx1"/>
                          </a:solidFill>
                          <a:effectLst/>
                          <a:latin typeface="Sakkal Majalla" panose="02000000000000000000" pitchFamily="2" charset="-78"/>
                          <a:ea typeface="+mn-ea"/>
                          <a:cs typeface="Sakkal Majalla" panose="02000000000000000000" pitchFamily="2" charset="-78"/>
                        </a:rPr>
                      </a:br>
                      <a:endParaRPr lang="ar-AE" sz="1400" b="1" u="none" baseline="0" dirty="0">
                        <a:solidFill>
                          <a:srgbClr val="FF0000"/>
                        </a:solidFill>
                        <a:latin typeface="Sakkal Majalla" panose="02000000000000000000" pitchFamily="2" charset="-78"/>
                        <a:cs typeface="Sakkal Majalla" panose="02000000000000000000" pitchFamily="2" charset="-78"/>
                      </a:endParaRPr>
                    </a:p>
                    <a:p>
                      <a:pPr algn="r" rtl="1"/>
                      <a:r>
                        <a:rPr lang="ar-AE" sz="1400" b="1" u="none" baseline="0" dirty="0">
                          <a:solidFill>
                            <a:srgbClr val="FF0000"/>
                          </a:solidFill>
                          <a:latin typeface="Sakkal Majalla" panose="02000000000000000000" pitchFamily="2" charset="-78"/>
                          <a:cs typeface="Sakkal Majalla" panose="02000000000000000000" pitchFamily="2" charset="-78"/>
                        </a:rPr>
                        <a:t>المحكاه والتقليد :</a:t>
                      </a:r>
                    </a:p>
                    <a:p>
                      <a:pPr algn="r" rtl="1"/>
                      <a:r>
                        <a:rPr lang="ar-AE" sz="1400" b="1" u="none" baseline="0" dirty="0">
                          <a:latin typeface="Sakkal Majalla" panose="02000000000000000000" pitchFamily="2" charset="-78"/>
                          <a:cs typeface="Sakkal Majalla" panose="02000000000000000000" pitchFamily="2" charset="-78"/>
                        </a:rPr>
                        <a:t>يقوم المعلم بتوفير مرآه ويبدأ بعمل حركات الوجه والشفاه ويطلب من الطلاب أن يقومو بتقليد حركاته والعمل مثله.</a:t>
                      </a:r>
                    </a:p>
                    <a:p>
                      <a:pPr algn="r" rtl="1"/>
                      <a:endParaRPr lang="ar-AE" sz="1400" b="1" u="none" baseline="0" dirty="0">
                        <a:latin typeface="Sakkal Majalla" panose="02000000000000000000" pitchFamily="2" charset="-78"/>
                        <a:cs typeface="Sakkal Majalla" panose="02000000000000000000" pitchFamily="2" charset="-78"/>
                      </a:endParaRPr>
                    </a:p>
                    <a:p>
                      <a:pPr algn="r" rtl="1"/>
                      <a:r>
                        <a:rPr lang="ar-AE" sz="1400" b="1" u="none" baseline="0" dirty="0">
                          <a:solidFill>
                            <a:srgbClr val="FF0000"/>
                          </a:solidFill>
                          <a:latin typeface="Sakkal Majalla" panose="02000000000000000000" pitchFamily="2" charset="-78"/>
                          <a:cs typeface="Sakkal Majalla" panose="02000000000000000000" pitchFamily="2" charset="-78"/>
                        </a:rPr>
                        <a:t>التوجيه اللفظي:</a:t>
                      </a:r>
                    </a:p>
                    <a:p>
                      <a:pPr algn="r" rtl="1"/>
                      <a:r>
                        <a:rPr lang="ar-AE" sz="1400" b="1" u="none" baseline="0" dirty="0">
                          <a:latin typeface="Sakkal Majalla" panose="02000000000000000000" pitchFamily="2" charset="-78"/>
                          <a:cs typeface="Sakkal Majalla" panose="02000000000000000000" pitchFamily="2" charset="-78"/>
                        </a:rPr>
                        <a:t>يوفر المعلم مرآه وبطاقات لتعابير الوجه ويقوم بتوجيه  الطالب لفظيا لتقليد هذه التعبيرات .</a:t>
                      </a:r>
                    </a:p>
                    <a:p>
                      <a:pPr algn="r" rtl="1"/>
                      <a:endParaRPr lang="ar-AE" sz="1400" b="1" u="none" baseline="0" dirty="0">
                        <a:latin typeface="Sakkal Majalla" panose="02000000000000000000" pitchFamily="2" charset="-78"/>
                        <a:cs typeface="Sakkal Majalla" panose="02000000000000000000" pitchFamily="2" charset="-78"/>
                      </a:endParaRPr>
                    </a:p>
                    <a:p>
                      <a:pPr algn="r" rtl="1"/>
                      <a:r>
                        <a:rPr lang="ar-AE" sz="1400" b="1" u="none" baseline="0" dirty="0">
                          <a:solidFill>
                            <a:srgbClr val="FF0000"/>
                          </a:solidFill>
                          <a:latin typeface="Sakkal Majalla" panose="02000000000000000000" pitchFamily="2" charset="-78"/>
                          <a:cs typeface="Sakkal Majalla" panose="02000000000000000000" pitchFamily="2" charset="-78"/>
                        </a:rPr>
                        <a:t>اللعب الجماعي :</a:t>
                      </a:r>
                    </a:p>
                    <a:p>
                      <a:pPr algn="r" rtl="1"/>
                      <a:r>
                        <a:rPr lang="ar-AE" sz="1400" b="1" u="none" baseline="0" dirty="0">
                          <a:latin typeface="Sakkal Majalla" panose="02000000000000000000" pitchFamily="2" charset="-78"/>
                          <a:cs typeface="Sakkal Majalla" panose="02000000000000000000" pitchFamily="2" charset="-78"/>
                        </a:rPr>
                        <a:t>يقوم المعلم بتوجيه الطلاب للعب وتقليد حركات الوجه  والشفاه .</a:t>
                      </a:r>
                    </a:p>
                    <a:p>
                      <a:pPr algn="r" rtl="1"/>
                      <a:endParaRPr lang="ar-AE" sz="1400" b="1" u="none" baseline="0" dirty="0">
                        <a:latin typeface="Sakkal Majalla" panose="02000000000000000000" pitchFamily="2" charset="-78"/>
                        <a:cs typeface="Sakkal Majalla" panose="02000000000000000000" pitchFamily="2" charset="-78"/>
                      </a:endParaRPr>
                    </a:p>
                    <a:p>
                      <a:pPr algn="r" rtl="1"/>
                      <a:endParaRPr lang="ar-AE" sz="1400" b="1" u="none" baseline="0" dirty="0">
                        <a:latin typeface="Sakkal Majalla" panose="02000000000000000000" pitchFamily="2" charset="-78"/>
                        <a:cs typeface="Sakkal Majalla" panose="02000000000000000000" pitchFamily="2" charset="-78"/>
                      </a:endParaRPr>
                    </a:p>
                    <a:p>
                      <a:pPr algn="r" rtl="1"/>
                      <a:endParaRPr lang="ar-AE" sz="1400" b="1" u="none" baseline="0" dirty="0">
                        <a:latin typeface="Sakkal Majalla" panose="02000000000000000000" pitchFamily="2" charset="-78"/>
                        <a:cs typeface="Sakkal Majalla" panose="02000000000000000000" pitchFamily="2" charset="-78"/>
                      </a:endParaRPr>
                    </a:p>
                    <a:p>
                      <a:pPr algn="r" rtl="1"/>
                      <a:endParaRPr lang="ar-AE" sz="1400" b="1" u="none" baseline="0" dirty="0">
                        <a:latin typeface="Sakkal Majalla" panose="02000000000000000000" pitchFamily="2" charset="-78"/>
                        <a:cs typeface="Sakkal Majalla" panose="02000000000000000000" pitchFamily="2" charset="-78"/>
                      </a:endParaRPr>
                    </a:p>
                    <a:p>
                      <a:pPr algn="r" rtl="1"/>
                      <a:endParaRPr lang="ar-AE" sz="1400" b="1" u="none" baseline="0" dirty="0">
                        <a:latin typeface="Sakkal Majalla" panose="02000000000000000000" pitchFamily="2" charset="-78"/>
                        <a:cs typeface="Sakkal Majalla" panose="02000000000000000000" pitchFamily="2" charset="-78"/>
                      </a:endParaRPr>
                    </a:p>
                    <a:p>
                      <a:pPr algn="r" rtl="1"/>
                      <a:endParaRPr lang="ar-SA" sz="1400" b="1" u="none" baseline="0" dirty="0">
                        <a:latin typeface="Sakkal Majalla" panose="02000000000000000000" pitchFamily="2" charset="-78"/>
                        <a:cs typeface="Sakkal Majalla" panose="02000000000000000000" pitchFamily="2" charset="-78"/>
                      </a:endParaRPr>
                    </a:p>
                    <a:p>
                      <a:pPr marL="0" indent="0" algn="ctr" rtl="1">
                        <a:buFont typeface="Arial" panose="020B0604020202020204" pitchFamily="34" charset="0"/>
                        <a:buNone/>
                      </a:pPr>
                      <a:endParaRPr lang="ar-SA" sz="1400" b="1" baseline="0" dirty="0">
                        <a:latin typeface="Sakkal Majalla" panose="02000000000000000000" pitchFamily="2" charset="-78"/>
                        <a:cs typeface="Sakkal Majalla" panose="02000000000000000000" pitchFamily="2" charset="-78"/>
                      </a:endParaRPr>
                    </a:p>
                    <a:p>
                      <a:pPr algn="r" rtl="1"/>
                      <a:endParaRPr lang="ar-SA" sz="1400" b="1" u="none"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dirty="0">
                        <a:latin typeface="Sakkal Majalla" panose="02000000000000000000" pitchFamily="2" charset="-78"/>
                        <a:cs typeface="Sakkal Majalla" panose="02000000000000000000" pitchFamily="2" charset="-78"/>
                      </a:endParaRPr>
                    </a:p>
                    <a:p>
                      <a:pPr algn="ctr" rtl="1"/>
                      <a:r>
                        <a:rPr lang="ar-AE" sz="1400" b="1" baseline="0" dirty="0">
                          <a:latin typeface="Sakkal Majalla" panose="02000000000000000000" pitchFamily="2" charset="-78"/>
                          <a:cs typeface="Sakkal Majalla" panose="02000000000000000000" pitchFamily="2" charset="-78"/>
                        </a:rPr>
                        <a:t>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8" name="Date Placeholder 17"/>
          <p:cNvSpPr>
            <a:spLocks noGrp="1"/>
          </p:cNvSpPr>
          <p:nvPr>
            <p:ph type="dt" sz="half" idx="10"/>
          </p:nvPr>
        </p:nvSpPr>
        <p:spPr/>
        <p:txBody>
          <a:bodyPr/>
          <a:lstStyle/>
          <a:p>
            <a:fld id="{8CADBA5E-4532-4792-A258-A0D67C635858}" type="datetime3">
              <a:rPr lang="en-US" smtClean="0"/>
              <a:t>26 January 2021</a:t>
            </a:fld>
            <a:endParaRPr lang="en-GB"/>
          </a:p>
        </p:txBody>
      </p:sp>
      <p:sp>
        <p:nvSpPr>
          <p:cNvPr id="19" name="Slide Number Placeholder 18"/>
          <p:cNvSpPr>
            <a:spLocks noGrp="1"/>
          </p:cNvSpPr>
          <p:nvPr>
            <p:ph type="sldNum" sz="quarter" idx="12"/>
          </p:nvPr>
        </p:nvSpPr>
        <p:spPr/>
        <p:txBody>
          <a:bodyPr/>
          <a:lstStyle/>
          <a:p>
            <a:fld id="{60F9F505-338F-4A63-8E60-F3E66EC2060F}" type="slidenum">
              <a:rPr lang="en-GB" smtClean="0"/>
              <a:t>3</a:t>
            </a:fld>
            <a:endParaRPr lang="en-GB"/>
          </a:p>
        </p:txBody>
      </p:sp>
      <p:pic>
        <p:nvPicPr>
          <p:cNvPr id="4" name="Picture 3" descr="A picture containing beverage&#10;&#10;Description automatically generated">
            <a:extLst>
              <a:ext uri="{FF2B5EF4-FFF2-40B4-BE49-F238E27FC236}">
                <a16:creationId xmlns:a16="http://schemas.microsoft.com/office/drawing/2014/main" id="{6BA63C7D-8D9D-7641-A882-8D353F42CA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2324" y="1337310"/>
            <a:ext cx="3018226" cy="2011680"/>
          </a:xfrm>
          <a:prstGeom prst="rect">
            <a:avLst/>
          </a:prstGeom>
        </p:spPr>
      </p:pic>
      <p:pic>
        <p:nvPicPr>
          <p:cNvPr id="6" name="Picture 5" descr="A collage of a child&#10;&#10;Description automatically generated with low confidence">
            <a:extLst>
              <a:ext uri="{FF2B5EF4-FFF2-40B4-BE49-F238E27FC236}">
                <a16:creationId xmlns:a16="http://schemas.microsoft.com/office/drawing/2014/main" id="{FD27AF21-8437-1947-A846-63081E0D12C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3602004"/>
            <a:ext cx="2865120" cy="2103120"/>
          </a:xfrm>
          <a:prstGeom prst="rect">
            <a:avLst/>
          </a:prstGeom>
        </p:spPr>
      </p:pic>
    </p:spTree>
    <p:extLst>
      <p:ext uri="{BB962C8B-B14F-4D97-AF65-F5344CB8AC3E}">
        <p14:creationId xmlns:p14="http://schemas.microsoft.com/office/powerpoint/2010/main" val="202964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831542328"/>
              </p:ext>
            </p:extLst>
          </p:nvPr>
        </p:nvGraphicFramePr>
        <p:xfrm>
          <a:off x="136479" y="0"/>
          <a:ext cx="11943226" cy="7313402"/>
        </p:xfrm>
        <a:graphic>
          <a:graphicData uri="http://schemas.openxmlformats.org/drawingml/2006/table">
            <a:tbl>
              <a:tblPr firstRow="1" bandRow="1">
                <a:tableStyleId>{5940675A-B579-460E-94D1-54222C63F5DA}</a:tableStyleId>
              </a:tblPr>
              <a:tblGrid>
                <a:gridCol w="10736975">
                  <a:extLst>
                    <a:ext uri="{9D8B030D-6E8A-4147-A177-3AD203B41FA5}">
                      <a16:colId xmlns:a16="http://schemas.microsoft.com/office/drawing/2014/main" val="20000"/>
                    </a:ext>
                  </a:extLst>
                </a:gridCol>
                <a:gridCol w="1206251">
                  <a:extLst>
                    <a:ext uri="{9D8B030D-6E8A-4147-A177-3AD203B41FA5}">
                      <a16:colId xmlns:a16="http://schemas.microsoft.com/office/drawing/2014/main" val="20001"/>
                    </a:ext>
                  </a:extLst>
                </a:gridCol>
              </a:tblGrid>
              <a:tr h="542906">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400" b="1" i="0" u="none" strike="noStrike" dirty="0">
                          <a:solidFill>
                            <a:srgbClr val="000000"/>
                          </a:solidFill>
                          <a:effectLst/>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يقلد</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حركات</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الوجه</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والشفاه</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التي</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يراها</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من</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الاخرين</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في</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المراه</a:t>
                      </a:r>
                      <a:endParaRPr lang="en-US" sz="1400" b="1" dirty="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ar-AE" sz="1400" b="1" i="0" u="none" strike="noStrike" dirty="0">
                        <a:solidFill>
                          <a:srgbClr val="000000"/>
                        </a:solidFill>
                        <a:effectLst/>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491616">
                <a:tc>
                  <a:txBody>
                    <a:bodyPr/>
                    <a:lstStyle/>
                    <a:p>
                      <a:pPr algn="r" rtl="1"/>
                      <a:r>
                        <a:rPr lang="ar-AE" sz="1400" b="1" dirty="0">
                          <a:latin typeface="Sakkal Majalla" panose="02000000000000000000" pitchFamily="2" charset="-78"/>
                          <a:cs typeface="Sakkal Majalla" panose="02000000000000000000" pitchFamily="2" charset="-78"/>
                        </a:rPr>
                        <a:t>أ</a:t>
                      </a:r>
                      <a:r>
                        <a:rPr lang="ar-SA" sz="1400" b="1" dirty="0">
                          <a:latin typeface="Sakkal Majalla" panose="02000000000000000000" pitchFamily="2" charset="-78"/>
                          <a:cs typeface="Sakkal Majalla" panose="02000000000000000000" pitchFamily="2" charset="-78"/>
                        </a:rPr>
                        <a:t>نشطه</a:t>
                      </a:r>
                      <a:r>
                        <a:rPr lang="ar-SA" sz="1400" b="1" baseline="0" dirty="0">
                          <a:latin typeface="Sakkal Majalla" panose="02000000000000000000" pitchFamily="2" charset="-78"/>
                          <a:cs typeface="Sakkal Majalla" panose="02000000000000000000" pitchFamily="2" charset="-78"/>
                        </a:rPr>
                        <a:t> مهارية</a:t>
                      </a:r>
                      <a:endParaRPr lang="ar-AE"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r>
                        <a:rPr lang="ar-AE" sz="1400" b="1" dirty="0">
                          <a:latin typeface="Sakkal Majalla" panose="02000000000000000000" pitchFamily="2" charset="-78"/>
                          <a:cs typeface="Sakkal Majalla" panose="02000000000000000000" pitchFamily="2" charset="-78"/>
                        </a:rPr>
                        <a:t>المكونات </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5616534">
                <a:tc>
                  <a:txBody>
                    <a:bodyPr/>
                    <a:lstStyle/>
                    <a:p>
                      <a:pPr marL="0" indent="0" algn="r" rtl="1">
                        <a:buFont typeface="Arial" panose="020B0604020202020204" pitchFamily="34" charset="0"/>
                        <a:buNone/>
                      </a:pPr>
                      <a:r>
                        <a:rPr lang="ar-SA" sz="1400" b="1" u="none" baseline="0" dirty="0">
                          <a:solidFill>
                            <a:srgbClr val="FF0000"/>
                          </a:solidFill>
                          <a:latin typeface="Sakkal Majalla" panose="02000000000000000000" pitchFamily="2" charset="-78"/>
                          <a:cs typeface="Sakkal Majalla" panose="02000000000000000000" pitchFamily="2" charset="-78"/>
                        </a:rPr>
                        <a:t>ال</a:t>
                      </a:r>
                      <a:r>
                        <a:rPr lang="ar-AE" sz="1400" b="1" u="none" baseline="0" dirty="0">
                          <a:solidFill>
                            <a:srgbClr val="FF0000"/>
                          </a:solidFill>
                          <a:latin typeface="Sakkal Majalla" panose="02000000000000000000" pitchFamily="2" charset="-78"/>
                          <a:cs typeface="Sakkal Majalla" panose="02000000000000000000" pitchFamily="2" charset="-78"/>
                        </a:rPr>
                        <a:t>أن</a:t>
                      </a:r>
                      <a:r>
                        <a:rPr lang="ar-SA" sz="1400" b="1" u="none" baseline="0" dirty="0">
                          <a:solidFill>
                            <a:srgbClr val="FF0000"/>
                          </a:solidFill>
                          <a:latin typeface="Sakkal Majalla" panose="02000000000000000000" pitchFamily="2" charset="-78"/>
                          <a:cs typeface="Sakkal Majalla" panose="02000000000000000000" pitchFamily="2" charset="-78"/>
                        </a:rPr>
                        <a:t>شطه الصفية </a:t>
                      </a:r>
                      <a:r>
                        <a:rPr lang="ar-AE" sz="1400" b="1" u="none" baseline="0" dirty="0">
                          <a:solidFill>
                            <a:srgbClr val="FF0000"/>
                          </a:solidFill>
                          <a:latin typeface="Sakkal Majalla" panose="02000000000000000000" pitchFamily="2" charset="-78"/>
                          <a:cs typeface="Sakkal Majalla" panose="02000000000000000000" pitchFamily="2" charset="-78"/>
                        </a:rPr>
                        <a:t>:</a:t>
                      </a:r>
                    </a:p>
                    <a:p>
                      <a:pPr marL="0" indent="0" algn="r" rtl="1">
                        <a:buFont typeface="Arial" panose="020B0604020202020204" pitchFamily="34" charset="0"/>
                        <a:buNone/>
                      </a:pPr>
                      <a:endParaRPr lang="ar-AE" sz="1400" b="1" u="none" baseline="0" dirty="0">
                        <a:solidFill>
                          <a:srgbClr val="FF0000"/>
                        </a:solidFill>
                        <a:latin typeface="Sakkal Majalla" panose="02000000000000000000" pitchFamily="2" charset="-78"/>
                        <a:cs typeface="Sakkal Majalla" panose="02000000000000000000" pitchFamily="2" charset="-78"/>
                      </a:endParaRPr>
                    </a:p>
                    <a:p>
                      <a:pPr marL="228600" indent="-228600" algn="r" rtl="1">
                        <a:buFont typeface="+mj-lt"/>
                        <a:buAutoNum type="arabicPeriod"/>
                      </a:pPr>
                      <a:r>
                        <a:rPr lang="ar-AE" sz="1400" b="1" baseline="0" dirty="0">
                          <a:latin typeface="Sakkal Majalla" panose="02000000000000000000" pitchFamily="2" charset="-78"/>
                          <a:cs typeface="Sakkal Majalla" panose="02000000000000000000" pitchFamily="2" charset="-78"/>
                        </a:rPr>
                        <a:t>أنشطة تدريب الطالب على النظر في المرآه .</a:t>
                      </a:r>
                    </a:p>
                    <a:p>
                      <a:pPr marL="228600" indent="-228600" algn="r" rtl="1">
                        <a:buFont typeface="+mj-lt"/>
                        <a:buAutoNum type="arabicPeriod"/>
                      </a:pPr>
                      <a:r>
                        <a:rPr lang="ar-AE" sz="1400" b="1" baseline="0" dirty="0">
                          <a:latin typeface="Sakkal Majalla" panose="02000000000000000000" pitchFamily="2" charset="-78"/>
                          <a:cs typeface="Sakkal Majalla" panose="02000000000000000000" pitchFamily="2" charset="-78"/>
                        </a:rPr>
                        <a:t>أنشطة تدريب الطالب  على تقليد حركات الوجه .</a:t>
                      </a:r>
                    </a:p>
                    <a:p>
                      <a:pPr marL="228600" indent="-228600" algn="r" rtl="1">
                        <a:buFont typeface="+mj-lt"/>
                        <a:buAutoNum type="arabicPeriod"/>
                      </a:pPr>
                      <a:r>
                        <a:rPr lang="ar-AE" sz="1400" b="1" baseline="0" dirty="0">
                          <a:latin typeface="Sakkal Majalla" panose="02000000000000000000" pitchFamily="2" charset="-78"/>
                          <a:cs typeface="Sakkal Majalla" panose="02000000000000000000" pitchFamily="2" charset="-78"/>
                        </a:rPr>
                        <a:t>انشطة تدريب الطالب على تقليد حركات الشفاه .</a:t>
                      </a:r>
                      <a:endParaRPr lang="ar-AE" sz="1400" b="1" dirty="0">
                        <a:solidFill>
                          <a:srgbClr val="FF0000"/>
                        </a:solidFill>
                        <a:latin typeface="Sakkal Majalla" panose="02000000000000000000" pitchFamily="2" charset="-78"/>
                        <a:cs typeface="Sakkal Majalla" panose="02000000000000000000" pitchFamily="2" charset="-78"/>
                      </a:endParaRP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r>
                        <a:rPr kumimoji="0" lang="ar-AE" sz="1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عرض</a:t>
                      </a:r>
                      <a:r>
                        <a:rPr kumimoji="0" lang="en-US" sz="1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  </a:t>
                      </a:r>
                      <a:r>
                        <a:rPr kumimoji="0" lang="ar-AE" sz="1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فيديو تعليمي  عن تقليد حركات الوجه وتعبيراته .</a:t>
                      </a: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r>
                        <a:rPr kumimoji="0" lang="ar-AE" sz="1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عرض صور تعليمية لتعبيرات الوجه وتقليدها .</a:t>
                      </a:r>
                    </a:p>
                    <a:p>
                      <a:pPr algn="r" rtl="1"/>
                      <a:endParaRPr lang="ar-SA" sz="1400" b="1" baseline="0" dirty="0">
                        <a:latin typeface="Sakkal Majalla" panose="02000000000000000000" pitchFamily="2" charset="-78"/>
                        <a:cs typeface="Sakkal Majalla" panose="02000000000000000000" pitchFamily="2" charset="-78"/>
                      </a:endParaRPr>
                    </a:p>
                    <a:p>
                      <a:pPr algn="r" rtl="1"/>
                      <a:r>
                        <a:rPr lang="ar-AE" sz="1400" b="1" baseline="0" dirty="0">
                          <a:solidFill>
                            <a:srgbClr val="FF0000"/>
                          </a:solidFill>
                          <a:latin typeface="Sakkal Majalla" panose="02000000000000000000" pitchFamily="2" charset="-78"/>
                          <a:cs typeface="Sakkal Majalla" panose="02000000000000000000" pitchFamily="2" charset="-78"/>
                        </a:rPr>
                        <a:t>تحليل الهدف : </a:t>
                      </a:r>
                    </a:p>
                    <a:p>
                      <a:pPr algn="r" rtl="1"/>
                      <a:r>
                        <a:rPr lang="en-US" sz="1400" b="1" baseline="0" dirty="0">
                          <a:solidFill>
                            <a:schemeClr val="tx1"/>
                          </a:solidFill>
                          <a:latin typeface="Sakkal Majalla" panose="02000000000000000000" pitchFamily="2" charset="-78"/>
                          <a:cs typeface="Sakkal Majalla" panose="02000000000000000000" pitchFamily="2" charset="-78"/>
                        </a:rPr>
                        <a:t>1</a:t>
                      </a:r>
                      <a:r>
                        <a:rPr lang="ar-SA" sz="1400" b="1" baseline="0" dirty="0">
                          <a:solidFill>
                            <a:schemeClr val="tx1"/>
                          </a:solidFill>
                          <a:latin typeface="Sakkal Majalla" panose="02000000000000000000" pitchFamily="2" charset="-78"/>
                          <a:cs typeface="Sakkal Majalla" panose="02000000000000000000" pitchFamily="2" charset="-78"/>
                        </a:rPr>
                        <a:t>-  </a:t>
                      </a:r>
                      <a:r>
                        <a:rPr lang="ar-AE" sz="1400" b="1" baseline="0" dirty="0">
                          <a:solidFill>
                            <a:schemeClr val="tx1"/>
                          </a:solidFill>
                          <a:latin typeface="Sakkal Majalla" panose="02000000000000000000" pitchFamily="2" charset="-78"/>
                          <a:cs typeface="Sakkal Majalla" panose="02000000000000000000" pitchFamily="2" charset="-78"/>
                        </a:rPr>
                        <a:t>أن يجلس الطالب أمام المرآة جلسة صحيحة عندما يطلب منه ذلك بنسبة نجاح   </a:t>
                      </a:r>
                      <a:r>
                        <a:rPr lang="en-US" sz="1400" b="1" baseline="0" dirty="0">
                          <a:solidFill>
                            <a:schemeClr val="tx1"/>
                          </a:solidFill>
                          <a:latin typeface="Sakkal Majalla" panose="02000000000000000000" pitchFamily="2" charset="-78"/>
                          <a:cs typeface="Sakkal Majalla" panose="02000000000000000000" pitchFamily="2" charset="-78"/>
                        </a:rPr>
                        <a:t>% 100</a:t>
                      </a:r>
                      <a:r>
                        <a:rPr lang="ar-AE" sz="1400" b="1" baseline="0" dirty="0">
                          <a:solidFill>
                            <a:schemeClr val="tx1"/>
                          </a:solidFill>
                          <a:latin typeface="Sakkal Majalla" panose="02000000000000000000" pitchFamily="2" charset="-78"/>
                          <a:cs typeface="Sakkal Majalla" panose="02000000000000000000" pitchFamily="2" charset="-78"/>
                        </a:rPr>
                        <a:t>.</a:t>
                      </a:r>
                    </a:p>
                    <a:p>
                      <a:pPr algn="r" rtl="1"/>
                      <a:r>
                        <a:rPr lang="ar-AE" sz="1400" b="1" baseline="0" dirty="0">
                          <a:solidFill>
                            <a:schemeClr val="tx1"/>
                          </a:solidFill>
                          <a:latin typeface="Sakkal Majalla" panose="02000000000000000000" pitchFamily="2" charset="-78"/>
                          <a:cs typeface="Sakkal Majalla" panose="02000000000000000000" pitchFamily="2" charset="-78"/>
                        </a:rPr>
                        <a:t>2-أن </a:t>
                      </a:r>
                      <a:r>
                        <a:rPr lang="ar-SA" sz="1400" b="1" baseline="0" dirty="0">
                          <a:solidFill>
                            <a:schemeClr val="tx1"/>
                          </a:solidFill>
                          <a:latin typeface="Sakkal Majalla" panose="02000000000000000000" pitchFamily="2" charset="-78"/>
                          <a:cs typeface="Sakkal Majalla" panose="02000000000000000000" pitchFamily="2" charset="-78"/>
                        </a:rPr>
                        <a:t>ينظر الطالب إلى المرآه عندما يطلب منه ذلك بنسبة نجاح  </a:t>
                      </a:r>
                      <a:r>
                        <a:rPr lang="en-US" sz="1400" b="1" baseline="0" dirty="0">
                          <a:solidFill>
                            <a:schemeClr val="tx1"/>
                          </a:solidFill>
                          <a:latin typeface="Sakkal Majalla" panose="02000000000000000000" pitchFamily="2" charset="-78"/>
                          <a:cs typeface="Sakkal Majalla" panose="02000000000000000000" pitchFamily="2" charset="-78"/>
                        </a:rPr>
                        <a:t>%90 </a:t>
                      </a:r>
                      <a:r>
                        <a:rPr lang="ar-AE" sz="1400" b="1" baseline="0" dirty="0">
                          <a:solidFill>
                            <a:schemeClr val="tx1"/>
                          </a:solidFill>
                          <a:latin typeface="Sakkal Majalla" panose="02000000000000000000" pitchFamily="2" charset="-78"/>
                          <a:cs typeface="Sakkal Majalla" panose="02000000000000000000" pitchFamily="2" charset="-78"/>
                        </a:rPr>
                        <a:t>.</a:t>
                      </a:r>
                    </a:p>
                    <a:p>
                      <a:pPr algn="r" rtl="1"/>
                      <a:r>
                        <a:rPr lang="ar-AE" sz="1400" b="1" baseline="0" dirty="0">
                          <a:solidFill>
                            <a:schemeClr val="tx1"/>
                          </a:solidFill>
                          <a:latin typeface="Sakkal Majalla" panose="02000000000000000000" pitchFamily="2" charset="-78"/>
                          <a:cs typeface="Sakkal Majalla" panose="02000000000000000000" pitchFamily="2" charset="-78"/>
                        </a:rPr>
                        <a:t>3-أن </a:t>
                      </a:r>
                      <a:r>
                        <a:rPr lang="ar-SA" sz="1400" b="1" baseline="0" dirty="0">
                          <a:solidFill>
                            <a:schemeClr val="tx1"/>
                          </a:solidFill>
                          <a:latin typeface="Sakkal Majalla" panose="02000000000000000000" pitchFamily="2" charset="-78"/>
                          <a:cs typeface="Sakkal Majalla" panose="02000000000000000000" pitchFamily="2" charset="-78"/>
                        </a:rPr>
                        <a:t>يقلد الطالب حركات الوجه بمساعدة لفظية عندما يطلب منه ذلك بنسبة نجاح </a:t>
                      </a:r>
                      <a:r>
                        <a:rPr lang="en-US" sz="1400" b="1" baseline="0" dirty="0">
                          <a:solidFill>
                            <a:schemeClr val="tx1"/>
                          </a:solidFill>
                          <a:latin typeface="Sakkal Majalla" panose="02000000000000000000" pitchFamily="2" charset="-78"/>
                          <a:cs typeface="Sakkal Majalla" panose="02000000000000000000" pitchFamily="2" charset="-78"/>
                        </a:rPr>
                        <a:t>% 70</a:t>
                      </a:r>
                      <a:r>
                        <a:rPr lang="ar-AE" sz="1400" b="1" baseline="0" dirty="0">
                          <a:solidFill>
                            <a:schemeClr val="tx1"/>
                          </a:solidFill>
                          <a:latin typeface="Sakkal Majalla" panose="02000000000000000000" pitchFamily="2" charset="-78"/>
                          <a:cs typeface="Sakkal Majalla" panose="02000000000000000000" pitchFamily="2" charset="-78"/>
                        </a:rPr>
                        <a:t>.</a:t>
                      </a:r>
                    </a:p>
                    <a:p>
                      <a:pPr algn="r" rtl="1"/>
                      <a:r>
                        <a:rPr lang="ar-AE" sz="1400" b="1" baseline="0" dirty="0">
                          <a:solidFill>
                            <a:schemeClr val="tx1"/>
                          </a:solidFill>
                          <a:latin typeface="Sakkal Majalla" panose="02000000000000000000" pitchFamily="2" charset="-78"/>
                          <a:cs typeface="Sakkal Majalla" panose="02000000000000000000" pitchFamily="2" charset="-78"/>
                        </a:rPr>
                        <a:t>4-أن</a:t>
                      </a:r>
                      <a:r>
                        <a:rPr lang="en-US" sz="1400" b="1" baseline="0" dirty="0">
                          <a:solidFill>
                            <a:schemeClr val="tx1"/>
                          </a:solidFill>
                          <a:latin typeface="Sakkal Majalla" panose="02000000000000000000" pitchFamily="2" charset="-78"/>
                          <a:cs typeface="Sakkal Majalla" panose="02000000000000000000" pitchFamily="2" charset="-78"/>
                        </a:rPr>
                        <a:t>  </a:t>
                      </a:r>
                      <a:r>
                        <a:rPr lang="ar-SA" sz="1400" b="1" baseline="0" dirty="0">
                          <a:solidFill>
                            <a:schemeClr val="tx1"/>
                          </a:solidFill>
                          <a:latin typeface="Sakkal Majalla" panose="02000000000000000000" pitchFamily="2" charset="-78"/>
                          <a:cs typeface="Sakkal Majalla" panose="02000000000000000000" pitchFamily="2" charset="-78"/>
                        </a:rPr>
                        <a:t>يقلد الطالب حركات الشفاه بمساعدة لجسدية بسيطة عندما يطلب منه ذلك بنسبة نجاح </a:t>
                      </a:r>
                      <a:r>
                        <a:rPr lang="en-US" sz="1400" b="1" baseline="0" dirty="0">
                          <a:solidFill>
                            <a:schemeClr val="tx1"/>
                          </a:solidFill>
                          <a:latin typeface="Sakkal Majalla" panose="02000000000000000000" pitchFamily="2" charset="-78"/>
                          <a:cs typeface="Sakkal Majalla" panose="02000000000000000000" pitchFamily="2" charset="-78"/>
                        </a:rPr>
                        <a:t>% 70</a:t>
                      </a:r>
                      <a:r>
                        <a:rPr lang="ar-AE" sz="1400" b="1" baseline="0" dirty="0">
                          <a:solidFill>
                            <a:schemeClr val="tx1"/>
                          </a:solidFill>
                          <a:latin typeface="Sakkal Majalla" panose="02000000000000000000" pitchFamily="2" charset="-78"/>
                          <a:cs typeface="Sakkal Majalla" panose="02000000000000000000" pitchFamily="2" charset="-78"/>
                        </a:rPr>
                        <a:t>.</a:t>
                      </a:r>
                    </a:p>
                    <a:p>
                      <a:pPr algn="r" rtl="1"/>
                      <a:r>
                        <a:rPr lang="en-US" sz="1400" b="1" baseline="0" dirty="0">
                          <a:solidFill>
                            <a:schemeClr val="tx1"/>
                          </a:solidFill>
                          <a:latin typeface="Sakkal Majalla" panose="02000000000000000000" pitchFamily="2" charset="-78"/>
                          <a:cs typeface="Sakkal Majalla" panose="02000000000000000000" pitchFamily="2" charset="-78"/>
                        </a:rPr>
                        <a:t>5</a:t>
                      </a:r>
                      <a:r>
                        <a:rPr lang="ar-SA" sz="1400" b="1" baseline="0" dirty="0">
                          <a:solidFill>
                            <a:schemeClr val="tx1"/>
                          </a:solidFill>
                          <a:latin typeface="Sakkal Majalla" panose="02000000000000000000" pitchFamily="2" charset="-78"/>
                          <a:cs typeface="Sakkal Majalla" panose="02000000000000000000" pitchFamily="2" charset="-78"/>
                        </a:rPr>
                        <a:t>- أن يقلد الطالب أي حركة بالوجه أو الشفاه يراها من شخص آخر في المرآه .</a:t>
                      </a:r>
                      <a:endParaRPr lang="ar-AE" sz="1400" b="1" baseline="0" dirty="0">
                        <a:solidFill>
                          <a:schemeClr val="tx1"/>
                        </a:solidFill>
                        <a:latin typeface="Sakkal Majalla" panose="02000000000000000000" pitchFamily="2" charset="-78"/>
                        <a:cs typeface="Sakkal Majalla" panose="02000000000000000000" pitchFamily="2" charset="-78"/>
                      </a:endParaRPr>
                    </a:p>
                    <a:p>
                      <a:pPr algn="r" rtl="1"/>
                      <a:endParaRPr lang="ar-AE" sz="1400" b="1" baseline="0" dirty="0">
                        <a:solidFill>
                          <a:schemeClr val="tx1"/>
                        </a:solidFill>
                        <a:latin typeface="Sakkal Majalla" panose="02000000000000000000" pitchFamily="2" charset="-78"/>
                        <a:cs typeface="Sakkal Majalla" panose="02000000000000000000" pitchFamily="2" charset="-78"/>
                      </a:endParaRPr>
                    </a:p>
                    <a:p>
                      <a:pPr algn="r" rtl="1"/>
                      <a:endParaRPr lang="ar-AE" sz="1400" b="1" baseline="0" dirty="0">
                        <a:solidFill>
                          <a:schemeClr val="tx1"/>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400" b="1" dirty="0">
                          <a:solidFill>
                            <a:srgbClr val="FF0000"/>
                          </a:solidFill>
                          <a:latin typeface="Sakkal Majalla" panose="02000000000000000000" pitchFamily="2" charset="-78"/>
                          <a:cs typeface="Sakkal Majalla" panose="02000000000000000000" pitchFamily="2" charset="-78"/>
                        </a:rPr>
                        <a:t>نقاط مهمة في  الحصة الدرسية</a:t>
                      </a:r>
                    </a:p>
                    <a:p>
                      <a:pPr marL="0" indent="0" algn="ctr" rtl="1">
                        <a:buFont typeface="Arial" panose="020B0604020202020204" pitchFamily="34" charset="0"/>
                        <a:buNone/>
                      </a:pPr>
                      <a:endParaRPr lang="ar-SA" sz="1400" b="1" baseline="0" dirty="0">
                        <a:latin typeface="Sakkal Majalla" panose="02000000000000000000" pitchFamily="2" charset="-78"/>
                        <a:cs typeface="Sakkal Majalla" panose="02000000000000000000" pitchFamily="2" charset="-78"/>
                      </a:endParaRPr>
                    </a:p>
                    <a:p>
                      <a:pPr algn="r" rtl="1"/>
                      <a:r>
                        <a:rPr lang="ar-AE" sz="1400" b="1" dirty="0">
                          <a:latin typeface="Sakkal Majalla" panose="02000000000000000000" pitchFamily="2" charset="-78"/>
                          <a:cs typeface="Sakkal Majalla" panose="02000000000000000000" pitchFamily="2" charset="-78"/>
                        </a:rPr>
                        <a:t>  -تحفيز الطالب على التفاعل مع المعلمة.</a:t>
                      </a:r>
                    </a:p>
                    <a:p>
                      <a:pPr algn="r" rtl="1"/>
                      <a:r>
                        <a:rPr lang="ar-AE" sz="1400" b="1" dirty="0">
                          <a:latin typeface="Sakkal Majalla" panose="02000000000000000000" pitchFamily="2" charset="-78"/>
                          <a:cs typeface="Sakkal Majalla" panose="02000000000000000000" pitchFamily="2" charset="-78"/>
                        </a:rPr>
                        <a:t>. مراعاة الفروق الفردية للحالات وإن تشابهت نسبة الذكاء والتقييم.</a:t>
                      </a:r>
                    </a:p>
                    <a:p>
                      <a:pPr algn="r" rtl="1"/>
                      <a:r>
                        <a:rPr lang="ar-AE" sz="1400" b="1" dirty="0">
                          <a:latin typeface="Sakkal Majalla" panose="02000000000000000000" pitchFamily="2" charset="-78"/>
                          <a:cs typeface="Sakkal Majalla" panose="02000000000000000000" pitchFamily="2" charset="-78"/>
                        </a:rPr>
                        <a:t>.إعطاء كل طالب حقه من الحصة .</a:t>
                      </a:r>
                    </a:p>
                    <a:p>
                      <a:pPr algn="r" rtl="1"/>
                      <a:r>
                        <a:rPr lang="ar-AE" sz="1400" b="1" dirty="0">
                          <a:latin typeface="Sakkal Majalla" panose="02000000000000000000" pitchFamily="2" charset="-78"/>
                          <a:cs typeface="Sakkal Majalla" panose="02000000000000000000" pitchFamily="2" charset="-78"/>
                        </a:rPr>
                        <a:t>. تقسيم الحصة إلى عمل جماعي وفردي .</a:t>
                      </a:r>
                    </a:p>
                    <a:p>
                      <a:pPr algn="r" rtl="1"/>
                      <a:r>
                        <a:rPr lang="ar-AE" sz="1400" b="1" dirty="0">
                          <a:latin typeface="Sakkal Majalla" panose="02000000000000000000" pitchFamily="2" charset="-78"/>
                          <a:cs typeface="Sakkal Majalla" panose="02000000000000000000" pitchFamily="2" charset="-78"/>
                        </a:rPr>
                        <a:t>-يمكن الدمج بين الأساليب لتحقيق أقصى فائدة ممكنة.</a:t>
                      </a:r>
                      <a:endParaRPr lang="ar-AE" sz="1400" b="1" baseline="0" dirty="0">
                        <a:latin typeface="Sakkal Majalla" panose="02000000000000000000" pitchFamily="2" charset="-78"/>
                        <a:cs typeface="Sakkal Majalla" panose="02000000000000000000" pitchFamily="2" charset="-78"/>
                      </a:endParaRPr>
                    </a:p>
                    <a:p>
                      <a:pPr algn="r" rtl="1"/>
                      <a:endParaRPr lang="ar-AE" sz="1400" b="1" u="none" baseline="0" dirty="0">
                        <a:latin typeface="Sakkal Majalla" panose="02000000000000000000" pitchFamily="2" charset="-78"/>
                        <a:cs typeface="Sakkal Majalla" panose="02000000000000000000" pitchFamily="2" charset="-78"/>
                      </a:endParaRPr>
                    </a:p>
                    <a:p>
                      <a:pPr algn="r" rtl="1"/>
                      <a:endParaRPr lang="ar-AE" sz="1400" b="1" baseline="0" dirty="0">
                        <a:solidFill>
                          <a:schemeClr val="tx1"/>
                        </a:solidFill>
                        <a:latin typeface="Sakkal Majalla" panose="02000000000000000000" pitchFamily="2" charset="-78"/>
                        <a:cs typeface="Sakkal Majalla" panose="02000000000000000000" pitchFamily="2" charset="-78"/>
                      </a:endParaRPr>
                    </a:p>
                    <a:p>
                      <a:pPr algn="r" rtl="1"/>
                      <a:endParaRPr lang="ar-AE" sz="1400" b="1" baseline="0" dirty="0">
                        <a:solidFill>
                          <a:schemeClr val="tx1"/>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ar-SA" sz="1400" b="1" u="none" baseline="0" dirty="0">
                        <a:solidFill>
                          <a:schemeClr val="tx1"/>
                        </a:solidFill>
                        <a:latin typeface="Sakkal Majalla" panose="02000000000000000000" pitchFamily="2" charset="-78"/>
                        <a:cs typeface="Sakkal Majalla" panose="02000000000000000000" pitchFamily="2" charset="-78"/>
                      </a:endParaRPr>
                    </a:p>
                    <a:p>
                      <a:pPr algn="r" rtl="1"/>
                      <a:endParaRPr lang="ar-SA" sz="1400" b="1" u="none" baseline="0" dirty="0">
                        <a:solidFill>
                          <a:schemeClr val="tx1"/>
                        </a:solidFill>
                        <a:latin typeface="Sakkal Majalla" panose="02000000000000000000" pitchFamily="2" charset="-78"/>
                        <a:cs typeface="Sakkal Majalla" panose="02000000000000000000" pitchFamily="2" charset="-78"/>
                      </a:endParaRPr>
                    </a:p>
                    <a:p>
                      <a:pPr algn="r" rtl="1"/>
                      <a:endParaRPr lang="ar-SA" sz="1400" b="1" u="none"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dirty="0">
                        <a:latin typeface="Sakkal Majalla" panose="02000000000000000000" pitchFamily="2" charset="-78"/>
                        <a:cs typeface="Sakkal Majalla" panose="02000000000000000000" pitchFamily="2" charset="-78"/>
                      </a:endParaRPr>
                    </a:p>
                    <a:p>
                      <a:pPr algn="ctr" rtl="1"/>
                      <a:r>
                        <a:rPr lang="ar-AE" sz="1400" b="1" baseline="0" dirty="0">
                          <a:latin typeface="Sakkal Majalla" panose="02000000000000000000" pitchFamily="2" charset="-78"/>
                          <a:cs typeface="Sakkal Majalla" panose="02000000000000000000" pitchFamily="2" charset="-78"/>
                        </a:rPr>
                        <a:t>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8" name="Date Placeholder 17"/>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CADBA5E-4532-4792-A258-A0D67C635858}" type="datetime3">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26 January 2021</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19" name="Slide Number Placeholder 1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F9F505-338F-4A63-8E60-F3E66EC2060F}"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4" name="Picture 3" descr="Application&#10;&#10;Description automatically generated with low confidence">
            <a:extLst>
              <a:ext uri="{FF2B5EF4-FFF2-40B4-BE49-F238E27FC236}">
                <a16:creationId xmlns:a16="http://schemas.microsoft.com/office/drawing/2014/main" id="{25F5273C-8D10-1D41-B99A-9110CF3117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3897630"/>
            <a:ext cx="2659380" cy="2216150"/>
          </a:xfrm>
          <a:prstGeom prst="rect">
            <a:avLst/>
          </a:prstGeom>
        </p:spPr>
      </p:pic>
      <p:pic>
        <p:nvPicPr>
          <p:cNvPr id="6" name="Picture 5" descr="A picture containing toothbrush&#10;&#10;Description automatically generated">
            <a:extLst>
              <a:ext uri="{FF2B5EF4-FFF2-40B4-BE49-F238E27FC236}">
                <a16:creationId xmlns:a16="http://schemas.microsoft.com/office/drawing/2014/main" id="{AF117AB2-4EB5-C943-9E50-1B009D9E136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32021" y="1337310"/>
            <a:ext cx="2888569" cy="2091690"/>
          </a:xfrm>
          <a:prstGeom prst="rect">
            <a:avLst/>
          </a:prstGeom>
        </p:spPr>
      </p:pic>
    </p:spTree>
    <p:extLst>
      <p:ext uri="{BB962C8B-B14F-4D97-AF65-F5344CB8AC3E}">
        <p14:creationId xmlns:p14="http://schemas.microsoft.com/office/powerpoint/2010/main" val="3024667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78069" y="98386"/>
            <a:ext cx="184731"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AE" sz="24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87858286"/>
              </p:ext>
            </p:extLst>
          </p:nvPr>
        </p:nvGraphicFramePr>
        <p:xfrm>
          <a:off x="180109" y="276529"/>
          <a:ext cx="11804073" cy="6314980"/>
        </p:xfrm>
        <a:graphic>
          <a:graphicData uri="http://schemas.openxmlformats.org/drawingml/2006/table">
            <a:tbl>
              <a:tblPr firstRow="1" bandRow="1">
                <a:tableStyleId>{5940675A-B579-460E-94D1-54222C63F5DA}</a:tableStyleId>
              </a:tblPr>
              <a:tblGrid>
                <a:gridCol w="10833455">
                  <a:extLst>
                    <a:ext uri="{9D8B030D-6E8A-4147-A177-3AD203B41FA5}">
                      <a16:colId xmlns:a16="http://schemas.microsoft.com/office/drawing/2014/main" val="20000"/>
                    </a:ext>
                  </a:extLst>
                </a:gridCol>
                <a:gridCol w="970618">
                  <a:extLst>
                    <a:ext uri="{9D8B030D-6E8A-4147-A177-3AD203B41FA5}">
                      <a16:colId xmlns:a16="http://schemas.microsoft.com/office/drawing/2014/main" val="20001"/>
                    </a:ext>
                  </a:extLst>
                </a:gridCol>
              </a:tblGrid>
              <a:tr h="334090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400" b="1" u="none" baseline="0" dirty="0">
                          <a:solidFill>
                            <a:srgbClr val="FF0000"/>
                          </a:solidFill>
                          <a:latin typeface="Sakkal Majalla" panose="02000000000000000000" pitchFamily="2" charset="-78"/>
                          <a:cs typeface="Sakkal Majalla" panose="02000000000000000000" pitchFamily="2" charset="-78"/>
                        </a:rPr>
                        <a:t>الحصة الدراسية:</a:t>
                      </a:r>
                      <a:endParaRPr lang="ar-AE" sz="1400" b="1" u="none" baseline="0" dirty="0">
                        <a:solidFill>
                          <a:schemeClr val="tx1"/>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400" b="1" u="none" baseline="0" dirty="0">
                          <a:solidFill>
                            <a:schemeClr val="tx1"/>
                          </a:solidFill>
                          <a:latin typeface="Sakkal Majalla" panose="02000000000000000000" pitchFamily="2" charset="-78"/>
                          <a:cs typeface="Sakkal Majalla" panose="02000000000000000000" pitchFamily="2" charset="-78"/>
                        </a:rPr>
                        <a:t>أهداف أخرى: 1 - تنمية عضلات الفكين 2- تنمية المهارات الحركية الصغرى  3- الشفط والنفخ .  </a:t>
                      </a:r>
                    </a:p>
                    <a:p>
                      <a:pPr algn="r" rtl="1"/>
                      <a:endParaRPr lang="ar-AE" sz="1400" b="1" u="none" baseline="0" dirty="0">
                        <a:solidFill>
                          <a:schemeClr val="tx1"/>
                        </a:solidFill>
                        <a:latin typeface="Sakkal Majalla" panose="02000000000000000000" pitchFamily="2" charset="-78"/>
                        <a:cs typeface="Sakkal Majalla" panose="02000000000000000000" pitchFamily="2" charset="-78"/>
                      </a:endParaRPr>
                    </a:p>
                    <a:p>
                      <a:pPr marL="228600" indent="-228600" algn="r" rtl="1">
                        <a:buFont typeface="+mj-lt"/>
                        <a:buAutoNum type="arabicPeriod"/>
                      </a:pPr>
                      <a:r>
                        <a:rPr lang="ar-AE" sz="1400" b="1" u="none" baseline="0" dirty="0">
                          <a:solidFill>
                            <a:schemeClr val="tx1"/>
                          </a:solidFill>
                          <a:latin typeface="Sakkal Majalla" panose="02000000000000000000" pitchFamily="2" charset="-78"/>
                          <a:cs typeface="Sakkal Majalla" panose="02000000000000000000" pitchFamily="2" charset="-78"/>
                        </a:rPr>
                        <a:t>التهيئة للحصة (إلقاء التحية ، السلام على الطلاب ، التذكير بما تم تعلمه في الحصة السابقة).</a:t>
                      </a:r>
                    </a:p>
                    <a:p>
                      <a:pPr marL="228600" indent="-228600" algn="r" rtl="1">
                        <a:buFont typeface="+mj-lt"/>
                        <a:buAutoNum type="arabicPeriod"/>
                      </a:pPr>
                      <a:r>
                        <a:rPr lang="ar-AE" sz="1400" b="1" u="none" baseline="0" dirty="0">
                          <a:solidFill>
                            <a:schemeClr val="tx1"/>
                          </a:solidFill>
                          <a:latin typeface="Sakkal Majalla" panose="02000000000000000000" pitchFamily="2" charset="-78"/>
                          <a:cs typeface="Sakkal Majalla" panose="02000000000000000000" pitchFamily="2" charset="-78"/>
                        </a:rPr>
                        <a:t>عرض فيديو خاص بالدرس تقليد حركات الوجه والشفاه  .</a:t>
                      </a:r>
                    </a:p>
                    <a:p>
                      <a:pPr marL="228600" indent="-228600" algn="r" rtl="1">
                        <a:buFont typeface="+mj-lt"/>
                        <a:buAutoNum type="arabicPeriod"/>
                      </a:pPr>
                      <a:r>
                        <a:rPr lang="ar-AE" sz="1400" b="1" u="none" baseline="0" dirty="0">
                          <a:solidFill>
                            <a:schemeClr val="tx1"/>
                          </a:solidFill>
                          <a:latin typeface="Sakkal Majalla" panose="02000000000000000000" pitchFamily="2" charset="-78"/>
                          <a:cs typeface="Sakkal Majalla" panose="02000000000000000000" pitchFamily="2" charset="-78"/>
                        </a:rPr>
                        <a:t>تدريبات  على  تنمية المهارات الحركية الصغرى  ، عضلات الفكين ، الشفط  والنفخ .</a:t>
                      </a:r>
                    </a:p>
                    <a:p>
                      <a:pPr marL="228600" indent="-228600" algn="r" rtl="1">
                        <a:buFont typeface="+mj-lt"/>
                        <a:buAutoNum type="arabicPeriod"/>
                      </a:pPr>
                      <a:r>
                        <a:rPr lang="ar-AE" sz="1400" b="1" u="none" baseline="0" dirty="0">
                          <a:solidFill>
                            <a:schemeClr val="tx1"/>
                          </a:solidFill>
                          <a:latin typeface="Sakkal Majalla" panose="02000000000000000000" pitchFamily="2" charset="-78"/>
                          <a:cs typeface="Sakkal Majalla" panose="02000000000000000000" pitchFamily="2" charset="-78"/>
                        </a:rPr>
                        <a:t>يبتكر المدرس أنشطة وتمارين إضافية لعضلات الوجه والشفاه  مثل نفخ البالون، نفخ الشمعة    .</a:t>
                      </a:r>
                      <a:endParaRPr lang="ar-AE" sz="1400" b="1" u="none" baseline="0" dirty="0">
                        <a:solidFill>
                          <a:srgbClr val="FF0000"/>
                        </a:solidFill>
                        <a:latin typeface="Sakkal Majalla" panose="02000000000000000000" pitchFamily="2" charset="-78"/>
                        <a:cs typeface="Sakkal Majalla" panose="02000000000000000000" pitchFamily="2" charset="-78"/>
                      </a:endParaRPr>
                    </a:p>
                    <a:p>
                      <a:pPr algn="r" rtl="1"/>
                      <a:r>
                        <a:rPr lang="ar-AE" sz="1400" b="1" u="none" baseline="0" dirty="0">
                          <a:solidFill>
                            <a:srgbClr val="FF0000"/>
                          </a:solidFill>
                          <a:latin typeface="Sakkal Majalla" panose="02000000000000000000" pitchFamily="2" charset="-78"/>
                          <a:cs typeface="Sakkal Majalla" panose="02000000000000000000" pitchFamily="2" charset="-78"/>
                        </a:rPr>
                        <a:t>النشاط الرياضي </a:t>
                      </a:r>
                      <a:r>
                        <a:rPr lang="en-GB" sz="1400" b="1" u="none" baseline="0" dirty="0">
                          <a:solidFill>
                            <a:srgbClr val="FF0000"/>
                          </a:solidFill>
                          <a:latin typeface="Sakkal Majalla" panose="02000000000000000000" pitchFamily="2" charset="-78"/>
                          <a:cs typeface="Sakkal Majalla" panose="02000000000000000000" pitchFamily="2" charset="-78"/>
                        </a:rPr>
                        <a:t>:</a:t>
                      </a:r>
                      <a:endParaRPr lang="ar-AE" sz="1400" b="1" u="none" baseline="0" dirty="0">
                        <a:solidFill>
                          <a:schemeClr val="tx1"/>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AE" sz="1400" b="1" i="0" u="none" strike="noStrike" kern="1200" cap="none" spc="0" normalizeH="0" baseline="0" noProof="0" dirty="0">
                          <a:ln>
                            <a:noFill/>
                          </a:ln>
                          <a:effectLst/>
                          <a:uLnTx/>
                          <a:uFillTx/>
                          <a:latin typeface="Sakkal Majalla" panose="02000000000000000000" pitchFamily="2" charset="-78"/>
                          <a:ea typeface="+mn-ea"/>
                          <a:cs typeface="Sakkal Majalla" panose="02000000000000000000" pitchFamily="2" charset="-78"/>
                        </a:rPr>
                        <a:t>نشاط عمل مسابقة نفخ البالون  ، حيث يقوم المعلم باعداد سلتين  وتقسيم الطلاب إلى مجموعتين ، ويطلب منهم نفخ أكبر عدد ممكن من البالونات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AE" sz="1400" b="1" i="0" u="none" strike="noStrike" kern="1200" cap="none" spc="0" normalizeH="0" baseline="0" noProof="0" dirty="0">
                          <a:ln>
                            <a:noFill/>
                          </a:ln>
                          <a:effectLst/>
                          <a:uLnTx/>
                          <a:uFillTx/>
                          <a:latin typeface="Sakkal Majalla" panose="02000000000000000000" pitchFamily="2" charset="-78"/>
                          <a:ea typeface="+mn-ea"/>
                          <a:cs typeface="Sakkal Majalla" panose="02000000000000000000" pitchFamily="2" charset="-78"/>
                        </a:rPr>
                        <a:t>ويقوم كل طالب بالفريق بنفخ بالونة وبعد ذلك ينفخ الشمعة والفريق الأسرع في النفخ الذي ينتهي أولا هو الفريق الفائز.</a:t>
                      </a:r>
                      <a:endParaRPr lang="en-US" sz="1400" b="1" u="none" baseline="0" dirty="0">
                        <a:solidFill>
                          <a:srgbClr val="FF0000"/>
                        </a:solidFill>
                        <a:latin typeface="Sakkal Majalla" panose="02000000000000000000" pitchFamily="2" charset="-78"/>
                        <a:cs typeface="Sakkal Majalla" panose="02000000000000000000" pitchFamily="2" charset="-78"/>
                      </a:endParaRPr>
                    </a:p>
                    <a:p>
                      <a:pPr algn="r" rtl="1"/>
                      <a:endParaRPr lang="en-US" sz="1400" b="1" u="none" baseline="0" dirty="0">
                        <a:solidFill>
                          <a:srgbClr val="FF0000"/>
                        </a:solidFill>
                        <a:latin typeface="Sakkal Majalla" panose="02000000000000000000" pitchFamily="2" charset="-78"/>
                        <a:cs typeface="Sakkal Majalla" panose="02000000000000000000" pitchFamily="2" charset="-78"/>
                      </a:endParaRPr>
                    </a:p>
                    <a:p>
                      <a:pPr algn="r" rtl="1"/>
                      <a:r>
                        <a:rPr lang="ar-AE" sz="1400" b="1" u="none" baseline="0" dirty="0">
                          <a:solidFill>
                            <a:srgbClr val="FF0000"/>
                          </a:solidFill>
                          <a:latin typeface="Sakkal Majalla" panose="02000000000000000000" pitchFamily="2" charset="-78"/>
                          <a:cs typeface="Sakkal Majalla" panose="02000000000000000000" pitchFamily="2" charset="-78"/>
                        </a:rPr>
                        <a:t>النشاط الفني:</a:t>
                      </a:r>
                    </a:p>
                    <a:p>
                      <a:pPr marL="228600" indent="-228600" algn="r" rtl="1">
                        <a:buFont typeface="+mj-lt"/>
                        <a:buAutoNum type="arabicPeriod"/>
                      </a:pPr>
                      <a:r>
                        <a:rPr lang="ar-AE" sz="1400" b="1" u="none" baseline="0" dirty="0">
                          <a:solidFill>
                            <a:schemeClr val="tx1"/>
                          </a:solidFill>
                          <a:latin typeface="Sakkal Majalla" panose="02000000000000000000" pitchFamily="2" charset="-78"/>
                          <a:cs typeface="Sakkal Majalla" panose="02000000000000000000" pitchFamily="2" charset="-78"/>
                        </a:rPr>
                        <a:t>تدريب الطالب على </a:t>
                      </a:r>
                      <a:r>
                        <a:rPr lang="ar-SA" sz="1400" b="1" u="none" baseline="0" dirty="0">
                          <a:solidFill>
                            <a:schemeClr val="tx1"/>
                          </a:solidFill>
                          <a:latin typeface="Sakkal Majalla" panose="02000000000000000000" pitchFamily="2" charset="-78"/>
                          <a:cs typeface="Sakkal Majalla" panose="02000000000000000000" pitchFamily="2" charset="-78"/>
                        </a:rPr>
                        <a:t>رسم تعابير الوجه ( حزين – فرحان – يبكي ). </a:t>
                      </a:r>
                      <a:endParaRPr lang="ar-AE" sz="1400" b="1" u="none" baseline="0" dirty="0">
                        <a:solidFill>
                          <a:schemeClr val="tx1"/>
                        </a:solidFill>
                        <a:latin typeface="Sakkal Majalla" panose="02000000000000000000" pitchFamily="2" charset="-78"/>
                        <a:cs typeface="Sakkal Majalla" panose="02000000000000000000" pitchFamily="2" charset="-78"/>
                      </a:endParaRPr>
                    </a:p>
                    <a:p>
                      <a:pPr algn="r" rtl="1"/>
                      <a:endParaRPr lang="ar-AE" sz="1400" b="1" u="none" baseline="0" dirty="0">
                        <a:solidFill>
                          <a:schemeClr val="tx1"/>
                        </a:solidFill>
                        <a:latin typeface="Sakkal Majalla" panose="02000000000000000000" pitchFamily="2" charset="-78"/>
                        <a:cs typeface="Sakkal Majalla" panose="02000000000000000000" pitchFamily="2" charset="-78"/>
                      </a:endParaRPr>
                    </a:p>
                    <a:p>
                      <a:pPr algn="r" rtl="1"/>
                      <a:r>
                        <a:rPr lang="ar-AE" sz="1400" b="1" u="none" baseline="0" dirty="0">
                          <a:solidFill>
                            <a:srgbClr val="FF0000"/>
                          </a:solidFill>
                          <a:latin typeface="Sakkal Majalla" panose="02000000000000000000" pitchFamily="2" charset="-78"/>
                          <a:cs typeface="Sakkal Majalla" panose="02000000000000000000" pitchFamily="2" charset="-78"/>
                        </a:rPr>
                        <a:t>النشاط الموسيقى: </a:t>
                      </a:r>
                    </a:p>
                    <a:p>
                      <a:pPr algn="r" rtl="1"/>
                      <a:r>
                        <a:rPr lang="en-US" sz="1400" b="1" u="none" baseline="0" dirty="0">
                          <a:solidFill>
                            <a:schemeClr val="tx1"/>
                          </a:solidFill>
                          <a:latin typeface="Sakkal Majalla" panose="02000000000000000000" pitchFamily="2" charset="-78"/>
                          <a:cs typeface="Sakkal Majalla" panose="02000000000000000000" pitchFamily="2" charset="-78"/>
                        </a:rPr>
                        <a:t>1</a:t>
                      </a:r>
                      <a:r>
                        <a:rPr lang="ar-SA" sz="1400" b="1" u="none" baseline="0" dirty="0">
                          <a:solidFill>
                            <a:schemeClr val="tx1"/>
                          </a:solidFill>
                          <a:latin typeface="Sakkal Majalla" panose="02000000000000000000" pitchFamily="2" charset="-78"/>
                          <a:cs typeface="Sakkal Majalla" panose="02000000000000000000" pitchFamily="2" charset="-78"/>
                        </a:rPr>
                        <a:t>- تقديم عمل فني </a:t>
                      </a:r>
                      <a:r>
                        <a:rPr lang="ar-SA" sz="1400" b="1" u="none" baseline="0" dirty="0">
                          <a:solidFill>
                            <a:schemeClr val="accent6">
                              <a:lumMod val="75000"/>
                            </a:schemeClr>
                          </a:solidFill>
                          <a:latin typeface="Sakkal Majalla" panose="02000000000000000000" pitchFamily="2" charset="-78"/>
                          <a:cs typeface="Sakkal Majalla" panose="02000000000000000000" pitchFamily="2" charset="-78"/>
                        </a:rPr>
                        <a:t>مسرح العرائس </a:t>
                      </a:r>
                      <a:r>
                        <a:rPr lang="ar-SA" sz="1400" b="1" u="none" baseline="0" dirty="0">
                          <a:solidFill>
                            <a:schemeClr val="tx1"/>
                          </a:solidFill>
                          <a:latin typeface="Sakkal Majalla" panose="02000000000000000000" pitchFamily="2" charset="-78"/>
                          <a:cs typeface="Sakkal Majalla" panose="02000000000000000000" pitchFamily="2" charset="-78"/>
                        </a:rPr>
                        <a:t>وأن يقدم كل طالب شخصية من الشخصيات .</a:t>
                      </a:r>
                      <a:endParaRPr lang="ar-AE" sz="1400" b="1" u="none" baseline="0" dirty="0">
                        <a:solidFill>
                          <a:schemeClr val="tx1"/>
                        </a:solidFill>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baseline="0" dirty="0">
                        <a:latin typeface="Sakkal Majalla" panose="02000000000000000000" pitchFamily="2" charset="-78"/>
                        <a:cs typeface="Sakkal Majalla" panose="02000000000000000000" pitchFamily="2" charset="-78"/>
                      </a:endParaRPr>
                    </a:p>
                    <a:p>
                      <a:pPr algn="ctr" rtl="1"/>
                      <a:r>
                        <a:rPr lang="ar-AE" sz="1400" b="1" baseline="0" dirty="0">
                          <a:latin typeface="Sakkal Majalla" panose="02000000000000000000" pitchFamily="2" charset="-78"/>
                          <a:cs typeface="Sakkal Majalla" panose="02000000000000000000" pitchFamily="2" charset="-78"/>
                        </a:rPr>
                        <a:t>دليل للمعلم</a:t>
                      </a:r>
                    </a:p>
                    <a:p>
                      <a:pPr algn="ctr" rtl="1"/>
                      <a:endParaRPr lang="ar-AE" sz="14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544929">
                <a:tc>
                  <a:txBody>
                    <a:bodyPr/>
                    <a:lstStyle/>
                    <a:p>
                      <a:pPr marL="0" marR="0" lvl="0" indent="0" algn="r" defTabSz="914400" rtl="1" eaLnBrk="1" fontAlgn="auto" latinLnBrk="0" hangingPunct="1">
                        <a:lnSpc>
                          <a:spcPct val="100000"/>
                        </a:lnSpc>
                        <a:spcBef>
                          <a:spcPts val="0"/>
                        </a:spcBef>
                        <a:spcAft>
                          <a:spcPts val="0"/>
                        </a:spcAft>
                        <a:buClrTx/>
                        <a:buSzTx/>
                        <a:buFont typeface="+mj-lt"/>
                        <a:buNone/>
                        <a:tabLst/>
                        <a:defRPr/>
                      </a:pPr>
                      <a:r>
                        <a:rPr lang="ar-AE" sz="1400" b="1" baseline="0" dirty="0">
                          <a:latin typeface="Sakkal Majalla" panose="02000000000000000000" pitchFamily="2" charset="-78"/>
                          <a:cs typeface="Sakkal Majalla" panose="02000000000000000000" pitchFamily="2" charset="-78"/>
                        </a:rPr>
                        <a:t>يساعد الأهل ابنهم  بتوفير مرآه والتدرب على تقليد حركات الوجه والشفاه ويمكن أيضاً أن يحضر الأهل مع ابنهم السيرك ويرون المهرج الذي يقوم بعمل حركات بهلوانية مضحكة.</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baseline="0" dirty="0">
                          <a:latin typeface="Sakkal Majalla" panose="02000000000000000000" pitchFamily="2" charset="-78"/>
                          <a:cs typeface="Sakkal Majalla" panose="02000000000000000000" pitchFamily="2" charset="-78"/>
                        </a:rPr>
                        <a:t>الواجب المنزلي </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1319971">
                <a:tc>
                  <a:txBody>
                    <a:bodyPr/>
                    <a:lstStyle/>
                    <a:p>
                      <a:pPr algn="r" rtl="1"/>
                      <a:r>
                        <a:rPr lang="ar-AE" sz="1400" b="1" baseline="0" dirty="0">
                          <a:latin typeface="Sakkal Majalla" panose="02000000000000000000" pitchFamily="2" charset="-78"/>
                          <a:cs typeface="Sakkal Majalla" panose="02000000000000000000" pitchFamily="2" charset="-78"/>
                        </a:rPr>
                        <a:t>مجموعة تدريبات على الآيباد  ،  سمارت بورد  ،،، توك </a:t>
                      </a:r>
                    </a:p>
                    <a:p>
                      <a:pPr marL="0" indent="0" algn="r" rtl="1">
                        <a:buFont typeface="+mj-lt"/>
                        <a:buNone/>
                      </a:pPr>
                      <a:endParaRPr lang="ar-AE" sz="1400" b="1" baseline="0" dirty="0">
                        <a:latin typeface="Sakkal Majalla" panose="02000000000000000000" pitchFamily="2" charset="-78"/>
                        <a:cs typeface="Sakkal Majalla" panose="02000000000000000000" pitchFamily="2" charset="-78"/>
                      </a:endParaRP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r>
                        <a:rPr lang="ar-AE" sz="1400" b="1" baseline="0" dirty="0">
                          <a:latin typeface="Sakkal Majalla" panose="02000000000000000000" pitchFamily="2" charset="-78"/>
                          <a:cs typeface="Sakkal Majalla" panose="02000000000000000000" pitchFamily="2" charset="-78"/>
                        </a:rPr>
                        <a:t>عرض فيديو  عن تمارين حركات الوجه والشفاه وسؤاله عنها .</a:t>
                      </a:r>
                    </a:p>
                    <a:p>
                      <a:pPr marL="0" marR="0" lvl="0" indent="0" algn="r" defTabSz="914400" rtl="1" eaLnBrk="1" fontAlgn="auto" latinLnBrk="0" hangingPunct="1">
                        <a:lnSpc>
                          <a:spcPct val="100000"/>
                        </a:lnSpc>
                        <a:spcBef>
                          <a:spcPts val="0"/>
                        </a:spcBef>
                        <a:spcAft>
                          <a:spcPts val="0"/>
                        </a:spcAft>
                        <a:buClrTx/>
                        <a:buSzTx/>
                        <a:buFont typeface="+mj-lt"/>
                        <a:buNone/>
                        <a:tabLst/>
                        <a:defRPr/>
                      </a:pPr>
                      <a:endParaRPr lang="ar-AE" sz="1400" b="1" baseline="0" dirty="0">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baseline="0" dirty="0">
                          <a:latin typeface="Sakkal Majalla" panose="02000000000000000000" pitchFamily="2" charset="-78"/>
                          <a:cs typeface="Sakkal Majalla" panose="02000000000000000000" pitchFamily="2" charset="-78"/>
                        </a:rPr>
                        <a:t>تمارين إلكترونية</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77830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400" b="1" baseline="0" dirty="0">
                          <a:solidFill>
                            <a:srgbClr val="FF0000"/>
                          </a:solidFill>
                          <a:latin typeface="Sakkal Majalla" panose="02000000000000000000" pitchFamily="2" charset="-78"/>
                          <a:cs typeface="Sakkal Majalla" panose="02000000000000000000" pitchFamily="2" charset="-78"/>
                        </a:rPr>
                        <a:t>متوسط: </a:t>
                      </a:r>
                      <a:r>
                        <a:rPr lang="en-US" sz="1400" b="1" dirty="0" err="1">
                          <a:latin typeface="Sakkal Majalla" panose="02000000000000000000" pitchFamily="2" charset="-78"/>
                          <a:cs typeface="Sakkal Majalla" panose="02000000000000000000" pitchFamily="2" charset="-78"/>
                        </a:rPr>
                        <a:t>يقلد</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حركات</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الوجه</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والشفاه</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التي</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يراها</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من</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الاخرين</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في</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المراه</a:t>
                      </a:r>
                      <a:r>
                        <a:rPr lang="ar-SA" sz="1400" b="1" dirty="0">
                          <a:latin typeface="Sakkal Majalla" panose="02000000000000000000" pitchFamily="2" charset="-78"/>
                          <a:cs typeface="Sakkal Majalla" panose="02000000000000000000" pitchFamily="2" charset="-78"/>
                        </a:rPr>
                        <a:t> بمساعدة جسدية بسيطة                  </a:t>
                      </a:r>
                      <a:r>
                        <a:rPr lang="ar-AE" sz="1400" b="1" baseline="0" dirty="0">
                          <a:solidFill>
                            <a:srgbClr val="FF0000"/>
                          </a:solidFill>
                          <a:latin typeface="Sakkal Majalla" panose="02000000000000000000" pitchFamily="2" charset="-78"/>
                          <a:cs typeface="Sakkal Majalla" panose="02000000000000000000" pitchFamily="2" charset="-78"/>
                        </a:rPr>
                        <a:t>جيد: </a:t>
                      </a:r>
                      <a:r>
                        <a:rPr lang="en-US" sz="1400" b="1" dirty="0" err="1">
                          <a:latin typeface="Sakkal Majalla" panose="02000000000000000000" pitchFamily="2" charset="-78"/>
                          <a:cs typeface="Sakkal Majalla" panose="02000000000000000000" pitchFamily="2" charset="-78"/>
                        </a:rPr>
                        <a:t>يقلد</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حركات</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الوجه</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والشفاه</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التي</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يراها</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من</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الاخرين</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في</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المراه</a:t>
                      </a:r>
                      <a:r>
                        <a:rPr lang="ar-SA" sz="1400" b="1" dirty="0">
                          <a:latin typeface="Sakkal Majalla" panose="02000000000000000000" pitchFamily="2" charset="-78"/>
                          <a:cs typeface="Sakkal Majalla" panose="02000000000000000000" pitchFamily="2" charset="-78"/>
                        </a:rPr>
                        <a:t> مع بعض الدعم اللفظي .</a:t>
                      </a:r>
                      <a:endParaRPr lang="en-US" sz="1400" b="1" dirty="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400" b="1" baseline="0" dirty="0">
                          <a:solidFill>
                            <a:srgbClr val="FF0000"/>
                          </a:solidFill>
                          <a:latin typeface="Sakkal Majalla" panose="02000000000000000000" pitchFamily="2" charset="-78"/>
                          <a:cs typeface="Sakkal Majalla" panose="02000000000000000000" pitchFamily="2" charset="-78"/>
                        </a:rPr>
                        <a:t>                                                           مرتفع:</a:t>
                      </a:r>
                      <a:r>
                        <a:rPr lang="ar-AE" sz="1400" b="1" baseline="0"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يقلد</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حركات</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الوجه</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والشفاه</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التي</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يراها</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من</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الاخرين</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في</a:t>
                      </a:r>
                      <a:r>
                        <a:rPr lang="en-US" sz="1400" b="1" dirty="0">
                          <a:latin typeface="Sakkal Majalla" panose="02000000000000000000" pitchFamily="2" charset="-78"/>
                          <a:cs typeface="Sakkal Majalla" panose="02000000000000000000" pitchFamily="2" charset="-78"/>
                        </a:rPr>
                        <a:t> </a:t>
                      </a:r>
                      <a:r>
                        <a:rPr lang="en-US" sz="1400" b="1" dirty="0" err="1">
                          <a:latin typeface="Sakkal Majalla" panose="02000000000000000000" pitchFamily="2" charset="-78"/>
                          <a:cs typeface="Sakkal Majalla" panose="02000000000000000000" pitchFamily="2" charset="-78"/>
                        </a:rPr>
                        <a:t>المراه</a:t>
                      </a:r>
                      <a:r>
                        <a:rPr lang="ar-SA" sz="1400" b="1" dirty="0">
                          <a:latin typeface="Sakkal Majalla" panose="02000000000000000000" pitchFamily="2" charset="-78"/>
                          <a:cs typeface="Sakkal Majalla" panose="02000000000000000000" pitchFamily="2" charset="-78"/>
                        </a:rPr>
                        <a:t> بدون مساعدة .</a:t>
                      </a:r>
                      <a:endParaRPr lang="en-US" sz="1400" b="1" dirty="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SA" sz="1400" b="1" dirty="0">
                          <a:latin typeface="Sakkal Majalla" panose="02000000000000000000" pitchFamily="2" charset="-78"/>
                          <a:cs typeface="Sakkal Majalla" panose="02000000000000000000" pitchFamily="2" charset="-78"/>
                        </a:rPr>
                        <a:t>.</a:t>
                      </a:r>
                      <a:br>
                        <a:rPr lang="en-US" sz="1400" b="1" dirty="0">
                          <a:latin typeface="Sakkal Majalla" panose="02000000000000000000" pitchFamily="2" charset="-78"/>
                          <a:cs typeface="Sakkal Majalla" panose="02000000000000000000" pitchFamily="2" charset="-78"/>
                        </a:rPr>
                      </a:br>
                      <a:endParaRPr lang="ar-AE" sz="14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التقييم</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8" name="Date Placeholder 7"/>
          <p:cNvSpPr>
            <a:spLocks noGrp="1"/>
          </p:cNvSpPr>
          <p:nvPr>
            <p:ph type="dt" sz="half" idx="10"/>
          </p:nvPr>
        </p:nvSpPr>
        <p:spPr/>
        <p:txBody>
          <a:bodyPr/>
          <a:lstStyle/>
          <a:p>
            <a:fld id="{13E19267-0502-414C-ADC8-E730C18BC296}" type="datetime3">
              <a:rPr lang="en-US" smtClean="0"/>
              <a:t>26 January 2021</a:t>
            </a:fld>
            <a:endParaRPr lang="en-GB"/>
          </a:p>
        </p:txBody>
      </p:sp>
      <p:sp>
        <p:nvSpPr>
          <p:cNvPr id="9" name="Slide Number Placeholder 8"/>
          <p:cNvSpPr>
            <a:spLocks noGrp="1"/>
          </p:cNvSpPr>
          <p:nvPr>
            <p:ph type="sldNum" sz="quarter" idx="12"/>
          </p:nvPr>
        </p:nvSpPr>
        <p:spPr/>
        <p:txBody>
          <a:bodyPr/>
          <a:lstStyle/>
          <a:p>
            <a:fld id="{60F9F505-338F-4A63-8E60-F3E66EC2060F}" type="slidenum">
              <a:rPr lang="en-GB" smtClean="0"/>
              <a:t>5</a:t>
            </a:fld>
            <a:endParaRPr lang="en-GB"/>
          </a:p>
        </p:txBody>
      </p:sp>
    </p:spTree>
    <p:extLst>
      <p:ext uri="{BB962C8B-B14F-4D97-AF65-F5344CB8AC3E}">
        <p14:creationId xmlns:p14="http://schemas.microsoft.com/office/powerpoint/2010/main" val="27478014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0F0A00B7A297B40A126585C06040BF9" ma:contentTypeVersion="13" ma:contentTypeDescription="Create a new document." ma:contentTypeScope="" ma:versionID="e211a196983eb4ca7a51c67aa200c8b9">
  <xsd:schema xmlns:xsd="http://www.w3.org/2001/XMLSchema" xmlns:xs="http://www.w3.org/2001/XMLSchema" xmlns:p="http://schemas.microsoft.com/office/2006/metadata/properties" xmlns:ns3="0860e916-1933-4f54-bf75-902e7a9d18bb" xmlns:ns4="c1803469-1359-4921-b8b2-4aa11e6de6e4" targetNamespace="http://schemas.microsoft.com/office/2006/metadata/properties" ma:root="true" ma:fieldsID="fbe2735384649c69160ac846166d8c23" ns3:_="" ns4:_="">
    <xsd:import namespace="0860e916-1933-4f54-bf75-902e7a9d18bb"/>
    <xsd:import namespace="c1803469-1359-4921-b8b2-4aa11e6de6e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60e916-1933-4f54-bf75-902e7a9d18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1803469-1359-4921-b8b2-4aa11e6de6e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1D1AD35-AF57-4B32-8A96-2853E34EF9CE}">
  <ds:schemaRefs>
    <ds:schemaRef ds:uri="http://schemas.microsoft.com/sharepoint/v3/contenttype/forms"/>
  </ds:schemaRefs>
</ds:datastoreItem>
</file>

<file path=customXml/itemProps2.xml><?xml version="1.0" encoding="utf-8"?>
<ds:datastoreItem xmlns:ds="http://schemas.openxmlformats.org/officeDocument/2006/customXml" ds:itemID="{85E79A6E-C66F-474D-AEC3-AC8B4C5AC1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60e916-1933-4f54-bf75-902e7a9d18bb"/>
    <ds:schemaRef ds:uri="c1803469-1359-4921-b8b2-4aa11e6de6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2EED42B-3B47-45C2-9F50-0B4533C0F1E3}">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c1803469-1359-4921-b8b2-4aa11e6de6e4"/>
    <ds:schemaRef ds:uri="http://purl.org/dc/elements/1.1/"/>
    <ds:schemaRef ds:uri="http://schemas.microsoft.com/office/2006/metadata/properties"/>
    <ds:schemaRef ds:uri="0860e916-1933-4f54-bf75-902e7a9d18bb"/>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8687</TotalTime>
  <Words>672</Words>
  <Application>Microsoft Macintosh PowerPoint</Application>
  <PresentationFormat>Widescreen</PresentationFormat>
  <Paragraphs>129</Paragraphs>
  <Slides>5</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Calibri</vt:lpstr>
      <vt:lpstr>Calibri Light</vt:lpstr>
      <vt:lpstr>Sakkal Majalla</vt:lpstr>
      <vt:lpstr>Office Theme</vt:lpstr>
      <vt:lpstr>1_Office Theme</vt:lpstr>
      <vt:lpstr> يقلد حركات الوجه والشفاه التي يراها من الاخرين في المراه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العنوان الرئيسي للهدف</dc:title>
  <dc:creator>NADYAH NASSER ALKAABI</dc:creator>
  <cp:lastModifiedBy>Rafeea Rashed Khuwaiter Almeqbaali</cp:lastModifiedBy>
  <cp:revision>404</cp:revision>
  <dcterms:created xsi:type="dcterms:W3CDTF">2020-07-26T19:33:45Z</dcterms:created>
  <dcterms:modified xsi:type="dcterms:W3CDTF">2021-01-26T18:48:33Z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0x01010020F0A00B7A297B40A126585C06040BF9</vt:lpwstr>
  </property>
</Properties>
</file>