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63" r:id="rId3"/>
    <p:sldId id="262" r:id="rId4"/>
    <p:sldId id="261" r:id="rId5"/>
    <p:sldId id="260" r:id="rId6"/>
    <p:sldId id="266" r:id="rId7"/>
    <p:sldId id="259" r:id="rId8"/>
    <p:sldId id="258" r:id="rId9"/>
    <p:sldId id="257" r:id="rId10"/>
    <p:sldId id="26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C99F0-0581-431F-A529-93B17601AAC6}" v="252" dt="2021-01-27T05:51:52.559"/>
    <p1510:client id="{2CF1DCFB-5363-4BB1-9D56-60A5C513FEA8}" v="2446" dt="2021-01-27T09:58:17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8118 3582 16383 0 0,'-5'0'0'0'0,"-2"5"0"0"0,-4 2 0 0 0,-5-1 0 0 0,-6-1 0 0 0,2 4 0 0 0,-1 0 0 0 0,3 3 0 0 0,0 0 0 0 0,-2-2 0 0 0,-3-3 0 0 0,3 2 0 0 0,0 0 0 0 0,-2-1 0 0 0,-2-3 0 0 0,3 3 0 0 0,1 0 0 0 0,-2 4 0 0 0,-2 4 0 0 0,-2 1 0 0 0,-1 1 0 0 0,-1-2 0 0 0,4 1 0 0 0,1-2 0 0 0,0-4 0 0 0,-1-4 0 0 0,-2-3 0 0 0,-1 3 0 0 0,-1 5 0 0 0,-1 1 0 0 0,0-3 0 0 0,5 3 0 0 0,1-1 0 0 0,5 2 0 0 0,1-1 0 0 0,-3-3 0 0 0,4 2 0 0 0,-2-1 0 0 0,-2-3 0 0 0,2 3 0 0 0,-1-1 0 0 0,4 3 0 0 0,-2-1 0 0 0,-2-2 0 0 0,1 1 0 0 0,0 0 0 0 0,-2-2 0 0 0,-3-3 0 0 0,-3 2 0 0 0,-1 5 0 0 0,-1 1 0 0 0,-2 2 0 0 0,1-1 0 0 0,5 1 0 0 0,1-1 0 0 0,-1-4 0 0 0,5 1 0 0 0,0 4 0 0 0,-1-1 0 0 0,-3 2 0 0 0,-2-2 0 0 0,-2-4 0 0 0,4 2 0 0 0,1-2 0 0 0,-1 3 0 0 0,-2-2 0 0 0,0-2 0 0 0,-3-4 0 0 0,0-2 0 0 0,5 3 0 0 0,5 0-16383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7636 6715 16383 0 0,'5'0'0'0'0,"6"0"0"0"0,7 0 0 0 0,5 0 0 0 0,-2 5 0 0 0,1 2 0 0 0,2-1 0 0 0,-4 4 0 0 0,0 0 0 0 0,-3 3 0 0 0,0 5 0 0 0,2 4 0 0 0,-2 3 0 0 0,1-3 0 0 0,-3 1 0 0 0,2-5 0 0 0,-3 0 0 0 0,2-3 0 0 0,-3 1 0 0 0,2-2 0 0 0,-1 1 0 0 0,-4 3 0 0 0,2-2 0 0 0,-1 2 0 0 0,2-2 0 0 0,-1 1 0 0 0,3-3 0 0 0,-2 2 0 0 0,-3 2 0 0 0,2-1 0 0 0,-1 1 0 0 0,3-2 0 0 0,-2 1 0 0 0,-2 2 0 0 0,1-2 0 0 0,0 2 0 0 0,2-4 0 0 0,0 2 0 0 0,-4 2 0 0 0,3-2 0 0 0,-1 2 0 0 0,-3 1 0 0 0,-2 3 0 0 0,3-2 0 0 0,-1 0 0 0 0,-1 1 0 0 0,-2 2 0 0 0,-2 2 0 0 0,4-4 0 0 0,0 0 0 0 0,-1 0 0 0 0,-1 2 0 0 0,-2 2 0 0 0,-1 1 0 0 0,-1 1 0 0 0,-1 1 0 0 0,0 0 0 0 0,0 1 0 0 0,-1-1 0 0 0,1 0 0 0 0,0 0 0 0 0,0 1 0 0 0,0-1 0 0 0,0 0 0 0 0,-5 0 0 0 0,-2 0 0 0 0,-4-5 0 0 0,-1-2 0 0 0,3 1 0 0 0,-4-4 0 0 0,2 0 0 0 0,-3-4 0 0 0,1 2 0 0 0,3 1 0 0 0,-2-1 0 0 0,2 1 0 0 0,1 2 0 0 0,-2-2 0 0 0,1 1 0 0 0,2 2 0 0 0,-2-2 0 0 0,0-1 0 0 0,-3-2 0 0 0,-4 1 0 0 0,0 2 0 0 0,4 3 0 0 0,4 3 0 0 0,3 2 0 0 0,3 1 0 0 0,-3-4 0 0 0,-1-1 0 0 0,1 0 0 0 0,2-3-16383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7975 8070 16383 0 0,'0'5'0'0'0,"4"1"0"0"0,3 5 0 0 0,4 1 0 0 0,6-2 0 0 0,-1 2 0 0 0,3-1 0 0 0,2-2 0 0 0,-2 3 0 0 0,1-2 0 0 0,-4 3 0 0 0,1-1 0 0 0,-2 3 0 0 0,-4 3 0 0 0,1 0 0 0 0,-2 0 0 0 0,-2 3 0 0 0,-2 2 0 0 0,2-2 0 0 0,0 0 0 0 0,-1 1 0 0 0,2-2 0 0 0,6-6 0 0 0,0 0 0 0 0,-3 3 0 0 0,1-1 0 0 0,-1 1 0 0 0,-2 2 0 0 0,-4 4 0 0 0,-2 2 0 0 0,3 2 0 0 0,0 2 0 0 0,-1 0 0 0 0,-2 0 0 0 0,4-4 0 0 0,5-7 0 0 0,1-1 0 0 0,2-4 0 0 0,4 1 0 0 0,4-2 0 0 0,1-3 0 0 0,3-3 0 0 0,1-3 0 0 0,1-1 0 0 0,-1-2 0 0 0,1 0 0 0 0,-1 0 0 0 0,1-1 0 0 0,-1 0 0 0 0,-5-4 0 0 0,-6-7 0 0 0,-7-5 0 0 0,-5-6 0 0 0,-3-4 0 0 0,-3-1 0 0 0,4 3 0 0 0,2 1 0 0 0,4 5 0 0 0,5 6 0 0 0,6 4 0 0 0,3 5 0 0 0,3 2 0 0 0,2 2 0 0 0,1 1 0 0 0,0 0 0 0 0,0 0 0 0 0,-5 5 0 0 0,-2 1 0 0 0,0-1 0 0 0,-4 5 0 0 0,-5 4 0 0 0,0 0 0 0 0,-2 2 0 0 0,-4 4 0 0 0,3-3 0 0 0,-2 2 0 0 0,4 1 0 0 0,-2 3 0 0 0,4-3 0 0 0,3-1 0 0 0,4-2 0 0 0,-2-1 0 0 0,1 3 0 0 0,1 2 0 0 0,2-2 0 0 0,-3 0 0 0 0,-5 1 0 0 0,-5 3 0 0 0,-5 2 0 0 0,-3 1 0 0 0,-7 2 0 0 0,-8 0 0 0 0,-1 0 0 0 0,0 0 0 0 0,-1-4 0 0 0,1-3 0 0 0,-2-4 0 0 0,-4-5 0 0 0,2 0 0 0 0,-1-3 0 0 0,2 3 0 0 0,4 3 0 0 0,-1 0 0 0 0,2 1 0 0 0,-2-1 0 0 0,0 0 0 0 0,-1 4 0 0 0,1 2 0 0 0,3 3 0 0 0,-2-3 0 0 0,1 0 0 0 0,-2-4 0 0 0,0 0 0 0 0,4 2 0 0 0,2 2 0 0 0,8-2 0 0 0,3 0 0 0 0,2 1 0 0 0,4-2 0 0 0,0 0 0 0 0,4-2 0 0 0,-1-1 0 0 0,-2 3 0 0 0,2-2 0 0 0,-2 1 0 0 0,-2 3 0 0 0,2-3 0 0 0,-1 1 0 0 0,-2 2 0 0 0,2 2 0 0 0,5-2 0 0 0,0-1 0 0 0,2-3 0 0 0,-2 1 0 0 0,2 1 0 0 0,2-1 0 0 0,4-5 0 0 0,-3 1 0 0 0,0-2 0 0 0,3-4 0 0 0,-4 3 0 0 0,0-1 0 0 0,-3-2-16383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9914 9475 16383 0 0,'5'0'0'0'0,"2"5"0"0"0,-6 2 0 0 0,-8-1 0 0 0,-7-1 0 0 0,-6-2 0 0 0,-5 0 0 0 0,-4-2 0 0 0,0-1 0 0 0,-2 0 0 0 0,1 5 0 0 0,-1 1 0 0 0,1 0 0 0 0,1-1 0 0 0,-1-2 0 0 0,1 0 0 0 0,0-2 0 0 0,0-1 0 0 0,0 0 0 0 0,0 0 0 0 0,0 0 0 0 0,0-1 0 0 0,0 1 0 0 0,1 0 0 0 0,-1 0 0 0 0,0 0 0 0 0,0 0 0 0 0,0 0 0 0 0,0 0 0 0 0,0 0 0 0 0,0 0 0 0 0,0 0 0 0 0,0 0 0 0 0,0 0 0 0 0,0 0 0 0 0,0 0 0 0 0,0 0 0 0 0,0 0 0 0 0,0 0 0 0 0,0 0 0 0 0,0 0 0 0 0,0 0 0 0 0,0 0 0 0 0,0 0 0 0 0,0 0 0 0 0,0 0 0 0 0,0 0 0 0 0,0 0 0 0 0,0 0 0 0 0,5-5 0 0 0,1-1 0 0 0,0-1 0 0 0,-1 2 0 0 0,-1 2 0 0 0,3-5 0 0 0,1 1 0 0 0,-1 0 0 0 0,-2 2 0 0 0,-2 2 0 0 0,-1-4 0 0 0,-1-1 0 0 0,-1 2 0 0 0,0 1 0 0 0,0 2 0 0 0,-1 1 0 0 0,1 1 0 0 0,0 1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5 0 0 0,0 2 0 0 0,0-1 0 0 0,0-1 0 0 0,0-2 0 0 0,0 0 0 0 0,0-2 0 0 0,5 4 0 0 0,1 2 0 0 0,1-1 0 0 0,-2-1 0 0 0,-2-2 0 0 0,0-1 0 0 0,-2-1 0 0 0,-1-1 0 0 0,0 0 0 0 0,0 0 0 0 0,5 0-16383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6626 11668 16383 0 0,'-5'0'0'0'0,"-2"5"0"0"0,-4 7 0 0 0,-5 5 0 0 0,-6 1 0 0 0,-3 2 0 0 0,-2 2 0 0 0,3 3 0 0 0,5 2 0 0 0,7 1 0 0 0,5 1 0 0 0,4 0 0 0 0,2 0 0 0 0,1 1 0 0 0,1-1 0 0 0,0 1 0 0 0,0-1 0 0 0,0 0 0 0 0,0 0 0 0 0,-1 0 0 0 0,0 0 0 0 0,0 0 0 0 0,0 0 0 0 0,0 0 0 0 0,0 0 0 0 0,0 0 0 0 0,0 0 0 0 0,0 0 0 0 0,0 0 0 0 0,0 0 0 0 0,0 0 0 0 0,0 0 0 0 0,0 0 0 0 0,0 0 0 0 0,0 0 0 0 0,5-5 0 0 0,1-2 0 0 0,1 1 0 0 0,-2 1 0 0 0,-2 1 0 0 0,5-3 0 0 0,4-1 0 0 0,6-3 0 0 0,5-6 0 0 0,3-4 0 0 0,3-4 0 0 0,0-2 0 0 0,-4 3 0 0 0,-6 6 0 0 0,-7 6 0 0 0,-5 5 0 0 0,-4 3 0 0 0,-2 3 0 0 0,-2 2 0 0 0,0 0 0 0 0,0 0 0 0 0,0 0 0 0 0,0 0 0 0 0,0-1 0 0 0,1 1 0 0 0,0-1 0 0 0,0 0 0 0 0,0 0 0 0 0,0 0 0 0 0,0 0 0 0 0,0 0 0 0 0,0 0 0 0 0,0 0 0 0 0,0 0 0 0 0,0 0 0 0 0,0 0 0 0 0,0 0 0 0 0,0 0 0 0 0,0 0 0 0 0,0 0 0 0 0,0 0 0 0 0,0 0 0 0 0,0 0 0 0 0,0 0 0 0 0,0 0 0 0 0,0 0 0 0 0,0 0 0 0 0,0 0 0 0 0,0-1 0 0 0,5-3 0 0 0,1-3 0 0 0,1 1 0 0 0,-2 1 0 0 0,-2 1 0 0 0,0 2 0 0 0,3-4 0 0 0,6-6 0 0 0,5-6 0 0 0,6-5 0 0 0,3-3 0 0 0,2-2 0 0 0,2-2 0 0 0,0 0 0 0 0,0 0 0 0 0,0 0 0 0 0,0 0 0 0 0,-1 1 0 0 0,1 0 0 0 0,-1 0 0 0 0,0 0 0 0 0,-5 0-16383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7030 12430 16383 0 0,'0'5'0'0'0,"0"7"0"0"0,0 5 0 0 0,0 6 0 0 0,0 3 0 0 0,0 3 0 0 0,0 1 0 0 0,0 0 0 0 0,0 0 0 0 0,0 0 0 0 0,0 0 0 0 0,0 0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0,-5-5 0 0 0,-1-2 0 0 0,-1 1 0 0 0,-3-4 0 0 0,-5-5 0 0 0,-5-5 0 0 0,-4-4 0 0 0,3-3-16383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7920 12467 16383 0 0,'5'0'0'0'0,"-3"0"0"0"0,-8 0 0 0 0,-6 0 0 0 0,-8 0 0 0 0,-4 0 0 0 0,-3 0 0 0 0,-2 0 0 0 0,-2 0 0 0 0,1 0 0 0 0,5-5 0 0 0,1-1 0 0 0,1 0 0 0 0,-2 1 0 0 0,4-4 0 0 0,1 0 0 0 0,-1 2 0 0 0,-3 1 0 0 0,-1 3 0 0 0,-2 1 0 0 0,-1 1 0 0 0,-1 1 0 0 0,0 0 0 0 0,0 0 0 0 0,-1 1 0 0 0,1-1 0 0 0,0 0 0 0 0,-1 0 0 0 0,1 0 0 0 0,0 0 0 0 0,0 1 0 0 0,0-2 0 0 0,0 1 0 0 0,0 0 0 0 0,0 0 0 0 0,0 0 0 0 0,5 0-16383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7636 12430 16383 0 0,'0'5'0'0'0,"0"7"0"0"0,0 5 0 0 0,0 6 0 0 0,0 3 0 0 0,0 3 0 0 0,0 1 0 0 0,0 0 0 0 0,0 0 0 0 0,0 0 0 0 0,0 0 0 0 0,0 0 0 0 0,0-1 0 0 0,0 0 0 0 0,0 0 0 0 0,0 0 0 0 0,0 0 0 0 0,0 0 0 0 0,0 0 0 0 0,0 0 0 0 0,0 0 0 0 0,0 0 0 0 0,0 0 0 0 0,0 0 0 0 0,0 0 0 0 0,0 0 0 0 0,0 0 0 0 0,0 0 0 0 0,5-5 0 0 0,6-7 0 0 0,2-1 0 0 0,-2 2 0 0 0,3-2 0 0 0,-2 0 0 0 0,-2 4 0 0 0,2 2 0 0 0,-2 3 0 0 0,-1 2 0 0 0,-4 1 0 0 0,-1 1 0 0 0,-2 1 0 0 0,-2-1 0 0 0,0 1 0 0 0,0-1 0 0 0,4-4 0 0 0,7-8 0 0 0,6-5 0 0 0,1-1 0 0 0,2-2 0 0 0,2-2 0 0 0,3-3 0 0 0,1-2 0 0 0,2-1 0 0 0,1-1 0 0 0,1 0 0 0 0,-1-1 0 0 0,1 1 0 0 0,-1-1 0 0 0,0 1 0 0 0,0 0 0 0 0,-4-5 0 0 0,-8-7 0 0 0,-6-5 0 0 0,-4-6 0 0 0,-5-3 0 0 0,-1-3 0 0 0,-2-1 0 0 0,0 0 0 0 0,-1 0 0 0 0,1 0 0 0 0,0 0 0 0 0,1 5-16383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8174 12642 16383 0 0,'0'5'0'0'0,"0"6"0"0"0,0 7 0 0 0,0 5 0 0 0,0 3 0 0 0,0 3 0 0 0,0 0 0 0 0,0 2 0 0 0,0-1 0 0 0,0 0 0 0 0,0 0 0 0 0,0-1 0 0 0,0 1 0 0 0,0-1 0 0 0,0 0 0 0 0,0 0 0 0 0,0 0 0 0 0,0 0 0 0 0,-5-5 0 0 0,-1-2 0 0 0,-5-4 0 0 0,-1-1 0 0 0,-3-3 0 0 0,1 2 0 0 0,3 2 0 0 0,4 3 0 0 0,-3-2 0 0 0,1 1 0 0 0,2 2 0 0 0,2-3-16383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8207 12663 16383 0 0,'5'0'0'0'0,"7"0"0"0"0,6 0 0 0 0,4 0 0 0 0,5 0 0 0 0,1 0 0 0 0,2 0 0 0 0,0 0 0 0 0,1 0 0 0 0,-1 0 0 0 0,-1 0 0 0 0,1 0 0 0 0,-6 5 0 0 0,-1 1 0 0 0,0 1 0 0 0,0-2 0 0 0,3-2 0 0 0,1 0 0 0 0,0-2 0 0 0,2-1 0 0 0,0 0 0 0 0,0 0 0 0 0,0 0 0 0 0,-4-1-16383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8588 12670 16383 0 0,'0'5'0'0'0,"0"6"0"0"0,0 7 0 0 0,0 5 0 0 0,0 3 0 0 0,0 3 0 0 0,0 1 0 0 0,0 0 0 0 0,0 0 0 0 0,0 0 0 0 0,0 0 0 0 0,0-1 0 0 0,0 1 0 0 0,0-1 0 0 0,0 0 0 0 0,0 0 0 0 0,0 0 0 0 0,0 0 0 0 0,0 0 0 0 0,0 0 0 0 0,0 0 0 0 0,0 0 0 0 0,5 0 0 0 0,2 0 0 0 0,-1 0 0 0 0,4-5 0 0 0,0-2 0 0 0,4-4 0 0 0,-2-1 0 0 0,-1 2 0 0 0,-4 3 0 0 0,-2 2 0 0 0,-3 3 0 0 0,-1 0 0 0 0,4-3 0 0 0,1-1 0 0 0,5-5 0 0 0,5-5 0 0 0,4-5 0 0 0,5-3 0 0 0,2-4 0 0 0,2-1 0 0 0,1 0 0 0 0,0-1 0 0 0,-5-5 0 0 0,-6-7 0 0 0,-8-5 0 0 0,-4-5 0 0 0,-4-4 0 0 0,-3-1 0 0 0,0-2 0 0 0,-2 0 0 0 0,1-1 0 0 0,0 1 0 0 0,0 1 0 0 0,1-1 0 0 0,-1 1 0 0 0,1 0 0 0 0,0 0 0 0 0,0 0 0 0 0,0 0 0 0 0,0 0 0 0 0,0 0 0 0 0,0 0 0 0 0,0 0 0 0 0,0 0 0 0 0,0 0 0 0 0,0 0 0 0 0,0 0 0 0 0,0 0 0 0 0,0 0 0 0 0,0 0 0 0 0,0 0 0 0 0,0 0 0 0 0,0 0 0 0 0,0 0 0 0 0,0 0 0 0 0,0 0 0 0 0,0 0 0 0 0,0 5-16383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6644 4175 16383 0 0,'0'5'0'0'0,"0"7"0"0"0,-5 0 0 0 0,-1 5 0 0 0,-1 3 0 0 0,-3-2 0 0 0,0 2 0 0 0,-3-3 0 0 0,0 0 0 0 0,3 3 0 0 0,2 2 0 0 0,4 3 0 0 0,1 2 0 0 0,3 1 0 0 0,-1 1 0 0 0,2 1 0 0 0,-1-1 0 0 0,1 1 0 0 0,0-1 0 0 0,-1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0,0-5-16383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8842 13019 16383 0 0,'5'-5'0'0'0,"7"-2"0"0"0,6 1 0 0 0,4 1 0 0 0,0-4 0 0 0,-5-4 0 0 0,0-1 0 0 0,-3-3 0 0 0,-4-3 0 0 0,1 2 0 0 0,0-2 0 0 0,-4-1 0 0 0,-1-3 0 0 0,-3-2 0 0 0,-2-1 0 0 0,5 3 0 0 0,0 2 0 0 0,0-2 0 0 0,-2 0 0 0 0,-1-2 0 0 0,-1-1 0 0 0,-1-1 0 0 0,0-1 0 0 0,-1 0 0 0 0,-1 0 0 0 0,1 0 0 0 0,0 0 0 0 0,0-1 0 0 0,-1 1 0 0 0,1 0 0 0 0,0 0 0 0 0,0-5 0 0 0,0-1 0 0 0,0-1 0 0 0,0 2 0 0 0,0 2 0 0 0,0 1 0 0 0,0 0 0 0 0,0 2 0 0 0,0 0 0 0 0,0 0 0 0 0,0 0 0 0 0,-5 6 0 0 0,-1 0 0 0 0,-5 1 0 0 0,-1-2 0 0 0,2-1 0 0 0,3-2 0 0 0,-3-1 0 0 0,1 0 0 0 0,-3 3 0 0 0,0 3 0 0 0,2-1 0 0 0,3-1 0 0 0,3-2 0 0 0,2-1 0 0 0,1-1 0 0 0,1-1 0 0 0,0 0 0 0 0,1 5-16383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7975 11217 16383 0 0,'0'-5'0'0'0,"0"-7"0"0"0,0-5 0 0 0,0-6 0 0 0,0-4 0 0 0,0-1 0 0 0,0-2 0 0 0,0 0 0 0 0,0 0 0 0 0,0-1 0 0 0,0 2 0 0 0,0-1 0 0 0,0 1 0 0 0,4 0 0 0 0,8 5 0 0 0,1 1 0 0 0,3 6 0 0 0,4 4 0 0 0,4 1 0 0 0,2 1 0 0 0,2-2 0 0 0,1 2 0 0 0,1 2 0 0 0,-1 3 0 0 0,1 2 0 0 0,0 2 0 0 0,-1 1 0 0 0,0 1 0 0 0,0 1 0 0 0,0-1 0 0 0,0 1 0 0 0,0-1 0 0 0,0 1 0 0 0,0-1 0 0 0,0 0 0 0 0,0 0 0 0 0,0-5 0 0 0,0-2 0 0 0,0 1 0 0 0,5 1 0 0 0,2 1 0 0 0,-1 2 0 0 0,-1 1 0 0 0,-2 1 0 0 0,0 0 0 0 0,-2 0 0 0 0,-1 0 0 0 0,0 0 0 0 0,0 1 0 0 0,0-1 0 0 0,0 0 0 0 0,-1 0 0 0 0,1 0 0 0 0,0 0 0 0 0,-5 5 0 0 0,-1 1 0 0 0,-1 1 0 0 0,2-2 0 0 0,-3 3 0 0 0,-1 1 0 0 0,-3 3 0 0 0,-5 5 0 0 0,0 5 0 0 0,-1 2 0 0 0,2-1 0 0 0,-1-1 0 0 0,-3 1 0 0 0,-3 2 0 0 0,-2 1 0 0 0,-2 2 0 0 0,4-5 0 0 0,0 0 0 0 0,0 0 0 0 0,-1 1 0 0 0,-2 1 0 0 0,-2 2 0 0 0,5-3 0 0 0,1-2 0 0 0,-1 0 0 0 0,-1 3 0 0 0,-2 0 0 0 0,-1 2 0 0 0,-1 1 0 0 0,0 1 0 0 0,-1 0 0 0 0,-1 0 0 0 0,1 1 0 0 0,5-6 0 0 0,1-1 0 0 0,0 0 0 0 0,-1 1 0 0 0,-1 1 0 0 0,-2 2 0 0 0,-1 1 0 0 0,0 0 0 0 0,-1 1 0 0 0,-1 0 0 0 0,1 1 0 0 0,-5-6 0 0 0,-2-1 0 0 0,-4-5 0 0 0,-1-1 0 0 0,2 2 0 0 0,-2-2 0 0 0,-4-4 0 0 0,-5-5 0 0 0,-3-3 0 0 0,3-2-16383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7962 11075 16383 0 0,'0'5'0'0'0,"0"7"0"0"0,0 6 0 0 0,0 4 0 0 0,0 5 0 0 0,0 1 0 0 0,0 2 0 0 0,0 0 0 0 0,-5-4 0 0 0,-2-3 0 0 0,1 1 0 0 0,1 0 0 0 0,1 2 0 0 0,2 1 0 0 0,1 1 0 0 0,0 0 0 0 0,1 1 0 0 0,0 0 0 0 0,1 0 0 0 0,-1 1 0 0 0,5-1 0 0 0,7-5 0 0 0,6-1 0 0 0,5-6 0 0 0,-2 1 0 0 0,1-4 0 0 0,-3 1 0 0 0,-1-2 0 0 0,3-3 0 0 0,-4 1 0 0 0,2 0 0 0 0,-3 2 0 0 0,0-1 0 0 0,3 2 0 0 0,3-1 0 0 0,-2 3 0 0 0,-5 2 0 0 0,0-1 0 0 0,3-3 0 0 0,3-5 0 0 0,-2 2 0 0 0,0-2 0 0 0,-2 4 0 0 0,-5 3 0 0 0,1 0 0 0 0,3-4 0 0 0,-1 2 0 0 0,2-1 0 0 0,-2 1 0 0 0,-4 4 0 0 0,-4 3 0 0 0,-2 4 0 0 0,-3 1 0 0 0,-1 3 0 0 0,-2 0 0 0 0,1 1 0 0 0,-1-1 0 0 0,-4-4 0 0 0,-2-2 0 0 0,0 0 0 0 0,2 1 0 0 0,-4-3 0 0 0,0-1 0 0 0,2 2 0 0 0,1 1 0 0 0,3 2 0 0 0,-4-3 0 0 0,-6-5 0 0 0,0-6-16383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8854 12241 16383 0 0,'-5'0'0'0'0,"-6"0"0"0"0,-7 0 0 0 0,-5 0 0 0 0,-3-5 0 0 0,-3-2 0 0 0,-1-4 0 0 0,5-5 0 0 0,1-1 0 0 0,5-1 0 0 0,1-3 0 0 0,3-3 0 0 0,0 2 0 0 0,-3 6 0 0 0,-3 5 0 0 0,-4 4 0 0 0,-1 4 0 0 0,-2 2 0 0 0,-1 2 0 0 0,0-1 0 0 0,-1 1 0 0 0,5-5 0 0 0,2-1 0 0 0,0-1 0 0 0,-1-4 0 0 0,-1-5 0 0 0,-2-5 0 0 0,-1 1 0 0 0,-1 4 0 0 0,1 4 0 0 0,-2 4 0 0 0,1 4 0 0 0,0 1 0 0 0,0 2 0 0 0,0 1 0 0 0,4 4 0 0 0,3 3 0 0 0,4 4 0 0 0,1 0 0 0 0,-3-2 0 0 0,-1-3 0 0 0,1 3 0 0 0,1-1 0 0 0,-3-1 0 0 0,-1-3 0 0 0,-3-2 0 0 0,-1-1 0 0 0,-2-1 0 0 0,0-1 0 0 0,0-1 0 0 0,0 1 0 0 0,-1 0 0 0 0,1-1 0 0 0,0 1 0 0 0,4-5 0 0 0,8-7 0 0 0,6-5 0 0 0,4-6 0 0 0,5-3 0 0 0,1-3 0 0 0,2-1 0 0 0,0 0 0 0 0,1 0 0 0 0,-1 0 0 0 0,-5 5 0 0 0,-2 2 0 0 0,-5 5 0 0 0,-6 5 0 0 0,1 1 0 0 0,-3 1 0 0 0,-2 3 0 0 0,-3 4 0 0 0,-2 1 0 0 0,-2 2 0 0 0,-1 0 0 0 0,0 2 0 0 0,-1-1 0 0 0,1 1 0 0 0,-1-1 0 0 0,1 1 0 0 0,0-1 0 0 0,-1 0 0 0 0,1 0 0 0 0,0 0 0 0 0,0 0 0 0 0,0 0 0 0 0,1 0 0 0 0,-1 0 0 0 0,4 5 0 0 0,-2 1 0 0 0,-2 1 0 0 0,-1-2 0 0 0,-1-2 0 0 0,1 0 0 0 0,0-2 0 0 0,0-1 0 0 0,1 0 0 0 0,-1 0 0 0 0,1 0 0 0 0,5 4 0 0 0,7 8 0 0 0,6 0-16383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12570 6101 16383 0 0,'-5'0'0'0'0,"-6"0"0"0"0,-7 0 0 0 0,-5 0 0 0 0,-3 0 0 0 0,-3 0 0 0 0,4 5 0 0 0,2 2 0 0 0,-1-1 0 0 0,-1-1 0 0 0,-2-1 0 0 0,0 3 0 0 0,-1 1 0 0 0,-1-2 0 0 0,0-1 0 0 0,0 4 0 0 0,0-1 0 0 0,0-1 0 0 0,0-1 0 0 0,4 2 0 0 0,3 0 0 0 0,-1 0 0 0 0,4 2 0 0 0,0 0 0 0 0,-1-2 0 0 0,-3-2 0 0 0,-2-3 0 0 0,3 4 0 0 0,1 1 0 0 0,3 3 0 0 0,1 0 0 0 0,-3-1 0 0 0,-2-4 0 0 0,-3-1 0 0 0,4 2 0 0 0,-1 1 0 0 0,4 3 0 0 0,1 0 0 0 0,-3-1 0 0 0,-2-3 0 0 0,-3 2 0 0 0,4 5 0 0 0,-1 0 0 0 0,0-3 0 0 0,-3-3 0 0 0,-1-2 0 0 0,-1-3 0 0 0,-1-2 0 0 0,4 4 0 0 0,1 1 0 0 0,0 0 0 0 0,-1-2 0 0 0,-2-1 0 0 0,-1-1 0 0 0,4 4 0 0 0,1 1 0 0 0,0-1 0 0 0,-3-1 0 0 0,0-2 0 0 0,3 4 0 0 0,0 1 0 0 0,0-2 0 0 0,-2 4 0 0 0,-2 0 0 0 0,-1 3 0 0 0,-1 0 0 0 0,-1-3 0 0 0,0-3 0 0 0,5 2 0 0 0,1 0 0 0 0,0-2 0 0 0,-1-1 0 0 0,-2-3 0 0 0,4 3 0 0 0,6 6 0 0 0,0 1 0 0 0,-2-2 0 0 0,-2-3 0 0 0,-4-2 0 0 0,-1-3 0 0 0,-3-2 0 0 0,-1 0 0 0 0,0-2 0 0 0,-1 1 0 0 0,6 4 0 0 0,1 2 0 0 0,0 5 0 0 0,-1 1 0 0 0,-2-3 0 0 0,-1 3 0 0 0,-1 0 0 0 0,5 2 0 0 0,0-2 0 0 0,0-1 0 0 0,-1-4 0 0 0,3 2 0 0 0,1 0 0 0 0,-2-2 0 0 0,4 3 0 0 0,-1-1 0 0 0,-2-1 0 0 0,-2-2 0 0 0,-2-3 0 0 0,-2-1 0 0 0,4 4 0 0 0,0 1 0 0 0,0 3 0 0 0,-1 2 0 0 0,3 2 0 0 0,0-1 0 0 0,0-2 0 0 0,-3-3 0 0 0,3 1 0 0 0,1 0 0 0 0,3-1-16383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9880 6715 16383 0 0,'0'5'0'0'0,"0"7"0"0"0,0 5 0 0 0,0 6 0 0 0,0 3 0 0 0,4-2 0 0 0,8-6 0 0 0,6 0 0 0 0,0 1 0 0 0,1-3 0 0 0,4-3 0 0 0,1-5 0 0 0,-2 2 0 0 0,0-1 0 0 0,-5 2 0 0 0,1 1 0 0 0,2-3 0 0 0,-3 2 0 0 0,-4 5 0 0 0,1-1 0 0 0,-2 2 0 0 0,1-2 0 0 0,0 2 0 0 0,1-3 0 0 0,-1 2 0 0 0,2-2 0 0 0,4-4 0 0 0,-2-2-16383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10176 7033 16383 0 0,'0'5'0'0'0,"0"6"0"0"0,0 7 0 0 0,0 5 0 0 0,0 3 0 0 0,0 3 0 0 0,0 0 0 0 0,0 2 0 0 0,0-1 0 0 0,0 0 0 0 0,0 0 0 0 0,0-1 0 0 0,0 0 0 0 0,0 1 0 0 0,0-1 0 0 0,0-1 0 0 0,0 1 0 0 0,5-5 0 0 0,1-1 0 0 0,1 0 0 0 0,3-4 0 0 0,0-1 0 0 0,-2 3 0 0 0,-2 2 0 0 0,-2 2 0 0 0,-1 1 0 0 0,-2 2 0 0 0,4-4 0 0 0,1-1 0 0 0,0 0 0 0 0,3-3 0 0 0,1-1 0 0 0,-2 2 0 0 0,-2 2 0 0 0,3-3 0 0 0,0 0 0 0 0,-2 2 0 0 0,-1 1 0 0 0,2-2 0 0 0,0 0 0 0 0,-1 1 0 0 0,-2 2 0 0 0,-1 1 0 0 0,-2 2 0 0 0,-2 2 0 0 0,1-1 0 0 0,3 2 0 0 0,2-1 0 0 0,0 0 0 0 0,-1 1 0 0 0,-2-1 0 0 0,4-5 0 0 0,1-1 0 0 0,-1-1 0 0 0,-2 2 0 0 0,-2 2 0 0 0,4-4 0 0 0,1-1 0 0 0,-2 1 0 0 0,4-3 0 0 0,0 0 0 0 0,-2 2 0 0 0,-2 2 0 0 0,3-3 0 0 0,-1 1 0 0 0,4-4 0 0 0,0 0 0 0 0,-2 2 0 0 0,-4 3 0 0 0,-1 3 0 0 0,-3 2 0 0 0,-1 1 0 0 0,-1 1 0 0 0,0 0 0 0 0,4-4 0 0 0,2-2 0 0 0,0 0 0 0 0,4-4 0 0 0,0 0 0 0 0,-2 2 0 0 0,3-3 0 0 0,0 0 0 0 0,-3 3 0 0 0,-2 1 0 0 0,-2 4 0 0 0,-2 1 0 0 0,-6-4 0 0 0,-3-1 0 0 0,1 1 0 0 0,0 2 0 0 0,2 1 0 0 0,2 1 0 0 0,0 1 0 0 0,2 1 0 0 0,-1 0 0 0 0,2 0 0 0 0,-1 0 0 0 0,0 1 0 0 0,0-1 0 0 0,1 0 0 0 0,-1 0 0 0 0,0 0 0 0 0,0 0 0 0 0,0 0 0 0 0,0 0 0 0 0,0 0 0 0 0,0 0 0 0 0,0 0 0 0 0,0 0 0 0 0,0 0 0 0 0,0 0 0 0 0,0 0 0 0 0,5-5 0 0 0,1-2 0 0 0,1 1 0 0 0,3 1 0 0 0,5 2 0 0 0,0 0 0 0 0,-3 2 0 0 0,-3 1 0 0 0,-3 0 0 0 0,-3 0 0 0 0,4-5 0 0 0,-1-1 0 0 0,0 0 0 0 0,-1 1 0 0 0,-3 1 0 0 0,0-3-16383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10662 9326 16383 0 0,'0'-5'0'0'0,"5"-2"0"0"0,6 1 0 0 0,2 6 0 0 0,-7 3 0 0 0,-4 6 0 0 0,-7 1 0 0 0,-3 4 0 0 0,0 5 0 0 0,1 4 0 0 0,-3-2 0 0 0,0 0 0 0 0,-3-3 0 0 0,-4-5 0 0 0,-4-4 0 0 0,1-10 0 0 0,4-8 0 0 0,0-3 0 0 0,3-5 0 0 0,-2 1 0 0 0,-3 3 0 0 0,-3 4 0 0 0,-3 3 0 0 0,-3 3 0 0 0,-1 1 0 0 0,-1 2 0 0 0,-1 1 0 0 0,6 5 0 0 0,1 1 0 0 0,-1 0 0 0 0,5 3 0 0 0,5 5 0 0 0,0 5 0 0 0,2 4 0 0 0,4 3 0 0 0,2 2 0 0 0,3 0 0 0 0,2 1 0 0 0,1 0 0 0 0,0 0 0 0 0,1 0 0 0 0,0-1 0 0 0,-1 0 0 0 0,0 0 0 0 0,1 0 0 0 0,4-5 0 0 0,1-1 0 0 0,6-5 0 0 0,-1-1 0 0 0,4-3 0 0 0,4 1 0 0 0,-2 3 0 0 0,2-1 0 0 0,2-5 0 0 0,-2 2 0 0 0,1 3 0 0 0,1-2 0 0 0,2 2 0 0 0,3-2 0 0 0,-4 2 0 0 0,0-3 0 0 0,1 2 0 0 0,1 2 0 0 0,2 4 0 0 0,1-2 0 0 0,-4 0 0 0 0,0-2 0 0 0,-1-1 0 0 0,-2 3 0 0 0,-1-3 0 0 0,2-3 0 0 0,-3 0 0 0 0,0-3 0 0 0,3-2 0 0 0,-3 2 0 0 0,1-1 0 0 0,1-2 0 0 0,-1 2 0 0 0,-1 5 0 0 0,3-1 0 0 0,3 3 0 0 0,1-2 0 0 0,2-3 0 0 0,-4 1 0 0 0,0-2 0 0 0,0-2 0 0 0,1-4 0 0 0,2 4 0 0 0,1-1 0 0 0,-4 4 0 0 0,0-1 0 0 0,-1-2 0 0 0,3-2 0 0 0,0-3 0 0 0,-3 4 0 0 0,0-1 0 0 0,0-1 0 0 0,2-1 0 0 0,-3 3 0 0 0,0 0 0 0 0,0-1 0 0 0,3 4 0 0 0,-3 3 0 0 0,-1 1 0 0 0,2 2 0 0 0,2 4 0 0 0,1-3 0 0 0,3-4 0 0 0,-5 1 0 0 0,-6 3 0 0 0,0-2 0 0 0,1-4 0 0 0,-3 1 0 0 0,2-1 0 0 0,3-3 0 0 0,2-3 0 0 0,3-3 0 0 0,2-1 0 0 0,2-2 0 0 0,0 0 0 0 0,-5-6 0 0 0,-6-6 0 0 0,-1-1 0 0 0,1 1 0 0 0,3 3 0 0 0,-3-2 0 0 0,1 1 0 0 0,-2-2 0 0 0,-5-5 0 0 0,0-5 0 0 0,4-2 0 0 0,-1-3 0 0 0,-3-2 0 0 0,-4 0 0 0 0,-3-1 0 0 0,-2 0 0 0 0,-7 1 0 0 0,-3-1 0 0 0,-5 6 0 0 0,0 1 0 0 0,-3 5 0 0 0,-5 6 0 0 0,2-1 0 0 0,-1 3 0 0 0,3-3 0 0 0,-2-3 0 0 0,-1 0 0 0 0,1-1 0 0 0,0 1 0 0 0,2 0 0 0 0,0 1 0 0 0,-4 4 0 0 0,3-1 0 0 0,4-4 0 0 0,-1 1 0 0 0,2-1 0 0 0,-2 1 0 0 0,-3-1 0 0 0,-4-4 0 0 0,1-2 0 0 0,0 2 0 0 0,-2-1 0 0 0,-2 4 0 0 0,-2 5 0 0 0,3-2 0 0 0,1 3 0 0 0,-1 3 0 0 0,-1 3 0 0 0,3-3 0 0 0,1 0 0 0 0,-2 1 0 0 0,-2 2 0 0 0,3-3 0 0 0,1 0 0 0 0,3-4 0 0 0,0 1 0 0 0,-2 1 0 0 0,-4 3 0 0 0,4-2 0 0 0,-1 0 0 0 0,3-3 0 0 0,0-5 0 0 0,2-4 0 0 0,4-4 0 0 0,4-2 0 0 0,3-1 0 0 0,3-2 0 0 0,0 0 0 0 0,2 1 0 0 0,-1-1 0 0 0,1 0 0 0 0,0 1 0 0 0,-1 0 0 0 0,1 0 0 0 0,-1 0 0 0 0,0 0 0 0 0,0 0 0 0 0,0 0 0 0 0,-5 0 0 0 0,-2 5-16383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10874 9398 16383 0 0,'5'0'0'0'0,"7"0"0"0"0,6 0 0 0 0,4 0 0 0 0,5 0 0 0 0,-4-5 0 0 0,1-2 0 0 0,0 1 0 0 0,1 1 0 0 0,1-4 0 0 0,2 1 0 0 0,0 0 0 0 0,1-2 0 0 0,-5-5 0 0 0,-1 0 0 0 0,0 3 0 0 0,1 3 0 0 0,1-2 0 0 0,2 2 0 0 0,1 1 0 0 0,1 3 0 0 0,0 2 0 0 0,-5-4 0 0 0,-1 0 0 0 0,0 1 0 0 0,-4-4 0 0 0,0 1 0 0 0,2 1 0 0 0,1-3 0 0 0,-2-5 0 0 0,1 2 0 0 0,0 1 0 0 0,3 5 0 0 0,2 2 0 0 0,-4-2 0 0 0,0 0 0 0 0,-4-3 0 0 0,-1 0 0 0 0,-2-3 0 0 0,0 1 0 0 0,4-3 0 0 0,2-3 0 0 0,3 2 0 0 0,-2-2 0 0 0,0 3 0 0 0,0-1 0 0 0,3 3 0 0 0,-4 8 0 0 0,-5 5-16383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11679 8959 16383 0 0,'5'0'0'0'0,"6"0"0"0"0,7 0 0 0 0,5 0 0 0 0,3 5 0 0 0,3 6 0 0 0,-5 7 0 0 0,0 0 0 0 0,-5 2 0 0 0,0-3 0 0 0,-4 1 0 0 0,0-2 0 0 0,-1 0 0 0 0,0-2 0 0 0,0 2 0 0 0,-5 2 0 0 0,3-1 0 0 0,-1 1 0 0 0,2-2 0 0 0,-1 0 0 0 0,2-1 0 0 0,0 0 0 0 0,-4 4 0 0 0,2-2 0 0 0,4-4 0 0 0,4-4 0 0 0,-2 2 0 0 0,2-2 0 0 0,-3 3 0 0 0,1-1 0 0 0,1-1 0 0 0,4-4 0 0 0,-3 3 0 0 0,0 0 0 0 0,-3 3 0 0 0,1-1 0 0 0,1-1 0 0 0,4-3 0 0 0,1-3 0 0 0,3-2 0 0 0,-4 4 0 0 0,-1 1 0 0 0,2-2 0 0 0,0 5 0 0 0,2 0 0 0 0,1-2 0 0 0,-4 2 0 0 0,-1 1 0 0 0,-4 2 0 0 0,0 0 0 0 0,1 2 0 0 0,3 3 0 0 0,3-1 0 0 0,-4 2 0 0 0,1 2 0 0 0,0 2 0 0 0,-2 3 0 0 0,-1-3 0 0 0,2-6 0 0 0,2-6 0 0 0,2-4 0 0 0,2-4 0 0 0,1-2 0 0 0,1-2 0 0 0,-4 5 0 0 0,-3 2 0 0 0,2-1 0 0 0,-5 4 0 0 0,0 1 0 0 0,2-2 0 0 0,2-2 0 0 0,-3 3 0 0 0,0 0 0 0 0,-3 3 0 0 0,-5 5 0 0 0,-4 4 0 0 0,1 3 0 0 0,0 4 0 0 0,2-5 0 0 0,0 0 0 0 0,-2 1 0 0 0,3-4 0 0 0,-2-1 0 0 0,3-2 0 0 0,5-6 0 0 0,3-3 0 0 0,4-4 0 0 0,2-3 0 0 0,1 0 0 0 0,2-2 0 0 0,0 0 0 0 0,-1 0 0 0 0,1 1 0 0 0,0-1 0 0 0,-1 1 0 0 0,-5 4 0 0 0,-1 3 0 0 0,0-1 0 0 0,0-1 0 0 0,3-1 0 0 0,1-2 0 0 0,0-1 0 0 0,2 0 0 0 0,0-1 0 0 0,0 0 0 0 0,0-1 0 0 0,1 1 0 0 0,-1 0 0 0 0,0 0 0 0 0,0 0 0 0 0,0 0 0 0 0,0 0 0 0 0,0 0 0 0 0,0 0 0 0 0,0 0 0 0 0,0 0 0 0 0,0 0 0 0 0,5 0 0 0 0,2 0 0 0 0,-1 0 0 0 0,-6 5 0 0 0,-8 6 0 0 0,-8 7 0 0 0,-5 5 0 0 0,-5 3 0 0 0,-3 3 0 0 0,-1 0 0 0 0,0 2 0 0 0,-1-1 0 0 0,1 0 0 0 0,0 0 0 0 0,0-1 0 0 0,-4-5 0 0 0,-1-1 0 0 0,-6-5 0 0 0,1-1 0 0 0,1 2 0 0 0,-2-2 0 0 0,1 1 0 0 0,2 2 0 0 0,-2-3 0 0 0,0 2 0 0 0,-2-3 0 0 0,1 1 0 0 0,-3-3 0 0 0,-3-3 0 0 0,-4-4 0 0 0,-3-3 0 0 0,-2-3 0 0 0,-2 0 0 0 0,0-2 0 0 0,-1 1 0 0 0,0-1 0 0 0,1 0 0 0 0,-1 1 0 0 0,1 0 0 0 0,0-1 0 0 0,4 6 0 0 0,3 2 0 0 0,-1-1 0 0 0,-1-1 0 0 0,-1-1 0 0 0,-2-2 0 0 0,-1-1 0 0 0,5 5 0 0 0,0 0 0 0 0,1 0 0 0 0,-3-1 0 0 0,5 3 0 0 0,-1 1 0 0 0,-1-2 0 0 0,-1-1 0 0 0,-3-3 0 0 0,-1 4 0 0 0,-1 1 0 0 0,-1-2 0 0 0,5 4 0 0 0,1 0 0 0 0,5 3 0 0 0,5 4 0 0 0,5 4 0 0 0,4 4 0 0 0,3 3 0 0 0,1 0 0 0 0,1 2 0 0 0,0 0 0 0 0,0 0 0 0 0,-1-1 0 0 0,6 1 0 0 0,1-1 0 0 0,-1 0 0 0 0,4-5 0 0 0,0-1 0 0 0,4-5 0 0 0,-1-1 0 0 0,2-3 0 0 0,-1 1 0 0 0,1-2 0 0 0,4-3 0 0 0,3-3 0 0 0,4-4 0 0 0,1-1 0 0 0,1-2 0 0 0,1 0 0 0 0,1 0 0 0 0,0-1 0 0 0,-1 0 0 0 0,1 1 0 0 0,-1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0,0-4 0 0 0,0-3 0 0 0,0 1 0 0 0,0 1 0 0 0,-5 1-16383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6556 5276 16383 0 0,'0'5'0'0'0,"5"1"0"0"0,7 5 0 0 0,6 1 0 0 0,-1 3 0 0 0,3-1 0 0 0,3-3 0 0 0,1-4 0 0 0,3-2 0 0 0,1-2 0 0 0,1-2 0 0 0,0-1 0 0 0,1-1 0 0 0,-1 0 0 0 0,0 1 0 0 0,1-1 0 0 0,-1 1 0 0 0,0 0 0 0 0,0 0 0 0 0,0 0 0 0 0,-5 5 0 0 0,-1 1 0 0 0,-6 5 0 0 0,-4 6 0 0 0,-1 4 0 0 0,-1 4 0 0 0,2 3 0 0 0,-2 1 0 0 0,-2 1 0 0 0,-3 0 0 0 0,-2 0 0 0 0,3-5 0 0 0,0-2 0 0 0,-1 0 0 0 0,4-4 0 0 0,-1 0 0 0 0,4-4 0 0 0,5-3 0 0 0,-2 0 0 0 0,3-2 0 0 0,2-2 0 0 0,2-3 0 0 0,3 3 0 0 0,2 0 0 0 0,0-1 0 0 0,2-2 0 0 0,-1 3 0 0 0,1 0 0 0 0,-1-1 0 0 0,1-2 0 0 0,-1-2 0 0 0,0-1 0 0 0,0-1 0 0 0,0-1 0 0 0,0 0 0 0 0,0 0 0 0 0,0-1 0 0 0,0 1 0 0 0,0 0 0 0 0,0 0 0 0 0,0 0 0 0 0,0 0 0 0 0,0 0 0 0 0,0 0 0 0 0,0 0 0 0 0,-5 5 0 0 0,-2 1 0 0 0,1 5 0 0 0,1 1 0 0 0,-3 3 0 0 0,-1-1 0 0 0,-4 2 0 0 0,1-2 0 0 0,2-3 0 0 0,-2 1 0 0 0,1-1 0 0 0,3-2 0 0 0,2 2 0 0 0,2-2 0 0 0,2-1 0 0 0,1-2 0 0 0,-3 2 0 0 0,-3 1 0 0 0,2-3 0 0 0,-5 4 0 0 0,0 0 0 0 0,2-2 0 0 0,-3 3 0 0 0,1-1 0 0 0,-4 3 0 0 0,2 0 0 0 0,2-3 0 0 0,3-3 0 0 0,-3 2 0 0 0,2 0 0 0 0,-4 3 0 0 0,0-1 0 0 0,3-1 0 0 0,2-3 0 0 0,-2 2 0 0 0,0 4 0 0 0,2 1 0 0 0,-3 2 0 0 0,0-1 0 0 0,-3 2 0 0 0,1 2 0 0 0,2-1 0 0 0,-2 0 0 0 0,1-2 0 0 0,-3 1 0 0 0,2-2 0 0 0,2-5 0 0 0,-2 3 0 0 0,2-3 0 0 0,1-2 0 0 0,3-2 0 0 0,-2 2 0 0 0,0 0 0 0 0,1 4 0 0 0,2-1 0 0 0,2-2 0 0 0,1-2 0 0 0,1-3 0 0 0,1-1 0 0 0,0-2 0 0 0,1-1 0 0 0,-1 0 0 0 0,0-1 0 0 0,0 1 0 0 0,1-1 0 0 0,-1 1 0 0 0,0 0 0 0 0,0 0 0 0 0,0 0 0 0 0,0 0 0 0 0,0 0 0 0 0,-5-5 0 0 0,-2-2 0 0 0,-4-4 0 0 0,-1-1 0 0 0,2 3 0 0 0,-2-4 0 0 0,1 2 0 0 0,-3-3 0 0 0,1-4 0 0 0,3-3 0 0 0,3 1 0 0 0,3 4 0 0 0,-3 1 0 0 0,-1 2 0 0 0,2-2 0 0 0,2-3 0 0 0,1-3 0 0 0,1 2 0 0 0,-4-1 0 0 0,0 3 0 0 0,0 4 0 0 0,-4 0 0 0 0,0 2 0 0 0,2 2 0 0 0,2 4 0 0 0,-3 2-16383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14820 11121 16383 0 0,'0'-5'0'0'0,"0"-7"0"0"0,0-5 0 0 0,0-6 0 0 0,0-4 0 0 0,0-1 0 0 0,0-2 0 0 0,0 0 0 0 0,0 0 0 0 0,0-1 0 0 0,0 2 0 0 0,0-1 0 0 0,0 1 0 0 0,0 0 0 0 0,0 0 0 0 0,0 0 0 0 0,0 0 0 0 0,0 0 0 0 0,0 0 0 0 0,0 0 0 0 0,-4 5 0 0 0,-3 2 0 0 0,-4 4 0 0 0,-6 5 0 0 0,-4 6 0 0 0,-4 3 0 0 0,-3 2 0 0 0,-1 2 0 0 0,0 1 0 0 0,-1 0 0 0 0,0 0 0 0 0,0 0 0 0 0,0-1 0 0 0,1 1 0 0 0,0-1 0 0 0,0 0 0 0 0,0 0 0 0 0,0 0 0 0 0,0 0 0 0 0,0 0 0 0 0,0 0 0 0 0,0 0 0 0 0,0 0 0 0 0,0 0 0 0 0,0 0 0 0 0,0 0 0 0 0,0 0 0 0 0,0 0 0 0 0,0 0 0 0 0,5-5 0 0 0,6-7 0 0 0,7-5 0 0 0,5-6 0 0 0,3-4 0 0 0,3-1 0 0 0,1-2 0 0 0,0 0 0 0 0,0 0 0 0 0,5 4 0 0 0,1 3 0 0 0,5 5 0 0 0,5 0 0 0 0,-1-1 0 0 0,-2-3 0 0 0,-4-2 0 0 0,1 3 0 0 0,-1 0 0 0 0,-3-2 0 0 0,4 4 0 0 0,-2 0 0 0 0,4 2 0 0 0,4 6 0 0 0,-1-2 0 0 0,2 3 0 0 0,-2-3 0 0 0,1 1 0 0 0,-2-3 0 0 0,-4-2 0 0 0,-4-5 0 0 0,-3-3 0 0 0,-2-2 0 0 0,-1-1 0 0 0,-1-2 0 0 0,-1 1 0 0 0,0-1 0 0 0,1 0 0 0 0,-1 1 0 0 0,1-1 0 0 0,0 1 0 0 0,-1 0 0 0 0,1 0 0 0 0,0 0 0 0 0,0 0 0 0 0,0 0 0 0 0,1 0 0 0 0,-1 0 0 0 0,4 5 0 0 0,8 7 0 0 0,1 0 0 0 0,-2 0 0 0 0,3-4 0 0 0,3 3 0 0 0,-1-1 0 0 0,2 3 0 0 0,3 4 0 0 0,-3-1 0 0 0,-4-3 0 0 0,1 1 0 0 0,2 4 0 0 0,4 2 0 0 0,-2 0 0 0 0,0-1 0 0 0,3 3 0 0 0,2 2 0 0 0,-4-3 0 0 0,1 0 0 0 0,2 1 0 0 0,1 2 0 0 0,-4 2-16383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15338 10121 16383 0 0,'5'-5'0'0'0,"1"-6"0"0"0,5-7 0 0 0,6-5 0 0 0,4 2 0 0 0,-1-1 0 0 0,-4-2 0 0 0,0 4 0 0 0,-2 0 0 0 0,1 3 0 0 0,-2 0 0 0 0,2 3 0 0 0,3-1 0 0 0,3-4 0 0 0,-1-2 0 0 0,0 1 0 0 0,-3 0 0 0 0,-4-2 0 0 0,0 3 0 0 0,3 5 0 0 0,-1-1 0 0 0,-3-2 0 0 0,-4-3 0 0 0,2 1 0 0 0,-1 0 0 0 0,3 2 0 0 0,0 0 0 0 0,2-3 0 0 0,4 3 0 0 0,-1-1 0 0 0,-4-3 0 0 0,-3-2 0 0 0,-4-3 0 0 0,2 4 0 0 0,-1 0 0 0 0,0 0 0 0 0,2 2 0 0 0,0 1 0 0 0,-1-2 0 0 0,-2-2 0 0 0,-3-2 0 0 0,-1-2 0 0 0,-1-1 0 0 0,-1-1 0 0 0,0-1 0 0 0,0 1 0 0 0,-1 0 0 0 0,1-1 0 0 0,0 1 0 0 0,4 5 0 0 0,3 1 0 0 0,-1 0 0 0 0,-1-1 0 0 0,-1-1 0 0 0,-2-2 0 0 0,-1 0 0 0 0,0-2 0 0 0,4 0 0 0 0,1 0 0 0 0,0 0 0 0 0,4 4 0 0 0,0 3 0 0 0,-2-1 0 0 0,-2-1 0 0 0,3-2 0 0 0,0-1 0 0 0,-2 0 0 0 0,-2-2 0 0 0,-1 0 0 0 0,-3 0 0 0 0,0 0 0 0 0,-1-1 0 0 0,5 1 0 0 0,1 0 0 0 0,0 0 0 0 0,-1 0 0 0 0,-2 0 0 0 0,4 5 0 0 0,1 1 0 0 0,3 6 0 0 0,1-1 0 0 0,-2-1 0 0 0,2-3 0 0 0,-1-2 0 0 0,-3-2 0 0 0,-2-2 0 0 0,-2-1 0 0 0,-2 0 0 0 0,4 4 0 0 0,0 2 0 0 0,0 0 0 0 0,-1-1 0 0 0,-2-2 0 0 0,-1 0 0 0 0,-2-2 0 0 0,1-1 0 0 0,-1 0 0 0 0,-1 0 0 0 0,1 0 0 0 0,0-1 0 0 0,0 1 0 0 0,0 0 0 0 0,-1 0 0 0 0,1 0 0 0 0,0 0 0 0 0,0 0 0 0 0,0 0 0 0 0,-4 5 0 0 0,-3 1 0 0 0,1 1 0 0 0,-4 3 0 0 0,0 0 0 0 0,-4-2 0 0 0,1-1 0 0 0,3-3 0 0 0,3-2 0 0 0,2-1 0 0 0,-2 4 0 0 0,-1 1 0 0 0,-3 0 0 0 0,0-1 0 0 0,2-2 0 0 0,-3 4 0 0 0,-4 0 0 0 0,1 0 0 0 0,3-2 0 0 0,3-2 0 0 0,-1 4 0 0 0,0 1 0 0 0,-2-2 0 0 0,0-1 0 0 0,-2-1 0 0 0,1-3 0 0 0,-3 0 0 0 0,3 0 0 0 0,-3 3 0 0 0,2 3 0 0 0,4-1 0 0 0,-2 3 0 0 0,1 1 0 0 0,-3 3 0 0 0,2 0 0 0 0,-2 2 0 0 0,-5-1 0 0 0,3-3 0 0 0,-3-3 0 0 0,-2-4 0 0 0,-2-2 0 0 0,-3-1 0 0 0,-1 4 0 0 0,3 1 0 0 0,2 4 0 0 0,-2 6 0 0 0,0 5 0 0 0,-2 4 0 0 0,-1 2 0 0 0,-1 2 0 0 0,-1 1 0 0 0,0 5 0 0 0,5 6 0 0 0,1 2 0 0 0,0-2 0 0 0,4 2 0 0 0,0-2 0 0 0,3 3 0 0 0,5 3 0 0 0,-1-1 0 0 0,1 1 0 0 0,3 3 0 0 0,-2 3 0 0 0,1 1 0 0 0,-4 3 0 0 0,1 0 0 0 0,-3 1 0 0 0,2 1 0 0 0,3-1 0 0 0,2 1 0 0 0,4-1 0 0 0,2 0 0 0 0,1 1 0 0 0,1-1 0 0 0,0 0 0 0 0,1 0 0 0 0,0 5 0 0 0,-1 1 0 0 0,0 0 0 0 0,1-1 0 0 0,-1-1 0 0 0,0-2 0 0 0,0-1 0 0 0,0 0 0 0 0,0-1 0 0 0,0 0 0 0 0,0-1 0 0 0,0 1 0 0 0,0 0 0 0 0,0 0 0 0 0,0-1 0 0 0,0 6 0 0 0,0 2 0 0 0,0 4 0 0 0,0 1 0 0 0,0-3 0 0 0,-5-6 0 0 0,-2-5 0 0 0,1-2 0 0 0,1 1 0 0 0,-4-6 0 0 0,1 0 0 0 0,0 1 0 0 0,3 2 0 0 0,1 2 0 0 0,-3-3 0 0 0,0-1 0 0 0,-5-3 0 0 0,1-1 0 0 0,-4-2 0 0 0,2 1 0 0 0,-3-3 0 0 0,2 2 0 0 0,-1-2 0 0 0,1 2 0 0 0,-2-1 0 0 0,-3 1 0 0 0,2 3 0 0 0,-1-1 0 0 0,2 1 0 0 0,-1-2 0 0 0,3 1 0 0 0,-2-3 0 0 0,-3-3 0 0 0,2 1 0 0 0,4 4 0 0 0,-1 4 0 0 0,-3 3 0 0 0,-3 3 0 0 0,-4-3 0 0 0,3-1 0 0 0,-1-3 0 0 0,5-1 0 0 0,-1-3 0 0 0,3 1 0 0 0,-1 2 0 0 0,-2 4 0 0 0,-4 2 0 0 0,2 3 0 0 0,0-4 0 0 0,-2-6 0 0 0,-2-5 0 0 0,-1-5 0 0 0,-3-4 0 0 0,0-2 0 0 0,-1-2 0 0 0,0 0 0 0 0,-1 0 0 0 0,1 0 0 0 0,-1 0 0 0 0,1 1 0 0 0,0 0 0 0 0,5-6 0 0 0,1 0 0 0 0,1 0 0 0 0,-2 1 0 0 0,-2 1 0 0 0,5-3 0 0 0,-1-1 0 0 0,0 2 0 0 0,-2 1 0 0 0,3-4 0 0 0,1 1 0 0 0,-2 1 0 0 0,-2 1 0 0 0,-1 3 0 0 0,-2 1 0 0 0,-1 1 0 0 0,4-4 0 0 0,1-1 0 0 0,0 0 0 0 0,-1 1 0 0 0,-2 2 0 0 0,-1 1 0 0 0,-1 1 0 0 0,-1 0 0 0 0,0 1 0 0 0,0 1 0 0 0,0-1 0 0 0,-5 0 0 0 0,-2 0 0 0 0,1 0 0 0 0,0 1 0 0 0,3-1 0 0 0,1 0 0 0 0,0 0 0 0 0,2 5 0 0 0,0 1 0 0 0,5 5 0 0 0,2 1 0 0 0,4 3 0 0 0,1-2 0 0 0,-2-2 0 0 0,-2-3 0 0 0,-4 2 0 0 0,-1-1 0 0 0,3 3 0 0 0,1 0 0 0 0,4 2 0 0 0,5 4 0 0 0,0-1 0 0 0,-3 1 0 0 0,-3 3 0 0 0,1 3 0 0 0,-2 2 0 0 0,4 1 0 0 0,4 2 0 0 0,4 0 0 0 0,3 1 0 0 0,3-1 0 0 0,1 0 0 0 0,2 1 0 0 0,-1-1 0 0 0,6 0 0 0 0,1 0 0 0 0,5 0 0 0 0,0 0 0 0 0,3 0 0 0 0,4-5 0 0 0,-1-1 0 0 0,-5-1 0 0 0,2-3 0 0 0,-2 0 0 0 0,1-3 0 0 0,4 0 0 0 0,-2 3 0 0 0,-3 2 0 0 0,1-1 0 0 0,-2 0 0 0 0,2-3 0 0 0,-1 0 0 0 0,1-2 0 0 0,0 1 0 0 0,-4 2 0 0 0,2-1 0 0 0,-1 1 0 0 0,-3 2 0 0 0,-2 4 0 0 0,2-4 0 0 0,0 1 0 0 0,4 1 0 0 0,-1 2 0 0 0,-1 2 0 0 0,-3 1 0 0 0,-3 2 0 0 0,-2-1 0 0 0,4-3 0 0 0,1-2 0 0 0,-1 0 0 0 0,-2 1 0 0 0,-1 2 0 0 0,-1 0 0 0 0,-1 2 0 0 0,-1 1 0 0 0,0 0 0 0 0,0 0 0 0 0,0 0 0 0 0,-1 1 0 0 0,-4-6 0 0 0,-6-7 0 0 0,-7-5 0 0 0,-5-6 0 0 0,-3-3 0 0 0,-3-3 0 0 0,-1-1 0 0 0,0 0 0 0 0,0 0 0 0 0,0 0 0 0 0,0 0 0 0 0,0 0 0 0 0,1 1 0 0 0,0 0 0 0 0,0 0 0 0 0,0 0 0 0 0,5-5 0 0 0,2-1 0 0 0,4-5 0 0 0,1-1 0 0 0,-3 2 0 0 0,4-2 0 0 0,-2 1 0 0 0,-2 2 0 0 0,2-2 0 0 0,4-5 0 0 0,0 1 0 0 0,-3 3 0 0 0,2-1 0 0 0,-2 1 0 0 0,2-2 0 0 0,-2 1 0 0 0,3-2 0 0 0,-1 2 0 0 0,-4 3 0 0 0,2-2 0 0 0,-1 1 0 0 0,2-3 0 0 0,0 2 0 0 0,1-2 0 0 0,4-5 0 0 0,4-2 0 0 0,3-4 0 0 0,2-2 0 0 0,2-2 0 0 0,0 0 0 0 0,-4 4 0 0 0,-2 2 0 0 0,0-1 0 0 0,-3 5 0 0 0,-1 0 0 0 0,2-2 0 0 0,2-2 0 0 0,2-2 0 0 0,1-2 0 0 0,2-1 0 0 0,1 0 0 0 0,0-2 0 0 0,1 1 0 0 0,-1 0 0 0 0,1-1 0 0 0,-1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0,5 5 0 0 0,2 1 0 0 0,4 6 0 0 0,0-1 0 0 0,4 4 0 0 0,4 4 0 0 0,-2-2 0 0 0,2 2 0 0 0,-2-2 0 0 0,0 0 0 0 0,-2-2 0 0 0,1 1 0 0 0,2 2 0 0 0,4 4 0 0 0,-2-2 0 0 0,0 0 0 0 0,-3-3 0 0 0,1 1 0 0 0,1 1 0 0 0,4 4 0 0 0,2 2 0 0 0,1 1 0 0 0,2 2 0 0 0,1 1 0 0 0,-4-4 0 0 0,-2-2 0 0 0,0 0 0 0 0,1 1 0 0 0,2 2 0 0 0,1 1 0 0 0,1 1 0 0 0,1 1 0 0 0,0 0 0 0 0,0 0 0 0 0,-5-5 0 0 0,-1-1 0 0 0,-5-5 0 0 0,-1-1 0 0 0,3 3 0 0 0,-4-4 0 0 0,2 2 0 0 0,2-3 0 0 0,3-4 0 0 0,2 2 0 0 0,-3-2 0 0 0,0 2 0 0 0,-4-1 0 0 0,-5-3 0 0 0,-5-2 0 0 0,-4-3 0 0 0,-2-2 0 0 0,-2-1 0 0 0,0-2 0 0 0,-1 1 0 0 0,0-1 0 0 0,0 1 0 0 0,0 0 0 0 0,1-1 0 0 0,0 1 0 0 0,0 0 0 0 0,0 0 0 0 0,0 0 0 0 0,0 0 0 0 0,0 0 0 0 0,0 0 0 0 0,0 0 0 0 0,0 0 0 0 0,0 0 0 0 0,0 0 0 0 0,0 0 0 0 0,5 5 0 0 0,1 2 0 0 0,1-1 0 0 0,3 4 0 0 0,5 5 0 0 0,0 0 0 0 0,2 2 0 0 0,-1-1 0 0 0,1 1 0 0 0,-2 3-16383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13532 6943 16383 0 0,'5'0'0'0'0,"1"-5"0"0"0,0-7 0 0 0,4-6 0 0 0,6-4 0 0 0,-1-5 0 0 0,-3-1 0 0 0,-3-2 0 0 0,-3 0 0 0 0,-3-1 0 0 0,-6 6 0 0 0,-9 2 0 0 0,-6 5 0 0 0,0 0 0 0 0,-3 4 0 0 0,3-2 0 0 0,0 3 0 0 0,-3 4 0 0 0,3-3 0 0 0,-1 2 0 0 0,-2 2 0 0 0,-2-2 0 0 0,-2-5 0 0 0,-3 1 0 0 0,0 2 0 0 0,-1 3 0 0 0,5-1 0 0 0,1 1 0 0 0,0 1 0 0 0,-2 3 0 0 0,5-3 0 0 0,-1 0 0 0 0,0 1 0 0 0,2-3 0 0 0,0 0 0 0 0,-2 2 0 0 0,-2 2 0 0 0,-2-2 0 0 0,-2-1 0 0 0,4-3 0 0 0,1 0 0 0 0,-1 3 0 0 0,-2 2 0 0 0,4-2 0 0 0,1 0 0 0 0,-2 2 0 0 0,-2-3 0 0 0,-1 0 0 0 0,-2 2 0 0 0,4-3 0 0 0,0 1 0 0 0,0 2 0 0 0,-1 2 0 0 0,3-3 0 0 0,1 1 0 0 0,3-4 0 0 0,0 0 0 0 0,-2 3 0 0 0,-8 2 0 0 0,-4 3 0 0 0,3-4 0 0 0,1 1 0 0 0,1 1 0 0 0,-1-4 0 0 0,0 0 0 0 0,0 2 0 0 0,-2 3 0 0 0,6-4 0 0 0,0 0 0 0 0,0 2 0 0 0,-1 2 0 0 0,-1 2 0 0 0,-2 1 0 0 0,4-4 0 0 0,1-1 0 0 0,-1 1 0 0 0,-1 2 0 0 0,-2 1 0 0 0,-1 1 0 0 0,-1 1 0 0 0,5 0-16383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11996 6101 16383 0 0,'-5'0'0'0'0,"-6"0"0"0"0,-7 0 0 0 0,-5 0 0 0 0,2 0-16383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14067 4133 16383 0 0,'0'5'0'0'0,"-5"1"0"0"0,-6 1 0 0 0,-7 3 0 0 0,-5 0 0 0 0,2 3 0 0 0,-1 5 0 0 0,-2-1 0 0 0,4 1 0 0 0,0-2 0 0 0,-2-4 0 0 0,4 2 0 0 0,-1-3 0 0 0,-2 2 0 0 0,3 5 0 0 0,-1-2 0 0 0,-1-4 0 0 0,-4 2 0 0 0,-1-1 0 0 0,3 1 0 0 0,0-2 0 0 0,0-2 0 0 0,2 2 0 0 0,1-2 0 0 0,3 4 0 0 0,-1-2 0 0 0,-2 2 0 0 0,-3 5 0 0 0,-2-2 0 0 0,2 1 0 0 0,6 3 0 0 0,-1 2 0 0 0,4 3 0 0 0,4 2 0 0 0,-2-5 0 0 0,-4 0 0 0 0,1 0 0 0 0,3 1 0 0 0,-2-3 0 0 0,1 0 0 0 0,3 1 0 0 0,3 1 0 0 0,2 3 0 0 0,2 1 0 0 0,2 1 0 0 0,0 1 0 0 0,1 0 0 0 0,-1 0 0 0 0,1 1 0 0 0,-1-1 0 0 0,0 0 0 0 0,0 0 0 0 0,1 0 0 0 0,-1 0 0 0 0,-5 0 0 0 0,-2 0 0 0 0,-4-5 0 0 0,-6-6 0 0 0,-4-2 0 0 0,-4-3 0 0 0,-3-4 0 0 0,-1 1 0 0 0,4 4 0 0 0,2 0 0 0 0,4 2 0 0 0,1-1 0 0 0,3 1 0 0 0,5 3 0 0 0,-2-1 0 0 0,2 0 0 0 0,-3-2 0 0 0,2 1 0 0 0,-4 3 0 0 0,2 2 0 0 0,3 3 0 0 0,-2 2 0 0 0,1 1 0 0 0,-2-4 0 0 0,1-1 0 0 0,-3-5 0 0 0,2 0 0 0 0,2 2 0 0 0,4 2 0 0 0,-2-3 0 0 0,0 1 0 0 0,2 2 0 0 0,2 1 0 0 0,-3-2 0 0 0,0 0 0 0 0,-4-4 0 0 0,-4 0 0 0 0,-5-2 0 0 0,1 0 0 0 0,-1-1 0 0 0,-1 1 0 0 0,-3-2 0 0 0,-1-3 0 0 0,3 2 0 0 0,1-2 0 0 0,-1-1 0 0 0,-1-4 0 0 0,-2-1 0 0 0,-1-3 0 0 0,-1 0 0 0 0,-1-1 0 0 0,0-1 0 0 0,0 1 0 0 0,0-1 0 0 0,-1 1 0 0 0,1 0 0 0 0,0 0 0 0 0,0-1 0 0 0,0 1 0 0 0,0 0 0 0 0,0 0 0 0 0,0 0 0 0 0,0 0 0 0 0,0 5 0 0 0,5 7 0 0 0,1 1 0 0 0,6 3 0 0 0,4 4 0 0 0,5 4 0 0 0,5 2 0 0 0,1 2 0 0 0,2 1 0 0 0,1 0 0 0 0,0 1 0 0 0,0 0 0 0 0,0-1 0 0 0,-1 1 0 0 0,6-6 0 0 0,0-1 0 0 0,1 0 0 0 0,-2 1 0 0 0,3 1 0 0 0,6-3 0 0 0,0-1 0 0 0,-3 1 0 0 0,-2 2 0 0 0,2-3 0 0 0,-2-1 0 0 0,4 2 0 0 0,-1 2 0 0 0,-3 1 0 0 0,3-3 0 0 0,-1 0 0 0 0,2 1 0 0 0,4 1 0 0 0,0 2 0 0 0,1-4 0 0 0,-2-1 0 0 0,0 2 0 0 0,4 1 0 0 0,-2 2 0 0 0,0-4 0 0 0,-2-1 0 0 0,-4 2 0 0 0,-5 1 0 0 0,3-3 0 0 0,-2-1 0 0 0,-1 2 0 0 0,-2 2 0 0 0,-2 1 0 0 0,-2 2 0 0 0,-1 2 0 0 0,0-1 0 0 0,0 2 0 0 0,5-1 0 0 0,6 0 0 0 0,1 1 0 0 0,4-1 0 0 0,-1 0 0 0 0,2-5 0 0 0,-2-1 0 0 0,-3-1 0 0 0,-5 2 0 0 0,3-3 0 0 0,-1-1 0 0 0,3-3 0 0 0,-1-1 0 0 0,-2 4 0 0 0,-2 2 0 0 0,-3 2 0 0 0,3-2 0 0 0,0-1 0 0 0,0 2 0 0 0,-3 1 0 0 0,-1 2 0 0 0,-1 1 0 0 0,-1 2 0 0 0,-1-1 0 0 0,0 2 0 0 0,0-1 0 0 0,-1 0 0 0 0,1 1 0 0 0,0-1 0 0 0,0 0 0 0 0,4-5 0 0 0,3-2 0 0 0,4-4 0 0 0,6-5 0 0 0,4-6 0 0 0,-6-3 0 0 0,-10-2 0 0 0,-12-2 0 0 0,-8-1 0 0 0,-8 0 0 0 0,-4 0 0 0 0,-3 0 0 0 0,-1 1 0 0 0,0-1 0 0 0,0 1 0 0 0,5 5 0 0 0,3 1 0 0 0,0 1 0 0 0,3 3 0 0 0,1 0 0 0 0,-1-2 0 0 0,-3-1 0 0 0,-2-3 0 0 0,4 3 0 0 0,-1 1 0 0 0,0-2 0 0 0,2 4 0 0 0,1-1 0 0 0,-2-1 0 0 0,3 3 0 0 0,4 4 0 0 0,5 5 0 0 0,4 4 0 0 0,2 2 0 0 0,3 3 0 0 0,0 0 0 0 0,1 1 0 0 0,0 0 0 0 0,4-5 0 0 0,3-2 0 0 0,-2 0 0 0 0,4-4 0 0 0,1 0 0 0 0,2-3 0 0 0,0 0 0 0 0,2-2 0 0 0,-1 1 0 0 0,-3 3 0 0 0,-4 3 0 0 0,2-1 0 0 0,0 0 0 0 0,-2 2 0 0 0,3-3 0 0 0,5 1 0 0 0,-1 1 0 0 0,-2 2 0 0 0,1-2 0 0 0,0-1 0 0 0,-4 2 0 0 0,2 2 0 0 0,-1 2 0 0 0,-2 1 0 0 0,-2 1 0 0 0,2-4 0 0 0,1-1 0 0 0,2-5 0 0 0,1 0 0 0 0,2-4 0 0 0,0 2 0 0 0,-4 2 0 0 0,-2 3 0 0 0,-4 3 0 0 0,3-2 0 0 0,6-5 0 0 0,4-6 0 0 0,6-5 0 0 0,3-2 0 0 0,2-3 0 0 0,1-2 0 0 0,1 1 0 0 0,0-2 0 0 0,-5 6 0 0 0,-7 7 0 0 0,-6 6 0 0 0,-6 6 0 0 0,-3 3 0 0 0,-2 3 0 0 0,-2 0 0 0 0,-5-3 0 0 0,-2-2 0 0 0,-5-6 0 0 0,-4 1 0 0 0,0 0 0 0 0,-2 3 0 0 0,-2-2 0 0 0,2 0 0 0 0,-1-4 0 0 0,4 1 0 0 0,-1 3 0 0 0,2 2 0 0 0,-1-2 0 0 0,3 0 0 0 0,-2-3 0 0 0,-4-5 0 0 0,-2-4 0 0 0,-4-3 0 0 0,-2-3 0 0 0,-1-2 0 0 0,-1-1 0 0 0,-1 1 0 0 0,1-1 0 0 0,-1 0 0 0 0,0 0 0 0 0,1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5 0 0 0,0 1 0 0 0,0 1 0 0 0,5 3 0 0 0,2 0 0 0 0,-1 3 0 0 0,-1 0 0 0 0,-2-3 0 0 0,0-2 0 0 0,-2-4 0 0 0,-1-1 0 0 0,5 2 0 0 0,2 2 0 0 0,-1 4 0 0 0,-2 0 0 0 0,0-2 0 0 0,3 3 0 0 0,5 4 0 0 0,2 4 0 0 0,2 4 0 0 0,-1-3 0 0 0,2 1 0 0 0,2 1 0 0 0,-1-3 0 0 0,1 0 0 0 0,2 1 0 0 0,2 2 0 0 0,3 3 0 0 0,-4-4 0 0 0,0-1 0 0 0,-4-3 0 0 0,0 0 0 0 0,2 1 0 0 0,-3 3 0 0 0,-4 3 0 0 0,1 1 0 0 0,-3-2 0 0 0,3-2 0 0 0,-2-4 0 0 0,3 0 0 0 0,-2 1 0 0 0,-3-1 0 0 0,2 0 0 0 0,4 2 0 0 0,-1-2 0 0 0,-3 0 0 0 0,1 3 0 0 0,-1-2 0 0 0,-3-1 0 0 0,2 3 0 0 0,-1-2 0 0 0,3 0 0 0 0,4 1 0 0 0,-1 4 0 0 0,2 1 0 0 0,3 2 0 0 0,2 1 0 0 0,3 1 0 0 0,2 1 0 0 0,0-1 0 0 0,2 1 0 0 0,-6-6 0 0 0,-1-1 0 0 0,0 0 0 0 0,2 1 0 0 0,0 1 0 0 0,-3-3 0 0 0,0-1 0 0 0,0 2 0 0 0,2 0 0 0 0,2 3 0 0 0,-4-4 0 0 0,-1 0 0 0 0,2 0 0 0 0,1 2 0 0 0,-3-3 0 0 0,-1 0 0 0 0,2 0 0 0 0,-3-2 0 0 0,-5 0 0 0 0,0 2 0 0 0,3 2 0 0 0,-2-3 0 0 0,2 1 0 0 0,-2-4 0 0 0,1 0 0 0 0,-2-2 0 0 0,-3 0 0 0 0,1 4 0 0 0,3 2 0 0 0,5 4 0 0 0,-2-4 0 0 0,2 1 0 0 0,-3-4 0 0 0,0 0 0 0 0,3 2 0 0 0,3 2 0 0 0,-3-2 0 0 0,-5 0 0 0 0,0 2 0 0 0,3 1 0 0 0,-2-2 0 0 0,1 0 0 0 0,3 1 0 0 0,-2-3 0 0 0,0 0 0 0 0,3 2 0 0 0,-2-3 0 0 0,0 1 0 0 0,-3-3 0 0 0,1 0 0 0 0,2-2-16383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9837 9678 16383 0 0,'0'0'-16383'0'0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9837 9678 16383 0 0,'0'5'0'0'0,"0"7"0"0"0,0 6 0 0 0,0 4 0 0 0,0 5 0 0 0,0 1 0 0 0,0 2 0 0 0,0 0 0 0 0,5-4 0 0 0,2-3 0 0 0,4-4 0 0 0,0-1 0 0 0,4 1 0 0 0,4-2 0 0 0,4-4 0 0 0,-3 0 0 0 0,1-1 0 0 0,2-4 0 0 0,-4 3 0 0 0,1-1 0 0 0,-4 2 0 0 0,1 0 0 0 0,2-2 0 0 0,3-3 0 0 0,3-3 0 0 0,1-2 0 0 0,2-1 0 0 0,1-1 0 0 0,1-1 0 0 0,-1 1 0 0 0,1-1 0 0 0,-1 1 0 0 0,1 0 0 0 0,-6 4 0 0 0,-2 3 0 0 0,1-1 0 0 0,1-1 0 0 0,2-1 0 0 0,0-2 0 0 0,2 4 0 0 0,1 1 0 0 0,0-1 0 0 0,0-1 0 0 0,0-1 0 0 0,0-3 0 0 0,0 0 0 0 0,1 0 0 0 0,-1-1 0 0 0,0-1 0 0 0,0 1 0 0 0,-5 5 0 0 0,-2 1 0 0 0,-4 5 0 0 0,-1 6 0 0 0,-2 4 0 0 0,0 4 0 0 0,-2 2 0 0 0,-3 2 0 0 0,1-4 0 0 0,-1-1 0 0 0,-2 0 0 0 0,-2 0 0 0 0,-3 2 0 0 0,-1 1 0 0 0,-2 1 0 0 0,0 1 0 0 0,0 0 0 0 0,-1 0 0 0 0,1 0 0 0 0,-1 1 0 0 0,1-1 0 0 0,0 0 0 0 0,0 0 0 0 0,5-5 0 0 0,1-1 0 0 0,1-1 0 0 0,-2 2 0 0 0,-2 2 0 0 0,5-5 0 0 0,4-4 0 0 0,6-6 0 0 0,5-5 0 0 0,-2-3-16383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12928 4154 16383 0 0,'9'0'0'0'0,"14"0"0"0"0,13 0 0 0 0,4 0 0 0 0,7 0 0 0 0,-1 0 0 0 0,-3 0 0 0 0,-4 0 0 0 0,-4 0 0 0 0,-2 0 0 0 0,-3 0 0 0 0,0 0 0 0 0,-2 0 0 0 0,0 0 0 0 0,1 0 0 0 0,-1 0 0 0 0,1 0 0 0 0,-6 5 0 0 0,0 1 0 0 0,-6 6 0 0 0,1-1 0 0 0,1-1 0 0 0,3-3 0 0 0,-3 3 0 0 0,1-1 0 0 0,-4 4 0 0 0,2-1 0 0 0,-4 2 0 0 0,2-1 0 0 0,2-2 0 0 0,-1 1 0 0 0,1-1 0 0 0,-3 3 0 0 0,2 3 0 0 0,2-1 0 0 0,4-3 0 0 0,1-4 0 0 0,-2 2 0 0 0,0-1 0 0 0,-4 2 0 0 0,0-1 0 0 0,2-1 0 0 0,-3 1 0 0 0,-4 5 0 0 0,1-1 0 0 0,-2 2 0 0 0,1-2 0 0 0,4-3 0 0 0,4-5 0 0 0,4-2 0 0 0,-4 2 0 0 0,1 1 0 0 0,-4 3 0 0 0,-5 5 0 0 0,1-1 0 0 0,2-2 0 0 0,-1 1 0 0 0,1-1 0 0 0,-1 1 0 0 0,1-1 0 0 0,-2 2 0 0 0,-3 3 0 0 0,1-1 0 0 0,3-3 0 0 0,0 0 0 0 0,2-2 0 0 0,-2 2 0 0 0,1-1 0 0 0,-1 1 0 0 0,0 4 0 0 0,4-1 0 0 0,-2 1 0 0 0,-4 3 0 0 0,2-2 0 0 0,-3 0 0 0 0,2 2 0 0 0,3-3 0 0 0,4 1 0 0 0,4-2 0 0 0,-4-1 0 0 0,1-2 0 0 0,1 2 0 0 0,-3 2 0 0 0,-1-1 0 0 0,3 1 0 0 0,1-2 0 0 0,-3 0 0 0 0,1-1 0 0 0,0-5 0 0 0,-2 3 0 0 0,0-3 0 0 0,-3 3 0 0 0,1-1 0 0 0,-3 3 0 0 0,2 3 0 0 0,2-1 0 0 0,-1 1 0 0 0,1-2 0 0 0,-3 1 0 0 0,2 2 0 0 0,2 4 0 0 0,3-3 0 0 0,-2 0 0 0 0,1-3 0 0 0,1-4 0 0 0,2-5 0 0 0,-3 1 0 0 0,-1 0 0 0 0,-2 2 0 0 0,-1 1 0 0 0,2-3 0 0 0,-1 2 0 0 0,-5 4 0 0 0,0 0 0 0 0,-1 2 0 0 0,-3 4 0 0 0,-3 2 0 0 0,2 2 0 0 0,0 3 0 0 0,-1 1 0 0 0,-3 0 0 0 0,4-4 0 0 0,1-2 0 0 0,-3 0 0 0 0,0 1 0 0 0,-3 2 0 0 0,-1 1 0 0 0,-1 1 0 0 0,-1 0 0 0 0,0 1 0 0 0,-1 0 0 0 0,1 1 0 0 0,0-1 0 0 0,-1 0 0 0 0,1 0 0 0 0,0 0 0 0 0,0 0 0 0 0,0 0 0 0 0,0 0 0 0 0,0 0 0 0 0,0 0 0 0 0,0 0 0 0 0,0 0 0 0 0,0 0 0 0 0,0 0 0 0 0,0 0 0 0 0,-5-5 0 0 0,-1-1 0 0 0,-5 0 0 0 0,-1 1 0 0 0,2 1 0 0 0,-2-3 0 0 0,1-1 0 0 0,-3-4 0 0 0,-4 1 0 0 0,1 1 0 0 0,-1-2 0 0 0,2 1 0 0 0,4 2 0 0 0,4 3 0 0 0,-1-2 0 0 0,0-1 0 0 0,2 2 0 0 0,-3-3 0 0 0,1 1 0 0 0,-4-4 0 0 0,-4-5 0 0 0,1 2 0 0 0,3 3 0 0 0,3 3 0 0 0,-1 4 0 0 0,2 3 0 0 0,1 2 0 0 0,3 1 0 0 0,2 0 0 0 0,2 1 0 0 0,0 0 0 0 0,1-1 0 0 0,1 1 0 0 0,-6-6 0 0 0,-1-1 0 0 0,0 0 0 0 0,1 1 0 0 0,2 1 0 0 0,-4 2 0 0 0,-1 0 0 0 0,1 2 0 0 0,-3 0 0 0 0,0 0 0 0 0,-3 0 0 0 0,1 1 0 0 0,2-1 0 0 0,-2-5 0 0 0,1-1 0 0 0,-3-1 0 0 0,1 2 0 0 0,4 2 0 0 0,2 1 0 0 0,-2 0 0 0 0,0 2 0 0 0,2 0 0 0 0,-3 0 0 0 0,0 0 0 0 0,2 1 0 0 0,3-1 0 0 0,-4-5 0 0 0,1-1 0 0 0,1-1 0 0 0,2 2 0 0 0,-4-3 0 0 0,-4-6 0 0 0,-1 0 0 0 0,3 2 0 0 0,8-1 0 0 0,9-4 0 0 0,3 1 0 0 0,6 3 0 0 0,5-1 0 0 0,4-3 0 0 0,3-3 0 0 0,1-4 0 0 0,2-2 0 0 0,0-3 0 0 0,0 0 0 0 0,-5 5 0 0 0,-2 1 0 0 0,-5 4 0 0 0,-5 6 0 0 0,0 0 0 0 0,-3 2 0 0 0,3 4 0 0 0,-2 2 0 0 0,-2 2 0 0 0,-3 2 0 0 0,-2 0 0 0 0,-2 2 0 0 0,-1-1 0 0 0,-1 1 0 0 0,-1-1 0 0 0,1 1 0 0 0,-1-1 0 0 0,1 0 0 0 0,-6 0 0 0 0,0 0 0 0 0,-6-5 0 0 0,1-1 0 0 0,1-1 0 0 0,3 2 0 0 0,2 2 0 0 0,2 0 0 0 0,2 2 0 0 0,-4-4 0 0 0,-1-2 0 0 0,-5 1 0 0 0,0 1 0 0 0,2 2 0 0 0,-3 1 0 0 0,-4 1 0 0 0,0 1 0 0 0,-1-5 0 0 0,1-2 0 0 0,5 1 0 0 0,-2-3 0 0 0,1-1 0 0 0,-1-3 0 0 0,1 0 0 0 0,2 3 0 0 0,3 2 0 0 0,-2-1 0 0 0,1 0 0 0 0,1 2 0 0 0,2 2 0 0 0,2 1 0 0 0,1 3 0 0 0,2 0 0 0 0,0 1 0 0 0,5-5 0 0 0,2-1 0 0 0,-1 0 0 0 0,0 2 0 0 0,2-5 0 0 0,1 1 0 0 0,4-5 0 0 0,-1 1 0 0 0,3-2 0 0 0,3-5 0 0 0,-1 2 0 0 0,2-2 0 0 0,-3 3 0 0 0,1-1 0 0 0,-2 2 0 0 0,1-1 0 0 0,-2 2 0 0 0,-4 4 0 0 0,2-2 0 0 0,3-3 0 0 0,5-5 0 0 0,3-3 0 0 0,3-3 0 0 0,2-2 0 0 0,1-1 0 0 0,1-1 0 0 0,0 0 0 0 0,0 0 0 0 0,-1 1 0 0 0,1-1 0 0 0,-1 1 0 0 0,0 0 0 0 0,0 0 0 0 0,0 0 0 0 0,0 0 0 0 0,-5 5 0 0 0,-2 2 0 0 0,1-1 0 0 0,1-1 0 0 0,-3 3 0 0 0,-1 1 0 0 0,1-1 0 0 0,3-3 0 0 0,1-1 0 0 0,2-2 0 0 0,1-1 0 0 0,1-1 0 0 0,0 0 0 0 0,1-1 0 0 0,-1 1 0 0 0,0 0 0 0 0,1-1 0 0 0,-6 1-16383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15580 8154 16383 0 0,'5'5'0'0'0,"1"7"0"0"0,0 6 0 0 0,4-1 0 0 0,6 3 0 0 0,-1 3 0 0 0,-3 1 0 0 0,2 3 0 0 0,-2 1 0 0 0,3-4 0 0 0,-2-1 0 0 0,-3 0 0 0 0,-3 1 0 0 0,2-3 0 0 0,-1 0 0 0 0,-1 1 0 0 0,3-4 0 0 0,0 1 0 0 0,2 2 0 0 0,1 2 0 0 0,-3 2 0 0 0,-3 2 0 0 0,2-4 0 0 0,0 0 0 0 0,-2 0 0 0 0,-2 1 0 0 0,3-3 0 0 0,0 0 0 0 0,-1 0 0 0 0,-2 3 0 0 0,3-3 0 0 0,1-1 0 0 0,3-3 0 0 0,0 0 0 0 0,-3 2 0 0 0,3 4 0 0 0,-1 1 0 0 0,-2 3 0 0 0,2 1 0 0 0,-1 1 0 0 0,3 0 0 0 0,-1 1 0 0 0,3-6 0 0 0,-2-1 0 0 0,-2 0 0 0 0,1 6 0 0 0,-1 3 0 0 0,-3 1 0 0 0,-2 0 0 0 0,3-6 0 0 0,-1-2 0 0 0,-1-1 0 0 0,-2 1 0 0 0,-2 0 0 0 0,-1 2 0 0 0,3 1 0 0 0,2 0 0 0 0,-1 1 0 0 0,-2 0 0 0 0,0 5 0 0 0,3 2 0 0 0,0-1 0 0 0,0 0 0 0 0,-2-3 0 0 0,3-5 0 0 0,0-4 0 0 0,0 0 0 0 0,2-4 0 0 0,0 0 0 0 0,-2 1 0 0 0,3 3 0 0 0,4 2 0 0 0,0 1 0 0 0,-3 2 0 0 0,-3 1 0 0 0,1-5 0 0 0,0-1 0 0 0,-3 0 0 0 0,-2 2 0 0 0,3-5 0 0 0,1 1 0 0 0,-3 0 0 0 0,-1 3 0 0 0,-1 1 0 0 0,-3 2 0 0 0,0 1 0 0 0,-1 1 0 0 0,0 0 0 0 0,0 1 0 0 0,-1-1 0 0 0,1 0 0 0 0,0 1 0 0 0,0-1 0 0 0,0 0 0 0 0,0 0 0 0 0,0 0 0 0 0,4-5 0 0 0,3-2 0 0 0,4-4 0 0 0,1 0 0 0 0,3-4 0 0 0,3-4 0 0 0,5-4 0 0 0,2-2 0 0 0,-2 2 0 0 0,-1 1 0 0 0,2-1 0 0 0,0 3 0 0 0,2 0 0 0 0,-3 4 0 0 0,-1-1 0 0 0,0 3 0 0 0,2 4 0 0 0,2-2 0 0 0,-4 2 0 0 0,-5 2 0 0 0,-1-2 0 0 0,-4 0 0 0 0,3-3 0 0 0,-3 1 0 0 0,2 3 0 0 0,4-3 0 0 0,-2 1 0 0 0,-3 2 0 0 0,1-1 0 0 0,-1-1 0 0 0,-4 3 0 0 0,-3 3 0 0 0,2-4 0 0 0,0 1 0 0 0,4-4 0 0 0,-1 0 0 0 0,-1 3 0 0 0,-4 2 0 0 0,-2 3 0 0 0,-1 1 0 0 0,-2 2 0 0 0,-1 1 0 0 0,-1 1 0 0 0,1-1 0 0 0,-1 1 0 0 0,1-1 0 0 0,0 0 0 0 0,0 1 0 0 0,-5-6 0 0 0,-2-2 0 0 0,1 1 0 0 0,1 1 0 0 0,1 1 0 0 0,2 2 0 0 0,1 1 0 0 0,0 0 0 0 0,1 1 0 0 0,0 1 0 0 0,1-1 0 0 0,-1 0 0 0 0,0 0 0 0 0,0 0 0 0 0,1 1 0 0 0,-1-1 0 0 0,-5 0 0 0 0,-2 0 0 0 0,1 0 0 0 0,1 0 0 0 0,1 0 0 0 0,-3-5 0 0 0,-1-2 0 0 0,2 1 0 0 0,0 1 0 0 0,-2-4 0 0 0,0 0 0 0 0,1 2 0 0 0,-4-3 0 0 0,1-1 0 0 0,2 3 0 0 0,2 2 0 0 0,2 2 0 0 0,-2-3 0 0 0,-2 0 0 0 0,2 1 0 0 0,-4-4 0 0 0,0 0 0 0 0,-3-3 0 0 0,1 1 0 0 0,2 2 0 0 0,3 3 0 0 0,-3-3 0 0 0,2 1 0 0 0,0 7 0 0 0,3 4 0 0 0,-3 1 0 0 0,0 0 0 0 0,1 0 0 0 0,-3-6 0 0 0,-5-2 0 0 0,-4-5 0 0 0,-5-6 0 0 0,-2-5 0 0 0,-3-4 0 0 0,0-3 0 0 0,-1-1 0 0 0,0-1 0 0 0,0 0 0 0 0,1 0 0 0 0,-1 0 0 0 0,1 0 0 0 0,0 1 0 0 0,0 0 0 0 0,0 0 0 0 0,0 0 0 0 0,0 0 0 0 0,0 0 0 0 0,0 0 0 0 0,-5 0 0 0 0,-2 0 0 0 0,1 0 0 0 0,1 0 0 0 0,2 0 0 0 0,-5 0 0 0 0,1 0 0 0 0,0 0 0 0 0,-3 0 0 0 0,0 0 0 0 0,2 0 0 0 0,2 0 0 0 0,2 0 0 0 0,2 0 0 0 0,1 0 0 0 0,1 0 0 0 0,0 0 0 0 0,1 0 0 0 0,-1 0 0 0 0,1 0 0 0 0,-1 0 0 0 0,0 0 0 0 0,0 0 0 0 0,0 0 0 0 0,0-5 0 0 0,0-7 0 0 0,0 0 0 0 0,0 0 0 0 0,5-1 0 0 0,2 0 0 0 0,-1 4 0 0 0,4-3 0 0 0,0 1 0 0 0,-2 3 0 0 0,4-3 0 0 0,-2 1 0 0 0,-1-3 0 0 0,-3 1 0 0 0,2-2 0 0 0,1 0 0 0 0,-2 4 0 0 0,-2 2 0 0 0,3 9 0 0 0,5 8 0 0 0,6 8 0 0 0,-1 1 0 0 0,1 2 0 0 0,3 3 0 0 0,3 3 0 0 0,1 1 0 0 0,2 1 0 0 0,-4-4 0 0 0,-7-6 0 0 0,0-1 0 0 0,-4-4 0 0 0,-3-4 0 0 0,-5-3 0 0 0,3 2 0 0 0,0 0 0 0 0,-2-2 0 0 0,-1-2 0 0 0,2-6 0 0 0,6-8 0 0 0,1-2 0 0 0,2-4 0 0 0,4-5 0 0 0,-2 3 0 0 0,2-2 0 0 0,-4 2 0 0 0,1 1 0 0 0,3-3 0 0 0,3-3 0 0 0,1-2 0 0 0,3-2 0 0 0,-3 4 0 0 0,-7 6 0 0 0,-5 5 0 0 0,-5 5 0 0 0,-4 4 0 0 0,2-2 0 0 0,2-2 0 0 0,-2 2 0 0 0,4-4 0 0 0,0 0 0 0 0,3-3 0 0 0,1-1 0 0 0,-3 3 0 0 0,-3 3 0 0 0,-3-2 0 0 0,-1 0 0 0 0,-2 2 0 0 0,-1 2 0 0 0,-1 1 0 0 0,1 3 0 0 0,-1 0 0 0 0,1 1 0 0 0,0 0 0 0 0,4 1-16383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14671 11570 16383 0 0,'0'5'0'0'0,"0"7"0"0"0,0 6 0 0 0,0 4 0 0 0,0 5 0 0 0,0 1 0 0 0,0 2 0 0 0,0 0 0 0 0,-5-4 0 0 0,-2-3 0 0 0,-4 1 0 0 0,-5-5 0 0 0,-6-5 0 0 0,-3 0 0 0 0,-2-2 0 0 0,-2-4 0 0 0,-1 3 0 0 0,0-2 0 0 0,0 4 0 0 0,5 3 0 0 0,2 0 0 0 0,0-3 0 0 0,-1-4 0 0 0,-2-3 0 0 0,0-3 0 0 0,-2-1 0 0 0,-1-2 0 0 0,0-1 0 0 0,0 0 0 0 0,0 1 0 0 0,0-1 0 0 0,0 1 0 0 0,-1-1 0 0 0,1 1 0 0 0,0 0 0 0 0,0 0 0 0 0,0 0 0 0 0,0 0 0 0 0,0 0 0 0 0,0 0 0 0 0,0 0 0 0 0,0 0 0 0 0,0 0 0 0 0,0 0 0 0 0,5-5 0 0 0,2-1 0 0 0,-1 0 0 0 0,-1 1 0 0 0,-1 1 0 0 0,-2-3 0 0 0,4-6 0 0 0,1 0 0 0 0,-1 2 0 0 0,-1 2 0 0 0,3 9 0 0 0,1 3 0 0 0,3 7 0 0 0,5 6 0 0 0,-1 1 0 0 0,2 2 0 0 0,-2-2 0 0 0,-3-4 0 0 0,0 0 0 0 0,3 4 0 0 0,-1 3 0 0 0,-3-1 0 0 0,-3-4 0 0 0,-4-5 0 0 0,-2-4 0 0 0,-2-3 0 0 0,3 3 0 0 0,2 1 0 0 0,0 3 0 0 0,-2 1 0 0 0,-1-2 0 0 0,4 2 0 0 0,1 0 0 0 0,-2-2 0 0 0,4 2 0 0 0,0-1 0 0 0,-2-1 0 0 0,-2-4 0 0 0,-2-1 0 0 0,-2-2 0 0 0,-1-2 0 0 0,-1 0 0 0 0,0 0 0 0 0,0 0 0 0 0,-1-1 0 0 0,6 6 0 0 0,1 1 0 0 0,0 0 0 0 0,-1-1 0 0 0,-1-1 0 0 0,-2-2 0 0 0,-1-1 0 0 0,0-1 0 0 0,-1 1 0 0 0,0-2 0 0 0,-1 1 0 0 0,1 0 0 0 0,0 0 0 0 0,0-1 0 0 0,0 1 0 0 0,-1 0 0 0 0,1 0 0 0 0,0 0 0 0 0,0 0 0 0 0,1 0 0 0 0,-1 0 0 0 0,0 0 0 0 0,0 0 0 0 0,4-5 0 0 0,8-6 0 0 0,6-7 0 0 0,5-5 0 0 0,3-3 0 0 0,2-3 0 0 0,7 0 0 0 0,2-2 0 0 0,4 6 0 0 0,1 2 0 0 0,-2-1 0 0 0,1 0 0 0 0,5 3 0 0 0,-1 0 0 0 0,-4 0 0 0 0,-3-3 0 0 0,-4-1 0 0 0,-2-2 0 0 0,-2-1 0 0 0,-1-1 0 0 0,0 0 0 0 0,-1 0 0 0 0,-4 4 0 0 0,-3 3 0 0 0,2-1 0 0 0,1-1 0 0 0,-4 3 0 0 0,0 1 0 0 0,2-2 0 0 0,1-1 0 0 0,3-3 0 0 0,1-1 0 0 0,1-1 0 0 0,1-1 0 0 0,0 0 0 0 0,0 0 0 0 0,0 0 0 0 0,1-1 0 0 0,4 6 0 0 0,7 6 0 0 0,1 2 0 0 0,3-2 0 0 0,-1-2 0 0 0,2 2 0 0 0,-2-1 0 0 0,-4-2 0 0 0,-3-3 0 0 0,-3-2 0 0 0,-3-1 0 0 0,-1-1 0 0 0,-2-1 0 0 0,1-1 0 0 0,-1 1 0 0 0,0 0 0 0 0,1-1 0 0 0,-5 1 0 0 0,-7 5 0 0 0,-1 1 0 0 0,-3 5 0 0 0,0 1 0 0 0,0 3 0 0 0,1-1 0 0 0,3-3 0 0 0,4-4 0 0 0,4-2 0 0 0,2-2 0 0 0,1-2 0 0 0,1-1 0 0 0,1-1 0 0 0,0 1 0 0 0,-1-1 0 0 0,1 0 0 0 0,-1 1 0 0 0,0 5-16383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9105 4344 16383 0 0,'0'5'0'0'0,"0"7"0"0"0,0 6 0 0 0,4 4 0 0 0,3 5 0 0 0,-1 1 0 0 0,-1 2 0 0 0,-1 0 0 0 0,-2 1 0 0 0,-1-1 0 0 0,0-1 0 0 0,-1 1 0 0 0,5-6 0 0 0,1-1 0 0 0,0 0 0 0 0,-1 1 0 0 0,-2 1 0 0 0,-1 2 0 0 0,-1 0 0 0 0,0 2 0 0 0,-1 0 0 0 0,0 0 0 0 0,-1 0 0 0 0,1 1 0 0 0,0-1 0 0 0,0 0 0 0 0,0 0 0 0 0,0 0 0 0 0,-1 0 0 0 0,1 0 0 0 0,-4 0 0 0 0,-3 0 0 0 0,1 0 0 0 0,1 0 0 0 0,-4-5 0 0 0,0-1 0 0 0,2-1 0 0 0,2 2 0 0 0,1 2 0 0 0,2 0 0 0 0,1 2 0 0 0,1 1 0 0 0,0 0 0 0 0,0 0 0 0 0,1 0 0 0 0,-1 0 0 0 0,0 1 0 0 0,0-1 0 0 0,1 0 0 0 0,-1 0 0 0 0,0 0 0 0 0,0 0 0 0 0,0 0 0 0 0,0 0 0 0 0,-5-5 0 0 0,-2-2 0 0 0,1 1 0 0 0,1 1 0 0 0,1 2 0 0 0,2 0 0 0 0,1 2 0 0 0,0 1 0 0 0,1 0 0 0 0,0 0 0 0 0,1 0 0 0 0,-1 0 0 0 0,0 1 0 0 0,0-1 0 0 0,1 0 0 0 0,-1 0 0 0 0,0 0 0 0 0,0 0 0 0 0,5-5 0 0 0,1-2 0 0 0,5-4 0 0 0,1 0 0 0 0,-2 1 0 0 0,-3-2-16383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12588 10419 16383 0 0,'-5'0'0'0'0,"-6"0"0"0"0,-7 0 0 0 0,-5 0 0 0 0,-3 0 0 0 0,-3 0 0 0 0,-1 0 0 0 0,0 0 0 0 0,-5 5 0 0 0,-2 2 0 0 0,-4 4 0 0 0,0 1 0 0 0,-3-3 0 0 0,1-1 0 0 0,3-4 0 0 0,4-1 0 0 0,2-2 0 0 0,2 0 0 0 0,3-2 0 0 0,0 1 0 0 0,0 4 0 0 0,1 2 0 0 0,-1 0 0 0 0,1-1 0 0 0,-1-1 0 0 0,5 3 0 0 0,7 5 0 0 0,6 7 0 0 0,4 3 0 0 0,10 5 0 0 0,3 1 0 0 0,1 1 0 0 0,-1 1 0 0 0,4 5 0 0 0,0 2 0 0 0,-2-1 0 0 0,-2-2 0 0 0,-2-1 0 0 0,-2-1 0 0 0,-1-2 0 0 0,-1-1 0 0 0,0 0 0 0 0,-1 0 0 0 0,1 0 0 0 0,0-1 0 0 0,-1 1 0 0 0,1 0 0 0 0,0 0 0 0 0,0 0 0 0 0,0 0 0 0 0,0 0 0 0 0,0 0 0 0 0,0 0 0 0 0,0 0 0 0 0,-5-5 0 0 0,-6-7 0 0 0,-7-5 0 0 0,-5-6 0 0 0,2-8 0 0 0,-1-5 0 0 0,-2 0 0 0 0,4-4 0 0 0,0 0 0 0 0,3-4 0 0 0,0 2 0 0 0,3-3 0 0 0,-2-3 0 0 0,-2 1 0 0 0,-3 0 0 0 0,1-3 0 0 0,0 2 0 0 0,3 0 0 0 0,0 3 0 0 0,2 9 0 0 0,4 11 0 0 0,-1 4 0 0 0,1 6 0 0 0,3 6 0 0 0,3 4 0 0 0,2 3 0 0 0,1 2 0 0 0,2 1 0 0 0,0 0 0 0 0,0 0 0 0 0,1 0 0 0 0,-1-1 0 0 0,1 1 0 0 0,-1-1 0 0 0,0 0 0 0 0,0 0 0 0 0,0 0 0 0 0,0 0 0 0 0,0 0 0 0 0,0 0 0 0 0,0 0 0 0 0,0 0 0 0 0,0 0 0 0 0,0 0 0 0 0,0 0 0 0 0,0 0 0 0 0,0 0 0 0 0,0 0 0 0 0,0 0 0 0 0,0 0 0 0 0,0 0 0 0 0,0 0 0 0 0,0 0 0 0 0,0 0 0 0 0,0 0 0 0 0,0 0 0 0 0,-5-5 0 0 0,-6-7 0 0 0,-7-5 0 0 0,-5-6 0 0 0,-3-4 0 0 0,-3-1 0 0 0,0-2 0 0 0,-2 0 0 0 0,1 0 0 0 0,0-1 0 0 0,0 2 0 0 0,6-6 0 0 0,6-6 0 0 0,6-5 0 0 0,6-6 0 0 0,4-3 0 0 0,1-3 0 0 0,2-1 0 0 0,0 0 0 0 0,1 0 0 0 0,-1 0 0 0 0,0 0 0 0 0,-6 5 0 0 0,-1 3 0 0 0,-5 4 0 0 0,-1 0 0 0 0,2-1 0 0 0,3-2 0 0 0,2-4 0 0 0,-2-1 0 0 0,-1-2 0 0 0,-4 0 0 0 0,1-2 0 0 0,2 1 0 0 0,2-1 0 0 0,2 1 0 0 0,3 0 0 0 0,-4 4 0 0 0,-1 3 0 0 0,2-1 0 0 0,0-1 0 0 0,2-1 0 0 0,1-2 0 0 0,1-1 0 0 0,1 0 0 0 0,0-1 0 0 0,0 0 0 0 0,1-1 0 0 0,-1 1 0 0 0,0 0 0 0 0,0 0 0 0 0,0-1 0 0 0,0 1 0 0 0,0 0 0 0 0,0 0 0 0 0,0 0 0 0 0,-5 5 0 0 0,-1 2 0 0 0,0-1 0 0 0,-4 4 0 0 0,-1 0 0 0 0,-2 4 0 0 0,0-1 0 0 0,3-3 0 0 0,-2 2 0 0 0,1-1 0 0 0,-3 3 0 0 0,1-2 0 0 0,-1-2 0 0 0,0-3 0 0 0,4-3 0 0 0,3-2 0 0 0,2-1 0 0 0,3 4-16383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10143 6164 16383 0 0,'-5'0'0'0'0,"-7"0"0"0"0,-6 0 0 0 0,-4 0 0 0 0,-5 0 0 0 0,-1 0 0 0 0,-2 0 0 0 0,0 0 0 0 0,-1 0 0 0 0,1 0 0 0 0,1 0 0 0 0,-1 5 0 0 0,6 6 0 0 0,1 2 0 0 0,5 3 0 0 0,-4-1 0 0 0,1 2 0 0 0,0 3 0 0 0,-2 3 0 0 0,-2-2 0 0 0,4 0 0 0 0,0-4 0 0 0,3 1 0 0 0,6 1 0 0 0,-1-1 0 0 0,2 0 0 0 0,3 2 0 0 0,3 3 0 0 0,2 3 0 0 0,1 1 0 0 0,2 1 0 0 0,0 1 0 0 0,1 1 0 0 0,0-1 0 0 0,-1 1 0 0 0,5-6 0 0 0,2-1 0 0 0,4-5 0 0 0,1-1 0 0 0,3 2 0 0 0,-1 3 0 0 0,2-3 0 0 0,-2 1 0 0 0,-3 2 0 0 0,1-4 0 0 0,-1 1 0 0 0,3 2 0 0 0,3 3 0 0 0,-1 1 0 0 0,2 2 0 0 0,3 1 0 0 0,-3 1 0 0 0,1-4 0 0 0,3-7 0 0 0,-4-2 0 0 0,-4 2 0 0 0,1-2 0 0 0,-3 1 0 0 0,-3 2 0 0 0,2-1 0 0 0,-2 0 0 0 0,4 3 0 0 0,-1 2 0 0 0,2-3 0 0 0,-1 1 0 0 0,-2 1 0 0 0,1-3 0 0 0,-1 1 0 0 0,-3 1 0 0 0,3-3 0 0 0,-1 1 0 0 0,-2 1 0 0 0,3-1 0 0 0,4-1 0 0 0,-1 3 0 0 0,-2 2 0 0 0,2-2 0 0 0,-2-1 0 0 0,-3 2 0 0 0,2-3 0 0 0,-1 1 0 0 0,-2 1 0 0 0,3-3 0 0 0,4-4 0 0 0,-1 0 0 0 0,3 3 0 0 0,-2 3 0 0 0,2-1 0 0 0,-3 0 0 0 0,2-2 0 0 0,3-5 0 0 0,3-4 0 0 0,-2-8 0 0 0,1-5 0 0 0,1-5 0 0 0,2-2 0 0 0,-3-4 0 0 0,0 1 0 0 0,-4-1 0 0 0,0 1 0 0 0,-2-1 0 0 0,0 1 0 0 0,4 4 0 0 0,-3-1 0 0 0,-3-4 0 0 0,1 2 0 0 0,3-3 0 0 0,-2-3 0 0 0,3 2 0 0 0,-3-1 0 0 0,1 3 0 0 0,-2-1 0 0 0,2 2 0 0 0,-2 0 0 0 0,1 1 0 0 0,-1-1 0 0 0,-4-4 0 0 0,2 3 0 0 0,3 2 0 0 0,0 0 0 0 0,2 2 0 0 0,-2-2 0 0 0,1 2 0 0 0,-1-3 0 0 0,1-3 0 0 0,2-4 0 0 0,-1-3 0 0 0,2 3 0 0 0,-4 1 0 0 0,-3-2 0 0 0,1 3 0 0 0,-2 0 0 0 0,2 4 0 0 0,4-1 0 0 0,4 3 0 0 0,-1-1 0 0 0,0 2 0 0 0,-3-2 0 0 0,1-4 0 0 0,2-2 0 0 0,2 1 0 0 0,-2 0 0 0 0,0 3 0 0 0,-3-1 0 0 0,-4-2 0 0 0,0 3 0 0 0,-2-1 0 0 0,2 2 0 0 0,-1-1 0 0 0,2 3 0 0 0,-1-1 0 0 0,2-4 0 0 0,-1-3 0 0 0,1 3 0 0 0,-1-1 0 0 0,-4-2 0 0 0,2 2 0 0 0,-1 1 0 0 0,2 3 0 0 0,0-1 0 0 0,-4-2 0 0 0,8-3 0 0 0,0-3 0 0 0,-2-2 0 0 0,0-1 0 0 0,4-6 0 0 0,3-1 0 0 0,-3-1 0 0 0,2 6 0 0 0,-4 4 0 0 0,-5 0 0 0 0,1 1 0 0 0,-2-1 0 0 0,3-1 0 0 0,-2 0 0 0 0,-3-2 0 0 0,2 6 0 0 0,5 5 0 0 0,-1 2 0 0 0,1 3 0 0 0,-1-1 0 0 0,-3-3 0 0 0,1-4 0 0 0,-2-3 0 0 0,-2-2 0 0 0,1-2 0 0 0,0-1 0 0 0,3 4 0 0 0,-1 2 0 0 0,-2 0 0 0 0,2-2 0 0 0,-2 0 0 0 0,4-2 0 0 0,-2-1 0 0 0,3 4 0 0 0,-2-3 0 0 0,-2-3 0 0 0,-4 0 0 0 0,-3-1 0 0 0,-2 1 0 0 0,-1-1 0 0 0,-1 2 0 0 0,0-1 0 0 0,-1 1 0 0 0,0 0 0 0 0,-4 5 0 0 0,-2 1 0 0 0,-4 1 0 0 0,-6 3 0 0 0,-4 5 0 0 0,-4 5 0 0 0,2 9 0 0 0,1 4 0 0 0,-2 7 0 0 0,-1 1 0 0 0,4 4 0 0 0,0-1 0 0 0,-1-3 0 0 0,3 1 0 0 0,5 3 0 0 0,-1 0 0 0 0,-1 1 0 0 0,-5-2 0 0 0,3 2 0 0 0,-1-3 0 0 0,2 2 0 0 0,5 3 0 0 0,-1 3 0 0 0,-3-2 0 0 0,1 5 0 0 0,-2-2 0 0 0,2 1 0 0 0,-1-4 0 0 0,2-1 0 0 0,-2 2 0 0 0,3 2 0 0 0,-3-3 0 0 0,3 0 0 0 0,-3-3 0 0 0,3 0 0 0 0,-3-2 0 0 0,3 0 0 0 0,2 4 0 0 0,-1-3 0 0 0,2 2 0 0 0,-4-2 0 0 0,2 0 0 0 0,-2 4 0 0 0,0 2 0 0 0,-1-2 0 0 0,1 0 0 0 0,-1-3 0 0 0,1 1 0 0 0,-1-4 0 0 0,1 2 0 0 0,-2-2 0 0 0,3 1 0 0 0,2 3 0 0 0,-1-1 0 0 0,2 1 0 0 0,-4-3 0 0 0,2 2 0 0 0,-2 2 0 0 0,0 4 0 0 0,-1-3 0 0 0,1 0 0 0 0,-1-3 0 0 0,1 1 0 0 0,-1 1 0 0 0,1 4 0 0 0,-1-4 0 0 0,1 2 0 0 0,-2-5 0 0 0,3 2 0 0 0,2 1 0 0 0,-1-1 0 0 0,-3 0 0 0 0,0 2 0 0 0,-2-2 0 0 0,2 1 0 0 0,-1-3 0 0 0,1 1 0 0 0,4 2 0 0 0,-1-2 0 0 0,-4-4 0 0 0,2 1 0 0 0,-3 3 0 0 0,2 4 0 0 0,-1-3 0 0 0,1 2 0 0 0,0-3 0 0 0,-4 0 0 0 0,2 3 0 0 0,-2-3 0 0 0,4 1 0 0 0,-2 3 0 0 0,-2 2 0 0 0,-4 3 0 0 0,-1-4 0 0 0,-3-5 0 0 0,-2-6 0 0 0,0-4 0 0 0,5-9 0 0 0,6-9 0 0 0,6-7 0 0 0,5-11 0 0 0,4-5 0 0 0,3-2 0 0 0,1 1 0 0 0,0 1 0 0 0,0 1 0 0 0,0 1 0 0 0,0 2 0 0 0,-1 1 0 0 0,1 0 0 0 0,-1 0 0 0 0,-5 0 0 0 0,-2 0 0 0 0,1 1 0 0 0,1-1 0 0 0,1 0 0 0 0,2 0 0 0 0,1 0 0 0 0,-5 5 0 0 0,0 2 0 0 0,0-1 0 0 0,1-1 0 0 0,2-2 0 0 0,1 0 0 0 0,1 3-16383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12360 5297 16383 0 0,'-5'0'0'0'0,"-6"0"0"0"0,-7 5 0 0 0,-5 11 0 0 0,-3 4 0 0 0,-3-3 0 0 0,0-3 0 0 0,3 0 0 0 0,3-2 0 0 0,-1 7 0 0 0,-1 0 0 0 0,4 2 0 0 0,1-3 0 0 0,3 1 0 0 0,0-3 0 0 0,-2-4 0 0 0,-3 0 0 0 0,2 4 0 0 0,0-2 0 0 0,4 3 0 0 0,-2-2 0 0 0,-1-4 0 0 0,1 2 0 0 0,5 3 0 0 0,4 4 0 0 0,4 3 0 0 0,2 3 0 0 0,2 2 0 0 0,2 1 0 0 0,-1 1 0 0 0,1 0 0 0 0,0-1 0 0 0,0 1 0 0 0,-1-1 0 0 0,0 1 0 0 0,0-1 0 0 0,5-5 0 0 0,2-2 0 0 0,4-4 0 0 0,1-1 0 0 0,-3 2 0 0 0,4-2 0 0 0,3-4 0 0 0,4-4 0 0 0,-1 0 0 0 0,1 0 0 0 0,-2 3 0 0 0,-6 4 0 0 0,2 0 0 0 0,-3 2 0 0 0,2-3 0 0 0,4-3 0 0 0,-1 1 0 0 0,-3 4 0 0 0,-4 3 0 0 0,-3 3 0 0 0,1-2 0 0 0,1 1 0 0 0,-2 1 0 0 0,-1 1 0 0 0,-2 2 0 0 0,-2 2 0 0 0,0 0 0 0 0,-1 1 0 0 0,0 0 0 0 0,-1 1 0 0 0,1-1 0 0 0,0 0 0 0 0,-1 0 0 0 0,6-5 0 0 0,2-1 0 0 0,-1 0 0 0 0,-1 1 0 0 0,-1 1 0 0 0,-2 2 0 0 0,-1 1 0 0 0,-1 0 0 0 0,1 1 0 0 0,-2 0 0 0 0,1 1 0 0 0,0-1 0 0 0,0 0 0 0 0,-1 0 0 0 0,1 0 0 0 0,0 0 0 0 0,0 0 0 0 0,0 0 0 0 0,-5-5 0 0 0,-6-6 0 0 0,-7-7 0 0 0,-5-5 0 0 0,-3-3 0 0 0,-3-3 0 0 0,0 0 0 0 0,-2-2 0 0 0,1 1 0 0 0,0 0 0 0 0,0-5 0 0 0,6-6 0 0 0,1-1 0 0 0,5-3 0 0 0,1 1 0 0 0,-3 3 0 0 0,-1 3 0 0 0,-3 4 0 0 0,2 7 0 0 0,6 9 0 0 0,5 7 0 0 0,5 5 0 0 0,2 4 0 0 0,4 2 0 0 0,0 2 0 0 0,1-1 0 0 0,0 1 0 0 0,0-1 0 0 0,0 0 0 0 0,-1-1 0 0 0,0 1 0 0 0,0-1 0 0 0,1 0 0 0 0,-1 0 0 0 0,-1-1 0 0 0,1 1 0 0 0,0 0 0 0 0,0 0 0 0 0,0 0 0 0 0,0 0 0 0 0,0 0 0 0 0,0 0 0 0 0,0 0 0 0 0,0 0 0 0 0,0 0 0 0 0,0 0 0 0 0,0 0 0 0 0,0 0 0 0 0,0 0 0 0 0,0 0 0 0 0,0 0 0 0 0,0 0 0 0 0,0 0 0 0 0,0 0 0 0 0,0 0 0 0 0,0 0 0 0 0,0 0 0 0 0,0 0 0 0 0,0 0 0 0 0,0 0 0 0 0,5-5 0 0 0,2-1 0 0 0,-1-1 0 0 0,-1 2 0 0 0,-1 2 0 0 0,-2 1 0 0 0,-1 0 0 0 0,0 2 0 0 0,-1 0 0 0 0,4 0 0 0 0,3 0 0 0 0,-1 1 0 0 0,-2-1 0 0 0,0 0 0 0 0,-2 0 0 0 0,-1 0 0 0 0,0 0 0 0 0,-1 0 0 0 0,-1 0 0 0 0,1 0 0 0 0,0 0 0 0 0,0 0 0 0 0,-1 0 0 0 0,1 0 0 0 0,0 0 0 0 0,0 0 0 0 0,5-5 0 0 0,2-1 0 0 0,-1-1 0 0 0,-1 2 0 0 0,-1 2 0 0 0,-2 0 0 0 0,-1 2 0 0 0,4 1 0 0 0,2 0 0 0 0,4-5 0 0 0,0 4 0 0 0,-1 1 0 0 0,-3 2 0 0 0,-2-1 0 0 0,2 1 0 0 0,1-1 0 0 0,3-5 0 0 0,1-2 0 0 0,2-5 0 0 0,4-1 0 0 0,-1 2 0 0 0,2-2 0 0 0,-3 1 0 0 0,-4 2 0 0 0,-4 2 0 0 0,2-2 0 0 0,-1 1 0 0 0,3 1 0 0 0,4-3 0 0 0,-1 0 0 0 0,3-3 0 0 0,3-4 0 0 0,2-4 0 0 0,-2 1 0 0 0,0 4 0 0 0,2 0 0 0 0,-4 3 0 0 0,0-2 0 0 0,2-2 0 0 0,3-5 0 0 0,1-2 0 0 0,2-3 0 0 0,-4 4 0 0 0,0 1 0 0 0,0-2 0 0 0,1 0 0 0 0,2 3 0 0 0,1 0 0 0 0,1-1 0 0 0,1-2 0 0 0,0-1 0 0 0,0-2 0 0 0,0-1 0 0 0,0-1 0 0 0,1 0 0 0 0,-1-1 0 0 0,0 1 0 0 0,-5 5 0 0 0,-6 6 0 0 0,-2 2 0 0 0,-4 3 0 0 0,2 4 0 0 0,-2 3 0 0 0,-3 3 0 0 0,2-2 0 0 0,-1-2 0 0 0,-2 1 0 0 0,-2 2 0 0 0,-3 1 0 0 0,-1 2 0 0 0,-2 0 0 0 0,0 1 0 0 0,0 0 0 0 0,-1 0 0 0 0,1 0 0 0 0,0 0 0 0 0,-1 1 0 0 0,1-1 0 0 0,0 0 0 0 0,0 0 0 0 0,0 0 0 0 0,0 0 0 0 0,0 0 0 0 0,0 0 0 0 0,0 0 0 0 0,0 0 0 0 0,0 0 0 0 0,0 0 0 0 0,0 0 0 0 0,0 0 0 0 0,0 0 0 0 0,0 0 0 0 0,-5-5 0 0 0,-6-7 0 0 0,-7-5 0 0 0,0-1 0 0 0,-2-2 0 0 0,-2-2 0 0 0,-3-3 0 0 0,4 3 0 0 0,-1 1 0 0 0,-1 3 0 0 0,-1 0 0 0 0,-2 4 0 0 0,-1-2 0 0 0,-1-2 0 0 0,4 1 0 0 0,1-1 0 0 0,0-2 0 0 0,-1 2 0 0 0,-2-1 0 0 0,4 3 0 0 0,1-1 0 0 0,-2-3 0 0 0,4 3 0 0 0,0-1 0 0 0,4 2 0 0 0,-2 0 0 0 0,3 2 0 0 0,-1-2 0 0 0,-4-3 0 0 0,-2 3 0 0 0,-4-3 0 0 0,-1-1 0 0 0,-3-3 0 0 0,5 2 0 0 0,1 0 0 0 0,0-1 0 0 0,3 3 0 0 0,1 0 0 0 0,-2-2 0 0 0,-2-3 0 0 0,3 4 0 0 0,0 0 0 0 0,3 3 0 0 0,0-1 0 0 0,2 4 0 0 0,0-2 0 0 0,-4-2 0 0 0,3 1 0 0 0,3 4 0 0 0,4 4 0 0 0,3 4 0 0 0,4 2 0 0 0,1 2 0 0 0,1 1 0 0 0,1 1 0 0 0,4-5 0 0 0,3-2 0 0 0,-2 0 0 0 0,5-3 0 0 0,-1-1 0 0 0,4-3 0 0 0,3-5 0 0 0,0 1 0 0 0,2-2 0 0 0,2 3 0 0 0,2-1 0 0 0,3-3 0 0 0,2 3 0 0 0,1-2 0 0 0,0-2 0 0 0,0-2 0 0 0,1-2 0 0 0,-1-2 0 0 0,1-2 0 0 0,-1 0 0 0 0,0 0 0 0 0,-5-6 0 0 0,-1-1 0 0 0,-1 1 0 0 0,-3-5 0 0 0,-5-4 0 0 0,-5-5 0 0 0,-4-4 0 0 0,-3-3 0 0 0,-1-1 0 0 0,3 3 0 0 0,2 2 0 0 0,4 4 0 0 0,1 1 0 0 0,3 3 0 0 0,-1-1 0 0 0,3 3 0 0 0,-2-2 0 0 0,2 2 0 0 0,3 3 0 0 0,3-1 0 0 0,3-5 0 0 0,3 1 0 0 0,0 4 0 0 0,1 2 0 0 0,1-1 0 0 0,-1 1 0 0 0,1 1 0 0 0,-1-2 0 0 0,1 1 0 0 0,-1-4 0 0 0,0 1 0 0 0,0 2 0 0 0,0 3 0 0 0,0 3 0 0 0,0 1 0 0 0,-5-2 0 0 0,-2-2 0 0 0,-4 6 0 0 0,-5 8 0 0 0,-6 8 0 0 0,-8 1 0 0 0,-4 3 0 0 0,-1 3 0 0 0,0 3 0 0 0,1 2 0 0 0,2 1 0 0 0,1 1 0 0 0,1 1 0 0 0,1-1 0 0 0,5-4 0 0 0,2-2 0 0 0,-1 0 0 0 0,4-4 0 0 0,1 0 0 0 0,2-3 0 0 0,5-5 0 0 0,4-4 0 0 0,3-3 0 0 0,2-2 0 0 0,2-2 0 0 0,1-1 0 0 0,-1 0 0 0 0,1 1 0 0 0,0-1 0 0 0,-1 0 0 0 0,1 1 0 0 0,-6-5 0 0 0,-7-7 0 0 0,-5-5 0 0 0,-6-6 0 0 0,-3-3 0 0 0,-3-3 0 0 0,-1-1 0 0 0,0 0 0 0 0,0 0 0 0 0,-1 0 0 0 0,2 0 0 0 0,4 5 0 0 0,7 8 0 0 0,7 5 0 0 0,5 6 0 0 0,3 3 0 0 0,3 3 0 0 0,1 1 0 0 0,0 0 0 0 0,0 0 0 0 0,0 1 0 0 0,0-2 0 0 0,0 1 0 0 0,-1 4 0 0 0,0 7 0 0 0,0 5 0 0 0,0 6 0 0 0,0-1 0 0 0,-5 0 0 0 0,-7 1 0 0 0,-5 2 0 0 0,-6 2 0 0 0,1-4 0 0 0,0-1 0 0 0,4-4 0 0 0,-1-1 0 0 0,3-2 0 0 0,5 0 0 0 0,4-1 0 0 0,3-4 0 0 0,-3 1 0 0 0,0-1 0 0 0,2-2 0 0 0,0-2 0 0 0,3-3 0 0 0,0-1 0 0 0,1-2 0 0 0,1 0 0 0 0,0 0 0 0 0,-4-6 0 0 0,-7-6 0 0 0,-2-1 0 0 0,-3-3 0 0 0,1 0 0 0 0,3-1 0 0 0,3 2 0 0 0,4 4 0 0 0,3 3 0 0 0,1 3 0 0 0,1 3 0 0 0,0 2 0 0 0,1 0 0 0 0,-1 1 0 0 0,1-1 0 0 0,-6 1-16383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13859 9827 16383 0 0,'5'0'0'0'0,"6"0"0"0"0,7 0 0 0 0,5 0 0 0 0,-2 5 0 0 0,1 1 0 0 0,2 0 0 0 0,1-1 0 0 0,2-1 0 0 0,1-2 0 0 0,0-1 0 0 0,1 5 0 0 0,0 0 0 0 0,1 0 0 0 0,-6 4 0 0 0,-6 5 0 0 0,-2 0 0 0 0,-3 2 0 0 0,1-1 0 0 0,3-4 0 0 0,-2 1 0 0 0,3-2 0 0 0,2 3 0 0 0,3-2 0 0 0,-3 3 0 0 0,1-2 0 0 0,1-3 0 0 0,2-3 0 0 0,-3 3 0 0 0,0-2 0 0 0,1-1 0 0 0,2-2 0 0 0,2 3 0 0 0,1 0 0 0 0,1 4 0 0 0,1 0 0 0 0,-5 2 0 0 0,-1 0 0 0 0,-5 1 0 0 0,-5 4 0 0 0,0-2 0 0 0,-3 2 0 0 0,3 2 0 0 0,4-3 0 0 0,3-3 0 0 0,4-6 0 0 0,3-3 0 0 0,1-3 0 0 0,1-2 0 0 0,1-2 0 0 0,0 1 0 0 0,-1-1 0 0 0,1 0 0 0 0,-1 0 0 0 0,0 1 0 0 0,1 0 0 0 0,-1-1 0 0 0,0 1 0 0 0,-1 0 0 0 0,1 0 0 0 0,0 0 0 0 0,-5 5 0 0 0,-1 2 0 0 0,0-1 0 0 0,1-1 0 0 0,1-1 0 0 0,2-2 0 0 0,1-1 0 0 0,0 0 0 0 0,1-1 0 0 0,-5 5 0 0 0,4 1 0 0 0,2 0 0 0 0,0-1 0 0 0,1-2 0 0 0,-1-1 0 0 0,0-1 0 0 0,0 0 0 0 0,-1-1 0 0 0,1 0 0 0 0,-1 4 0 0 0,0 3 0 0 0,0-1 0 0 0,-1-2 0 0 0,1 0 0 0 0,0-2 0 0 0,0-1 0 0 0,0 0 0 0 0,5-1 0 0 0,2 0 0 0 0,4-1 0 0 0,0 1 0 0 0,-1 0 0 0 0,-2 0 0 0 0,-4 0 0 0 0,-1 0 0 0 0,-2-1 0 0 0,-1 1 0 0 0,0 0 0 0 0,-5-4 0 0 0,-2-3 0 0 0,0 1 0 0 0,-3-4 0 0 0,-1 0 0 0 0,3-4 0 0 0,2-3 0 0 0,-3-5 0 0 0,-5-3 0 0 0,0 2 0 0 0,-2 1 0 0 0,-4-1 0 0 0,-3-2 0 0 0,-3-1 0 0 0,-2-2 0 0 0,-5 5 0 0 0,-3 1 0 0 0,0-1 0 0 0,-4 4 0 0 0,-5 4 0 0 0,1 1 0 0 0,-3 2 0 0 0,-2 4 0 0 0,-4 2 0 0 0,-2 3 0 0 0,-2 2 0 0 0,-1 1 0 0 0,5 5 0 0 0,1 7 0 0 0,0 2 0 0 0,-2-3 0 0 0,-1-2 0 0 0,4-3-16383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16676 11565 16383 0 0,'0'-5'0'0'0,"0"-7"0"0"0,0-5 0 0 0,0-6 0 0 0,0-4 0 0 0,0-1 0 0 0,0-2 0 0 0,0 0 0 0 0,0 0 0 0 0,0 0 0 0 0,0 0 0 0 0,0 0 0 0 0,0 1 0 0 0,0 0 0 0 0,0 0 0 0 0,0 0 0 0 0,0 0 0 0 0,0 0 0 0 0,0 0 0 0 0,0 0 0 0 0,0 0 0 0 0,0 0 0 0 0,0 0 0 0 0,0 0 0 0 0,0 0 0 0 0,-5 0 0 0 0,-2 0 0 0 0,1 0 0 0 0,1 0 0 0 0,1 0 0 0 0,-3 5 0 0 0,-1 2 0 0 0,2-1 0 0 0,1-1 0 0 0,1-1 0 0 0,2-7 0 0 0,1-2 0 0 0,1-1 0 0 0,0 1 0 0 0,1 1 0 0 0,-1 1 0 0 0,0 2 0 0 0,0 0 0 0 0,1 1 0 0 0,-1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0,5 5 0 0 0,1 2 0 0 0,0-1 0 0 0,-1-1 0 0 0,-1-1 0 0 0,-2-2 0 0 0,-1-1 0 0 0,5 5 0 0 0,0 0 0 0 0,0 0 0 0 0,-1-1 0 0 0,3-2 0 0 0,6-1 0 0 0,0-1 0 0 0,-3 0 0 0 0,-2-1 0 0 0,1-1 0 0 0,0-4 0 0 0,-2-2 0 0 0,2 6 0 0 0,0 2 0 0 0,-2 2 0 0 0,-3 0 0 0 0,-1-1 0 0 0,-2 0 0 0 0,-1-1 0 0 0,-1 0 0 0 0,-1-1 0 0 0,1 0 0 0 0,4 5 0 0 0,7 6 0 0 0,7 7 0 0 0,5 5 0 0 0,3-2 0 0 0,2 1 0 0 0,2 1 0 0 0,0-2 0 0 0,1-1 0 0 0,-1-4 0 0 0,0 1 0 0 0,-1 3 0 0 0,0 2 0 0 0,0 2 0 0 0,0 3 0 0 0,0 1 0 0 0,0 1 0 0 0,0 0 0 0 0,-5-4 0 0 0,-1-2 0 0 0,-1 0 0 0 0,2 1 0 0 0,2 2 0 0 0,1 1 0 0 0,0 1 0 0 0,2 0 0 0 0,0 1 0 0 0,0 0 0 0 0,0 1 0 0 0,-4-6 0 0 0,-3-6 0 0 0,1-2 0 0 0,-4-3 0 0 0,-5-4 0 0 0,-5-4 0 0 0,-4-2 0 0 0,-2-2 0 0 0,-3-1 0 0 0,-5 4 0 0 0,-8 7 0 0 0,-6 6 0 0 0,-4 5 0 0 0,-4 4 0 0 0,-2 3 0 0 0,-1 0 0 0 0,4-4 0 0 0,3-1 0 0 0,-1 0 0 0 0,-1 1 0 0 0,-1 1 0 0 0,-1 1 0 0 0,-1 1 0 0 0,0 0 0 0 0,-1 1 0 0 0,0 0 0 0 0,-1 1 0 0 0,1-1 0 0 0,0 0 0 0 0,0 0 0 0 0,0 0 0 0 0,0 0 0 0 0,0 0 0 0 0,0 0 0 0 0,0 0 0 0 0,0 0 0 0 0,0 0 0 0 0,0 0 0 0 0,0-5 0 0 0,0-1 0 0 0,0 0 0 0 0,5-4 0 0 0,1-1 0 0 0,1 3 0 0 0,-2 2 0 0 0,-2 2 0 0 0,0 1 0 0 0,-2 2 0 0 0,-1 1 0 0 0,0 1 0 0 0,0-1 0 0 0,0 0 0 0 0,-1 1 0 0 0,1-1 0 0 0,0 0 0 0 0,0 0 0 0 0,0 0 0 0 0,0 0 0 0 0,0 0 0 0 0,0 0 0 0 0,0 0 0 0 0,0 0 0 0 0,0 0 0 0 0,0 0 0 0 0,0 0 0 0 0,0 0 0 0 0,0 0 0 0 0,5-5 0 0 0,6-6 0 0 0,7-7 0 0 0,5-5 0 0 0,3-3 0 0 0,3-3 0 0 0,1 0 0 0 0,0-2 0 0 0,0 1 0 0 0,0 0 0 0 0,0 0 0 0 0,0 1 0 0 0,-1 0 0 0 0,5-1 0 0 0,1 1 0 0 0,1 0 0 0 0,-2 0 0 0 0,3 5 0 0 0,1 2 0 0 0,-2-1 0 0 0,-1-1 0 0 0,-3-1 0 0 0,4 3 0 0 0,1 1 0 0 0,-2-1 0 0 0,4 3 0 0 0,5 5 0 0 0,-1-1 0 0 0,-2-1 0 0 0,-3-5 0 0 0,2-2 0 0 0,-1-3 0 0 0,2 3 0 0 0,0 1 0 0 0,-3-1 0 0 0,3-2 0 0 0,-1-1 0 0 0,2 4 0 0 0,-1-5 0 0 0,-2-2 0 0 0,2 4 0 0 0,-1-4 0 0 0,-3-2 0 0 0,3 4 0 0 0,-1 2 0 0 0,-2 1 0 0 0,-2-1 0 0 0,2-2 0 0 0,1 0 0 0 0,-3-1 0 0 0,4 0 0 0 0,0-1 0 0 0,-2 0 0 0 0,-2-1 0 0 0,-2 1 0 0 0,-2 0 0 0 0,-1 0 0 0 0,-1 0 0 0 0,-1 0 0 0 0,1 0 0 0 0,-1 0 0 0 0,1 0 0 0 0,0 0 0 0 0,0 0 0 0 0,0 0 0 0 0,0 0 0 0 0,0 0 0 0 0,0 0 0 0 0,5 5 0 0 0,1 1 0 0 0,0 1 0 0 0,-1-2 0 0 0,-1-2 0 0 0,-2-1 0 0 0,4 5 0 0 0,1 0 0 0 0,0-1 0 0 0,-3-1 0 0 0,0-2 0 0 0,3 4 0 0 0,0 0 0 0 0,0 0 0 0 0,-2-2 0 0 0,-2-2 0 0 0,-1-1 0 0 0,-1-1 0 0 0,-1-1 0 0 0,0 0 0 0 0,0 0 0 0 0,-1 0 0 0 0,-4-1 0 0 0,-2 1 0 0 0,-4 5 0 0 0,-1 1 0 0 0,-2 6 0 0 0,-5 4 0 0 0,-4 0 0 0 0,-2 3 0 0 0,2-3 0 0 0,1 2 0 0 0,4-3 0 0 0,-1 1 0 0 0,0 3 0 0 0,-4 3 0 0 0,-2 3 0 0 0,-1 2 0 0 0,-2 1 0 0 0,-1 6 0 0 0,5 7 0 0 0,1 1 0 0 0,0 4 0 0 0,3 4 0 0 0,6 3 0 0 0,5 2 0 0 0,4 2 0 0 0,2 1 0 0 0,3 1 0 0 0,1 0 0 0 0,0-1 0 0 0,0 1 0 0 0,0-1 0 0 0,-1 0 0 0 0,1 0 0 0 0,-1 0 0 0 0,-5-4 0 0 0,-2-3 0 0 0,1 1 0 0 0,1 1 0 0 0,1 1 0 0 0,-3-3 0 0 0,-1-1 0 0 0,2 1 0 0 0,1 2 0 0 0,1 2 0 0 0,-3-4 0 0 0,0 0 0 0 0,0 0 0 0 0,3 2 0 0 0,0 2 0 0 0,-3-4 0 0 0,0 0 0 0 0,1 0 0 0 0,1 2 0 0 0,1 2 0 0 0,2 1 0 0 0,2 6 0 0 0,-1 2 0 0 0,1 1 0 0 0,1-2 0 0 0,-1-1 0 0 0,0-2 0 0 0,-4-5 0 0 0,-3-3 0 0 0,1 0 0 0 0,1 1 0 0 0,1 1 0 0 0,2 1 0 0 0,1 2 0 0 0,1 0 0 0 0,-5-4 0 0 0,-2-1 0 0 0,1 0 0 0 0,-3-4 0 0 0,-6 0 0 0 0,0 2 0 0 0,-3 2 0 0 0,-2 2 0 0 0,-4 1 0 0 0,-2-3 0 0 0,4 0 0 0 0,-1 0 0 0 0,5 1 0 0 0,5 2 0 0 0,0-4 0 0 0,2 0 0 0 0,-2-5 0 0 0,1 1 0 0 0,-2 1 0 0 0,1 3 0 0 0,-2-2 0 0 0,2 0 0 0 0,2 1 0 0 0,-1-2 0 0 0,1 0 0 0 0,3 2 0 0 0,2 3 0 0 0,3 1 0 0 0,1 2 0 0 0,1 1 0 0 0,2 1 0 0 0,-1 0 0 0 0,1 1 0 0 0,4-1 0 0 0,7-4 0 0 0,1-3 0 0 0,3 1 0 0 0,-1 1 0 0 0,3-3 0 0 0,-3-1 0 0 0,-4 2 0 0 0,2-4 0 0 0,-2 1 0 0 0,-3 2 0 0 0,-2 2 0 0 0,-3 2 0 0 0,-1 2 0 0 0,-2 1 0 0 0,0 1 0 0 0,0 0 0 0 0,-6-4 0 0 0,-1-2 0 0 0,0 0 0 0 0,-3-4 0 0 0,-5-5 0 0 0,-5-5 0 0 0,1 1 0 0 0,-1-1 0 0 0,-3-2 0 0 0,-1-3 0 0 0,-3-1 0 0 0,0-2 0 0 0,-2-1 0 0 0,0 0 0 0 0,0 0 0 0 0,-1-1 0 0 0,1 1 0 0 0,-1 0 0 0 0,1-6 0 0 0,0-5 0 0 0,0-2 0 0 0,5-3 0 0 0,2 1 0 0 0,-1 3 0 0 0,-1 3 0 0 0,3-1 0 0 0,1 1 0 0 0,-1-3 0 0 0,-3 0 0 0 0,4-2 0 0 0,-1-4 0 0 0,-1-4 0 0 0,-1 2 0 0 0,2-1 0 0 0,0 4 0 0 0,0 4 0 0 0,2 0 0 0 0,0 1 0 0 0,3-1 0 0 0,-1 1 0 0 0,3-2 0 0 0,-1 1 0 0 0,-4 3 0 0 0,3-2 0 0 0,-2 1 0 0 0,2-2 0 0 0,4-5 0 0 0,0 2 0 0 0,-4 3 0 0 0,-4 4 0 0 0,1-2 0 0 0,0 2 0 0 0,2-4 0 0 0,0 2 0 0 0,-3 2 0 0 0,-2 2 0 0 0,-3 3 0 0 0,-2 2 0 0 0,-1 1 0 0 0,-1 1 0 0 0,-1 0 0 0 0,1 1 0 0 0,-1-1 0 0 0,1 1 0 0 0,-1-1 0 0 0,1 0 0 0 0,0 0 0 0 0,0 0 0 0 0,0 0 0 0 0,0 0 0 0 0,0 0 0 0 0,0 0 0 0 0,0 0 0 0 0,0 0 0 0 0,0 0 0 0 0,0 0 0 0 0,0 0 0 0 0,0 0 0 0 0,0 0 0 0 0,0 0 0 0 0,0 5 0 0 0,0 2 0 0 0,0-1 0 0 0,0-1 0 0 0,0-1 0 0 0,0-2 0 0 0,0-1 0 0 0,0 0 0 0 0,0-1 0 0 0,0-1 0 0 0,0 1 0 0 0,0 0 0 0 0,0 0 0 0 0,0-1 0 0 0,0 1 0 0 0,0 0 0 0 0,0 0 0 0 0,0 0 0 0 0,0 0 0 0 0,0 0 0 0 0,0 0 0 0 0,5-5 0 0 0,2-1 0 0 0,4-5 0 0 0,1-1 0 0 0,2-3 0 0 0,5-3 0 0 0,-1 0 0 0 0,1-1 0 0 0,-3 3 0 0 0,1-2 0 0 0,3-1 0 0 0,3-4 0 0 0,-3 3 0 0 0,0 0 0 0 0,2-2 0 0 0,2-2 0 0 0,2-2 0 0 0,1-1 0 0 0,2-2 0 0 0,-1 0 0 0 0,2 0 0 0 0,-1 0 0 0 0,0-1 0 0 0,1 1 0 0 0,-1 0 0 0 0,-5 5 0 0 0,-6 6 0 0 0,-2 2 0 0 0,-3 3 0 0 0,-4 4 0 0 0,-4 4 0 0 0,3-3 0 0 0,-1 1 0 0 0,4-5 0 0 0,0 1 0 0 0,3-3 0 0 0,0 1 0 0 0,-4-2 0 0 0,-3 1 0 0 0,3-2 0 0 0,-1 2 0 0 0,3-1 0 0 0,4-4 0 0 0,0 2 0 0 0,2-1 0 0 0,3-3 0 0 0,2-3 0 0 0,3-1 0 0 0,2-2 0 0 0,1-2 0 0 0,0 0 0 0 0,0 0 0 0 0,1-1 0 0 0,0 1 0 0 0,-1-1 0 0 0,0 1 0 0 0,0 0 0 0 0,0 0 0 0 0,0 0 0 0 0,0 0 0 0 0,0 5-16383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4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12887 6681 16383 0 0,'5'-5'0'0'0,"7"-1"0"0"0,5 0 0 0 0,1-4 0 0 0,2-1 0 0 0,-3-2 0 0 0,1 0 0 0 0,-2-2 0 0 0,0 1 0 0 0,-1-2 0 0 0,0 2 0 0 0,-1-1 0 0 0,1 1 0 0 0,-2-2 0 0 0,2 3 0 0 0,-1-3 0 0 0,-4-2 0 0 0,-3-4 0 0 0,-3-3 0 0 0,-2-2 0 0 0,-1-1 0 0 0,-1-2 0 0 0,4 6 0 0 0,2 1 0 0 0,5 4 0 0 0,0 1 0 0 0,3 4 0 0 0,0-2 0 0 0,-3-2 0 0 0,1 2 0 0 0,0-2 0 0 0,2 3 0 0 0,-2-1 0 0 0,3-3 0 0 0,3-4 0 0 0,-1-2 0 0 0,-4-1 0 0 0,2-3 0 0 0,2 0 0 0 0,-1 0 0 0 0,1 4 0 0 0,-2 2 0 0 0,-3 0 0 0 0,0 4 0 0 0,-1 0 0 0 0,-2-2 0 0 0,1 3 0 0 0,0 0 0 0 0,-2-3 0 0 0,-3-2 0 0 0,-1-2 0 0 0,-3-2 0 0 0,0-1 0 0 0,-1-1 0 0 0,0 0 0 0 0,-1-1 0 0 0,-4 1 0 0 0,-7 4 0 0 0,-1 2 0 0 0,-3 5 0 0 0,0 1 0 0 0,-1 3 0 0 0,2-1 0 0 0,-1 1 0 0 0,-3 5 0 0 0,1-3 0 0 0,0 2 0 0 0,-3 2 0 0 0,-2 3 0 0 0,-3 1 0 0 0,-1 3 0 0 0,4-5 0 0 0,0 0 0 0 0,0 0 0 0 0,-2 1 0 0 0,-1 2 0 0 0,-1 1 0 0 0,-1 2 0 0 0,0-1 0 0 0,-1 1 0 0 0,-1 1 0 0 0,1-1 0 0 0,0 0 0 0 0,0 0 0 0 0,-1 0 0 0 0,1 0 0 0 0,0 1 0 0 0,0-1 0 0 0,0 0 0 0 0,0 0 0 0 0,5-5 0 0 0,2-2 0 0 0,-1 1 0 0 0,-1 1 0 0 0,-1 1 0 0 0,-2 2 0 0 0,-1 1 0 0 0,0 0 0 0 0,-1 1 0 0 0,0 0 0 0 0,-1 1 0 0 0,1-1 0 0 0,0 0 0 0 0,0 0 0 0 0,-1 0 0 0 0,1 0 0 0 0,0 5 0 0 0,0 7 0 0 0,0 1 0 0 0,0-2 0 0 0,5 3 0 0 0,2-2 0 0 0,4-2-16383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9293 4536 16383 0 0,'0'-5'0'0'0,"0"-6"0"0"0,0-7 0 0 0,0-5 0 0 0,-5 2 0 0 0,-6 4 0 0 0,-7 5 0 0 0,0-1 0 0 0,-2 3 0 0 0,-2 2 0 0 0,2-2 0 0 0,0 1 0 0 0,3 6 0 0 0,5 9 0 0 0,-1 4 0 0 0,-3 0 0 0 0,1 2 0 0 0,4 6 0 0 0,-2-2 0 0 0,1 3 0 0 0,-2-3 0 0 0,-3-4 0 0 0,-4-4 0 0 0,-4-3 0 0 0,-2-8 0 0 0,-1-3 0 0 0,4-5 0 0 0,0-1 0 0 0,6-4 0 0 0,5-3 0 0 0,0-4 0 0 0,-3-3 0 0 0,1-2 0 0 0,4-1 0 0 0,-2 4 0 0 0,-3 2 0 0 0,1 0 0 0 0,-2 3 0 0 0,2 1 0 0 0,3-2 0 0 0,4-2 0 0 0,4-2 0 0 0,-3 3 0 0 0,-1 1 0 0 0,-3 3 0 0 0,-4 1 0 0 0,-6 2 0 0 0,2-1 0 0 0,3-2 0 0 0,5-3 0 0 0,4-4 0 0 0,4-1 0 0 0,1-3 0 0 0,2 5-16383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7721 3604 16383 0 0,'4'0'0'0'0,"8"0"0"0"0,6 0 0 0 0,4 0 0 0 0,5 5 0 0 0,1 1 0 0 0,2 0 0 0 0,0-1 0 0 0,-4 4 0 0 0,-3 0 0 0 0,-4 3 0 0 0,-1 0 0 0 0,-4 3 0 0 0,2-1 0 0 0,-3 1 0 0 0,1-1 0 0 0,-1 2 0 0 0,2-2 0 0 0,-2 1 0 0 0,3-1 0 0 0,2-3 0 0 0,-1 1 0 0 0,1-1 0 0 0,-2-3-16383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8067 3930 16383 0 0,'0'-5'0'0'0,"0"-7"0"0"0,-5 0 0 0 0,-1-5 0 0 0,0-3 0 0 0,1-3 0 0 0,1-3 0 0 0,2-2 0 0 0,1-2 0 0 0,0 1 0 0 0,1-1 0 0 0,0 0 0 0 0,1 1 0 0 0,-1-1 0 0 0,0 1 0 0 0,0 0 0 0 0,0 0 0 0 0,0 0 0 0 0,0 0 0 0 0,5 5 0 0 0,2 2 0 0 0,4 4 0 0 0,6 5 0 0 0,4 6 0 0 0,4 3 0 0 0,2 2 0 0 0,3 2 0 0 0,-1 1 0 0 0,1 0 0 0 0,0 0 0 0 0,0 0 0 0 0,0 0 0 0 0,-6-6 0 0 0,-1-1 0 0 0,-1-1 0 0 0,2 2 0 0 0,2 2 0 0 0,1 0 0 0 0,0 2 0 0 0,2 1 0 0 0,0 0 0 0 0,0 0 0 0 0,0 0 0 0 0,0 0 0 0 0,1 1 0 0 0,-1-1 0 0 0,0 0 0 0 0,-5 5 0 0 0,-1 6 0 0 0,-1 7 0 0 0,-3 5 0 0 0,0 3 0 0 0,-3 3 0 0 0,0-4 0 0 0,-2-2 0 0 0,1-4 0 0 0,-2 0 0 0 0,2-4 0 0 0,-2 1 0 0 0,2-3 0 0 0,-1 2 0 0 0,1-2 0 0 0,-1 2 0 0 0,-4 3 0 0 0,-3 4 0 0 0,-2 2 0 0 0,-3 3 0 0 0,-2 1 0 0 0,0 2 0 0 0,-1-1 0 0 0,1 1 0 0 0,-1 0 0 0 0,-4-6 0 0 0,-7-1 0 0 0,-1 0 0 0 0,-3-4 0 0 0,-4-5 0 0 0,1 0 0 0 0,-1-3 0 0 0,4 3 0 0 0,-2-2 0 0 0,-2 2 0 0 0,-2-1 0 0 0,2 2 0 0 0,4 3 0 0 0,1-1 0 0 0,2 1 0 0 0,-1-2 0 0 0,-3-4 0 0 0,1 1 0 0 0,-2-2 0 0 0,3-2-16383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8094 6736 16383 0 0,'-5'0'0'0'0,"-6"0"0"0"0,-7 0 0 0 0,-5 0 0 0 0,-3 0 0 0 0,-3 0 0 0 0,0 0 0 0 0,3 5 0 0 0,3 2 0 0 0,-1-1 0 0 0,-1-1 0 0 0,-1-1 0 0 0,-1-2 0 0 0,-1-1 0 0 0,0 0 0 0 0,4 3 0 0 0,1 3 0 0 0,0-1 0 0 0,-1-1 0 0 0,3 3 0 0 0,1 0 0 0 0,-2 0 0 0 0,-1-3 0 0 0,-3-1 0 0 0,-1 3 0 0 0,-1 0 0 0 0,4 5 0 0 0,2-1 0 0 0,4 3 0 0 0,0 0 0 0 0,-2 2 0 0 0,3 3 0 0 0,-1-2 0 0 0,-2 2 0 0 0,-2 2 0 0 0,-4-3 0 0 0,4 1 0 0 0,5 2 0 0 0,6 3 0 0 0,0-3 0 0 0,1-1 0 0 0,3 2 0 0 0,2 2 0 0 0,-2-3 0 0 0,-1 0 0 0 0,1 1 0 0 0,-2-3 0 0 0,-6-5 0 0 0,1 0 0 0 0,2 3 0 0 0,3 3 0 0 0,3 3 0 0 0,3 3 0 0 0,2 2 0 0 0,1 1 0 0 0,0 0 0 0 0,1 1 0 0 0,-1 0 0 0 0,-4-6 0 0 0,-2-1 0 0 0,0 0 0 0 0,1 1 0 0 0,1 2 0 0 0,2 0 0 0 0,1 2 0 0 0,0 1 0 0 0,1 0 0 0 0,0 0 0 0 0,1 0 0 0 0,-1 0 0 0 0,0 1 0 0 0,0-1 0 0 0,0 0 0 0 0,5-5 0 0 0,2-2 0 0 0,4-4 0 0 0,1 0 0 0 0,-2 1 0 0 0,-3 2 0 0 0,-2 4 0 0 0,-3 1 0 0 0,0 2 0 0 0,-2 0 0 0 0,0 2 0 0 0,-6-6 0 0 0,-1-1 0 0 0,-5-5 0 0 0,-4 0 0 0 0,-6 2 0 0 0,-3-4 0 0 0,-3 2 0 0 0,-1 2 0 0 0,4 3 0 0 0,2-3 0 0 0,-1-4 0 0 0,4-1 0 0 0,1-2 0 0 0,-2-4 0 0 0,-2-3 0 0 0,-2-2 0 0 0,3-8 0 0 0,1-2 0 0 0,3-6 0 0 0,1 0 0 0 0,-3 1 0 0 0,-2 3 0 0 0,-2 3 0 0 0,-3 7 0 0 0,4 8 0 0 0,1 3 0 0 0,4 3 0 0 0,5 5 0 0 0,4 3 0 0 0,5 3 0 0 0,2 1 0 0 0,2 1 0 0 0,1 1 0 0 0,0 0 0 0 0,5 0 0 0 0,1-1 0 0 0,0 0 0 0 0,3 1 0 0 0,1-1 0 0 0,-3 0 0 0 0,-2 0 0 0 0,3-5 0 0 0,0-2 0 0 0,3-4 0 0 0,0-1 0 0 0,-3 3 0 0 0,-2 1 0 0 0,-2 3 0 0 0,2-2 0 0 0,0-1 0 0 0,5-3 0 0 0,-1-1 0 0 0,-2 3 0 0 0,-2 2 0 0 0,-3 3 0 0 0,-1 1 0 0 0,-2 2 0 0 0,4 1 0 0 0,6 1 0 0 0,1-1 0 0 0,-1 1 0 0 0,-3-1 0 0 0,-2 0 0 0 0,-3 1 0 0 0,-6-6 0 0 0,-4-2 0 0 0,-4 1 0 0 0,-6-4 0 0 0,0 0 0 0 0,3 1 0 0 0,-1-2 0 0 0,2 0 0 0 0,3 3 0 0 0,4 2 0 0 0,-3-3 0 0 0,1 1 0 0 0,1 1 0 0 0,2 2 0 0 0,2 1 0 0 0,2 3 0 0 0,0 0 0 0 0,1 1 0 0 0,-5-5 0 0 0,-1-1 0 0 0,0 0 0 0 0,1 1 0 0 0,2 2 0 0 0,1 1 0 0 0,1 1 0 0 0,0 0 0 0 0,1 1 0 0 0,1 0 0 0 0,-1 1 0 0 0,5-6 0 0 0,2-1 0 0 0,4-5 0 0 0,6-6 0 0 0,4 1 0 0 0,4-3 0 0 0,3-2 0 0 0,1-3 0 0 0,1-2 0 0 0,0-2 0 0 0,0-1 0 0 0,-1 0 0 0 0,1-1 0 0 0,-6 1-16383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30T19:39:51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6884 9234 16383 0 0,'0'5'0'0'0,"0"6"0"0"0,0 7 0 0 0,-5 0 0 0 0,-2 2 0 0 0,1 2 0 0 0,-4-2 0 0 0,-5 0 0 0 0,0 2 0 0 0,2 2 0 0 0,4 1 0 0 0,3 3 0 0 0,3 0 0 0 0,-3-4 0 0 0,-1-1 0 0 0,1 0 0 0 0,2 1 0 0 0,1-3-16383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WBTG5eyXBA" TargetMode="External"/><Relationship Id="rId2" Type="http://schemas.openxmlformats.org/officeDocument/2006/relationships/hyperlink" Target="https://youtu.be/nCqDFfdS2S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47" Type="http://schemas.openxmlformats.org/officeDocument/2006/relationships/image" Target="../media/image27.png"/><Relationship Id="rId50" Type="http://schemas.openxmlformats.org/officeDocument/2006/relationships/customXml" Target="../ink/ink22.xml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customXml" Target="../ink/ink5.xml"/><Relationship Id="rId29" Type="http://schemas.openxmlformats.org/officeDocument/2006/relationships/image" Target="../media/image18.png"/><Relationship Id="rId11" Type="http://schemas.openxmlformats.org/officeDocument/2006/relationships/image" Target="../media/image9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22.png"/><Relationship Id="rId40" Type="http://schemas.openxmlformats.org/officeDocument/2006/relationships/customXml" Target="../ink/ink17.xm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customXml" Target="../ink/ink2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7.png"/><Relationship Id="rId30" Type="http://schemas.openxmlformats.org/officeDocument/2006/relationships/customXml" Target="../ink/ink12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customXml" Target="../ink/ink21.xml"/><Relationship Id="rId8" Type="http://schemas.openxmlformats.org/officeDocument/2006/relationships/customXml" Target="../ink/ink1.xml"/><Relationship Id="rId51" Type="http://schemas.openxmlformats.org/officeDocument/2006/relationships/image" Target="../media/image29.png"/><Relationship Id="rId3" Type="http://schemas.microsoft.com/office/2007/relationships/hdphoto" Target="../media/hdphoto1.wdp"/><Relationship Id="rId12" Type="http://schemas.openxmlformats.org/officeDocument/2006/relationships/customXml" Target="../ink/ink3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20" Type="http://schemas.openxmlformats.org/officeDocument/2006/relationships/customXml" Target="../ink/ink7.xml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4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6.png"/><Relationship Id="rId18" Type="http://schemas.openxmlformats.org/officeDocument/2006/relationships/customXml" Target="../ink/ink31.xml"/><Relationship Id="rId3" Type="http://schemas.microsoft.com/office/2007/relationships/hdphoto" Target="../media/hdphoto4.wdp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customXml" Target="../ink/ink28.xml"/><Relationship Id="rId17" Type="http://schemas.openxmlformats.org/officeDocument/2006/relationships/image" Target="../media/image38.png"/><Relationship Id="rId2" Type="http://schemas.openxmlformats.org/officeDocument/2006/relationships/image" Target="../media/image31.png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5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10" Type="http://schemas.openxmlformats.org/officeDocument/2006/relationships/customXml" Target="../ink/ink27.xml"/><Relationship Id="rId19" Type="http://schemas.openxmlformats.org/officeDocument/2006/relationships/image" Target="../media/image39.png"/><Relationship Id="rId4" Type="http://schemas.openxmlformats.org/officeDocument/2006/relationships/customXml" Target="../ink/ink24.xml"/><Relationship Id="rId9" Type="http://schemas.openxmlformats.org/officeDocument/2006/relationships/image" Target="../media/image34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7.png"/><Relationship Id="rId3" Type="http://schemas.microsoft.com/office/2007/relationships/hdphoto" Target="../media/hdphoto5.wdp"/><Relationship Id="rId7" Type="http://schemas.openxmlformats.org/officeDocument/2006/relationships/image" Target="../media/image44.png"/><Relationship Id="rId12" Type="http://schemas.openxmlformats.org/officeDocument/2006/relationships/customXml" Target="../ink/ink38.xml"/><Relationship Id="rId17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5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5.png"/><Relationship Id="rId14" Type="http://schemas.openxmlformats.org/officeDocument/2006/relationships/customXml" Target="../ink/ink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55.png"/><Relationship Id="rId3" Type="http://schemas.microsoft.com/office/2007/relationships/hdphoto" Target="../media/hdphoto6.wdp"/><Relationship Id="rId7" Type="http://schemas.openxmlformats.org/officeDocument/2006/relationships/image" Target="../media/image52.png"/><Relationship Id="rId12" Type="http://schemas.openxmlformats.org/officeDocument/2006/relationships/customXml" Target="../ink/ink4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2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sz="1800" dirty="0">
                <a:cs typeface="Arial"/>
              </a:rPr>
              <a:t> مقدم الهدف / </a:t>
            </a:r>
            <a:r>
              <a:rPr lang="ar-SA" sz="1800" dirty="0" err="1">
                <a:cs typeface="Arial"/>
              </a:rPr>
              <a:t>سهيله</a:t>
            </a:r>
            <a:r>
              <a:rPr lang="ar-SA" sz="1800" dirty="0">
                <a:cs typeface="Arial"/>
              </a:rPr>
              <a:t> الشامسي </a:t>
            </a:r>
            <a:endParaRPr lang="ar-SA" dirty="0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F4754308-2CD3-405A-87B3-4B4C4C3015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8294" b="8294"/>
          <a:stretch/>
        </p:blipFill>
        <p:spPr/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2800" dirty="0">
                <a:cs typeface="Times New Roman"/>
              </a:rPr>
              <a:t>يجلس على الكرسي لأداء نشاط</a:t>
            </a:r>
            <a:br>
              <a:rPr lang="ar-AE" sz="2800">
                <a:cs typeface="Times New Roman"/>
              </a:rPr>
            </a:br>
            <a:r>
              <a:rPr lang="ar-AE" sz="2800">
                <a:cs typeface="Times New Roman"/>
              </a:rPr>
              <a:t>165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913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260517"/>
              </p:ext>
            </p:extLst>
          </p:nvPr>
        </p:nvGraphicFramePr>
        <p:xfrm>
          <a:off x="69670" y="136524"/>
          <a:ext cx="12026535" cy="5872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u="none" baseline="0" dirty="0"/>
                    </a:p>
                    <a:p>
                      <a:pPr marL="0" algn="r" rtl="1" eaLnBrk="1" latinLnBrk="0" hangingPunct="1"/>
                      <a:r>
                        <a:rPr lang="ar-AE" sz="1200" u="none" kern="1200" baseline="0" dirty="0">
                          <a:solidFill>
                            <a:srgbClr val="FF0000"/>
                          </a:solidFill>
                        </a:rPr>
                        <a:t>الحصة الدراسية : </a:t>
                      </a:r>
                    </a:p>
                    <a:p>
                      <a:pPr marL="0" lvl="0" algn="r" rtl="1">
                        <a:buNone/>
                      </a:pPr>
                      <a:endParaRPr lang="ar-AE" sz="1200" u="none" kern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algn="r" rtl="1">
                        <a:buNone/>
                      </a:pPr>
                      <a:endParaRPr lang="ar-AE" sz="1200" u="none" kern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u="none" baseline="0" dirty="0"/>
                        <a:t>الهدف الرئيسي:  </a:t>
                      </a:r>
                      <a:r>
                        <a:rPr lang="ar-AE" sz="1200" u="none" baseline="0" dirty="0">
                          <a:solidFill>
                            <a:srgbClr val="FF0000"/>
                          </a:solidFill>
                        </a:rPr>
                        <a:t>الجلوس على الكرسي لأداء نشاط</a:t>
                      </a:r>
                    </a:p>
                    <a:p>
                      <a:pPr lvl="0" algn="r" rtl="1">
                        <a:buNone/>
                      </a:pPr>
                      <a:endParaRPr lang="ar-AE" sz="1200" u="none" baseline="0" dirty="0"/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none" baseline="0" dirty="0"/>
                        <a:t>1- قراءة الدرس بطريقة معبرة للطلبة عدة مرات مع الإشارة الى الصور في كتاب دليل الطالب 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none" baseline="0" dirty="0"/>
                        <a:t>2- تنفيذ التمارين والأنشطة الصفية في كتاب  دليل </a:t>
                      </a:r>
                      <a:r>
                        <a:rPr lang="ar-AE" sz="1200" u="none" baseline="0"/>
                        <a:t>الطالب 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SA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none" baseline="0" dirty="0"/>
                        <a:t>3- إعطاء الطالب بعض المهام المفضلة له حتى ينجزها وهو يجلس في مكانه جلسة صحيحة</a:t>
                      </a:r>
                      <a:endParaRPr lang="ar-AE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</a:rPr>
                        <a:t>النشاط الرياضي  : </a:t>
                      </a:r>
                      <a:r>
                        <a:rPr lang="ar-AE" sz="120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AE" sz="1200" u="none" baseline="0" dirty="0">
                          <a:solidFill>
                            <a:schemeClr val="tx1"/>
                          </a:solidFill>
                        </a:rPr>
                        <a:t>مسابقة من يحافظ على جلسته الصحية حتى الانتهاء من النشاط</a:t>
                      </a:r>
                      <a:endParaRPr lang="ar-AE" sz="1200" u="none" kern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</a:rPr>
                        <a:t>النشاط الفني</a:t>
                      </a:r>
                      <a:r>
                        <a:rPr lang="ar-SA" sz="1200" u="sng" baseline="0" dirty="0">
                          <a:solidFill>
                            <a:srgbClr val="FF0000"/>
                          </a:solidFill>
                        </a:rPr>
                        <a:t>  : </a:t>
                      </a:r>
                      <a:r>
                        <a:rPr lang="ar-SA" sz="120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u="none" baseline="0" dirty="0">
                          <a:solidFill>
                            <a:schemeClr val="tx1"/>
                          </a:solidFill>
                        </a:rPr>
                        <a:t>يقوم الطالب بتلوين صورة الكرسي والطاولة</a:t>
                      </a:r>
                      <a:endParaRPr lang="ar-AE" sz="1200" u="none" kern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sng" kern="1200" baseline="0" dirty="0">
                          <a:solidFill>
                            <a:srgbClr val="FF0000"/>
                          </a:solidFill>
                        </a:rPr>
                        <a:t>النشاط الموسيقي:</a:t>
                      </a:r>
                      <a:r>
                        <a:rPr lang="ar-SA" sz="1200" u="none" kern="1200" baseline="0" dirty="0">
                          <a:solidFill>
                            <a:schemeClr val="tx1"/>
                          </a:solidFill>
                        </a:rPr>
                        <a:t> الاستماع إلى أنشودة لعبة الكرسي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none" kern="1200" baseline="0" dirty="0">
                          <a:solidFill>
                            <a:schemeClr val="tx1"/>
                          </a:solidFill>
                        </a:rPr>
                        <a:t>                     </a:t>
                      </a:r>
                      <a:r>
                        <a:rPr lang="ar-SA" sz="1200" b="0" i="0" u="none" strike="noStrike" kern="1200" baseline="0" noProof="0" dirty="0">
                          <a:latin typeface="Arial"/>
                          <a:cs typeface="Arial"/>
                          <a:hlinkClick r:id="rId2"/>
                        </a:rPr>
                        <a:t>https://youtu.be/nCqDFfdS2SE</a:t>
                      </a:r>
                      <a:r>
                        <a:rPr lang="ar-SA" sz="1200" b="0" i="0" u="none" strike="noStrike" kern="1200" baseline="0" noProof="0" dirty="0">
                          <a:latin typeface="Arial"/>
                          <a:cs typeface="Arial"/>
                        </a:rPr>
                        <a:t> </a:t>
                      </a:r>
                      <a:endParaRPr lang="ar-SA" sz="1200" u="none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aseline="0"/>
                    </a:p>
                    <a:p>
                      <a:pPr algn="ctr" rtl="1"/>
                      <a:r>
                        <a:rPr lang="ar-AE" sz="1400" baseline="0" dirty="0"/>
                        <a:t>دليل للمعلم</a:t>
                      </a:r>
                    </a:p>
                    <a:p>
                      <a:pPr algn="ctr" rtl="1"/>
                      <a:endParaRPr lang="ar-AE" sz="14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46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200" baseline="0" dirty="0"/>
                        <a:t>الطلب من الأسرة تدريب الطالب على تنفيذ نشاطات متنوعة من خلال الجلوس على الكرسي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AE" sz="1400" baseline="0" dirty="0"/>
                        <a:t>الواجب المنزلي 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8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u="sng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i="0" u="none" strike="noStrike" noProof="0" dirty="0">
                          <a:latin typeface="Arial"/>
                          <a:cs typeface="Arial"/>
                          <a:hlinkClick r:id="rId3"/>
                        </a:rPr>
                        <a:t>https://youtu.be/jWBTG5eyXBA</a:t>
                      </a:r>
                      <a:r>
                        <a:rPr lang="ar-SA" sz="1200" b="1" i="0" u="none" strike="noStrike" noProof="0" dirty="0">
                          <a:latin typeface="Arial"/>
                          <a:cs typeface="Arial"/>
                        </a:rPr>
                        <a:t> 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aseline="0" dirty="0"/>
                        <a:t>تمارين الكترونية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062">
                <a:tc>
                  <a:txBody>
                    <a:bodyPr/>
                    <a:lstStyle/>
                    <a:p>
                      <a:pPr algn="r" rtl="1"/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جيد</a:t>
                      </a:r>
                      <a:r>
                        <a:rPr lang="ar-AE" sz="1200" baseline="0" dirty="0"/>
                        <a:t>: أن يجلس الطالب على الكرسي ويؤدي نشاطه بمساعدة عالية.                                     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متوسط:</a:t>
                      </a:r>
                      <a:r>
                        <a:rPr lang="ar-AE" sz="1200" baseline="0" dirty="0"/>
                        <a:t> أن يجلس الطالب على الكرسي ويؤدي نشاطه بمساعدة جزئية .                                                                        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مرتفع</a:t>
                      </a:r>
                      <a:r>
                        <a:rPr lang="ar-AE" sz="1200" baseline="0" dirty="0"/>
                        <a:t>: أن يجلس الطالب على الكرسي ويؤدي نشاطه دون مساعدة </a:t>
                      </a:r>
                    </a:p>
                    <a:p>
                      <a:pPr lvl="0" algn="r" rtl="1">
                        <a:buNone/>
                      </a:pPr>
                      <a:endParaRPr lang="ar-AE" sz="120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/>
                        <a:t>التقييم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7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CA1225-9D7B-46D9-82F2-A7FABBED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C3650E0-240B-4A86-880D-C9CDC3EE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C1A5B95F-BEEE-45EF-8B8F-766838E9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13542"/>
              </p:ext>
            </p:extLst>
          </p:nvPr>
        </p:nvGraphicFramePr>
        <p:xfrm>
          <a:off x="319287" y="63811"/>
          <a:ext cx="11652853" cy="6807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59766">
                  <a:extLst>
                    <a:ext uri="{9D8B030D-6E8A-4147-A177-3AD203B41FA5}">
                      <a16:colId xmlns:a16="http://schemas.microsoft.com/office/drawing/2014/main" val="3055232960"/>
                    </a:ext>
                  </a:extLst>
                </a:gridCol>
                <a:gridCol w="3628537">
                  <a:extLst>
                    <a:ext uri="{9D8B030D-6E8A-4147-A177-3AD203B41FA5}">
                      <a16:colId xmlns:a16="http://schemas.microsoft.com/office/drawing/2014/main" val="1432565951"/>
                    </a:ext>
                  </a:extLst>
                </a:gridCol>
                <a:gridCol w="3126121">
                  <a:extLst>
                    <a:ext uri="{9D8B030D-6E8A-4147-A177-3AD203B41FA5}">
                      <a16:colId xmlns:a16="http://schemas.microsoft.com/office/drawing/2014/main" val="388691790"/>
                    </a:ext>
                  </a:extLst>
                </a:gridCol>
                <a:gridCol w="1438429">
                  <a:extLst>
                    <a:ext uri="{9D8B030D-6E8A-4147-A177-3AD203B41FA5}">
                      <a16:colId xmlns:a16="http://schemas.microsoft.com/office/drawing/2014/main" val="164825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المراجعة: أ. </a:t>
                      </a:r>
                      <a:r>
                        <a:rPr lang="ar-AE" sz="1200" dirty="0"/>
                        <a:t>خديجة الكعبي</a:t>
                      </a:r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الإعداد: </a:t>
                      </a:r>
                      <a:r>
                        <a:rPr lang="ar-SA" sz="1200" dirty="0" err="1"/>
                        <a:t>سهيله</a:t>
                      </a:r>
                      <a:r>
                        <a:rPr lang="ar-SA" sz="1200" dirty="0"/>
                        <a:t> الشامسي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يجلس على الكرسي لأداء نشاط</a:t>
                      </a:r>
                      <a:r>
                        <a:rPr lang="en-US" sz="1200"/>
                        <a:t> (165) </a:t>
                      </a:r>
                      <a:endParaRPr lang="ar-SA" sz="12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solidFill>
                            <a:schemeClr val="tx1"/>
                          </a:solidFill>
                        </a:rPr>
                        <a:t>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9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الفئة العمرية : 3 الى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مستوى الشدة: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فئة الإعاقة: إعاقة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solidFill>
                            <a:schemeClr val="tx1"/>
                          </a:solidFill>
                        </a:rPr>
                        <a:t>بيانات 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484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 rtl="1"/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عنوان الدرس : </a:t>
                      </a:r>
                      <a:r>
                        <a:rPr lang="ar-SA" sz="1400" dirty="0">
                          <a:solidFill>
                            <a:schemeClr val="tx1"/>
                          </a:solidFill>
                        </a:rPr>
                        <a:t>الجلوس على الكرسي لأداء النشاط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</a:rPr>
                        <a:t>    حمد يملك كرسي وطاولة جميلة يكتب واجباته عليها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يجلس حمد على الكرسي 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يبدأ كتابة واجباته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يحافظ على جلسته الصحية أثناء كتابة الواجبات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كتاب الطالب</a:t>
                      </a: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9291"/>
                  </a:ext>
                </a:extLst>
              </a:tr>
            </a:tbl>
          </a:graphicData>
        </a:graphic>
      </p:graphicFrame>
      <p:pic>
        <p:nvPicPr>
          <p:cNvPr id="6" name="صورة 6" descr="صورة تحتوي على لعبة, دمية, رسم, ساعة حائط&#10;&#10;تم إنشاء الوصف تلقائياً">
            <a:extLst>
              <a:ext uri="{FF2B5EF4-FFF2-40B4-BE49-F238E27FC236}">
                <a16:creationId xmlns:a16="http://schemas.microsoft.com/office/drawing/2014/main" id="{E38E4276-A68F-421E-A1BA-2E7DA215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77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983" y="3199476"/>
            <a:ext cx="1506749" cy="1405787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93D6F7C0-6000-4DAB-953C-204B5E66D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33" l="9877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306" y="5134373"/>
            <a:ext cx="2110597" cy="1456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30" b="89960" l="9877" r="95473">
                        <a14:foregroundMark x1="69342" y1="28916" x2="78189" y2="41566"/>
                        <a14:foregroundMark x1="69959" y1="30924" x2="65226" y2="57028"/>
                        <a14:foregroundMark x1="81070" y1="52410" x2="73457" y2="5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05" y="1361644"/>
            <a:ext cx="1702503" cy="174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1560BDED-AC6F-4FED-8B52-17BED62DCF87}"/>
                  </a:ext>
                </a:extLst>
              </p14:cNvPr>
              <p14:cNvContentPartPr/>
              <p14:nvPr/>
            </p14:nvContentPartPr>
            <p14:xfrm>
              <a:off x="3108540" y="1662308"/>
              <a:ext cx="561975" cy="276224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1560BDED-AC6F-4FED-8B52-17BED62DC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0423" y="1644348"/>
                <a:ext cx="597846" cy="311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4DF67973-DC48-4688-AAAF-0A1B2BD7F996}"/>
                  </a:ext>
                </a:extLst>
              </p14:cNvPr>
              <p14:cNvContentPartPr/>
              <p14:nvPr/>
            </p14:nvContentPartPr>
            <p14:xfrm>
              <a:off x="3101870" y="1954582"/>
              <a:ext cx="28575" cy="53340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4DF67973-DC48-4688-AAAF-0A1B2BD7F9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6169" y="1936525"/>
                <a:ext cx="59662" cy="56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72EA8300-E7D5-4BD9-93DC-CA4864EEC9FF}"/>
                  </a:ext>
                </a:extLst>
              </p14:cNvPr>
              <p14:cNvContentPartPr/>
              <p14:nvPr/>
            </p14:nvContentPartPr>
            <p14:xfrm>
              <a:off x="3102801" y="2497376"/>
              <a:ext cx="1276350" cy="428625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72EA8300-E7D5-4BD9-93DC-CA4864EEC9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4758" y="2479756"/>
                <a:ext cx="1312075" cy="46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09EF1257-12AE-4F37-9A5B-640F1913F8C9}"/>
                  </a:ext>
                </a:extLst>
              </p14:cNvPr>
              <p14:cNvContentPartPr/>
              <p14:nvPr/>
            </p14:nvContentPartPr>
            <p14:xfrm>
              <a:off x="4344509" y="2038089"/>
              <a:ext cx="28575" cy="742949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09EF1257-12AE-4F37-9A5B-640F1913F8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28634" y="2020082"/>
                <a:ext cx="60008" cy="778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B3C24001-847F-4780-8849-C97094A224B0}"/>
                  </a:ext>
                </a:extLst>
              </p14:cNvPr>
              <p14:cNvContentPartPr/>
              <p14:nvPr/>
            </p14:nvContentPartPr>
            <p14:xfrm>
              <a:off x="4093029" y="1821023"/>
              <a:ext cx="266699" cy="22860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B3C24001-847F-4780-8849-C97094A224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4762" y="1802966"/>
                <a:ext cx="302868" cy="264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0950C7B8-CA39-4C58-9F8C-634693E5CEF4}"/>
                  </a:ext>
                </a:extLst>
              </p14:cNvPr>
              <p14:cNvContentPartPr/>
              <p14:nvPr/>
            </p14:nvContentPartPr>
            <p14:xfrm>
              <a:off x="3676910" y="1672746"/>
              <a:ext cx="161925" cy="7620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0950C7B8-CA39-4C58-9F8C-634693E5C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58918" y="1656077"/>
                <a:ext cx="198276" cy="10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D3D13AD4-1277-4325-B285-2F2D0EAFDAEB}"/>
                  </a:ext>
                </a:extLst>
              </p14:cNvPr>
              <p14:cNvContentPartPr/>
              <p14:nvPr/>
            </p14:nvContentPartPr>
            <p14:xfrm>
              <a:off x="3833030" y="1547037"/>
              <a:ext cx="352425" cy="30480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D3D13AD4-1277-4325-B285-2F2D0EAFDA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5249" y="1529151"/>
                <a:ext cx="387632" cy="340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C0588F2A-7E59-4CDA-B7D5-2D27C1E74A66}"/>
                  </a:ext>
                </a:extLst>
              </p14:cNvPr>
              <p14:cNvContentPartPr/>
              <p14:nvPr/>
            </p14:nvContentPartPr>
            <p14:xfrm>
              <a:off x="3101185" y="3217622"/>
              <a:ext cx="552450" cy="1228725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C0588F2A-7E59-4CDA-B7D5-2D27C1E74A6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83272" y="3199684"/>
                <a:ext cx="587919" cy="1264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7C2EDB02-6A9C-4993-848A-1FD110B8DA35}"/>
                  </a:ext>
                </a:extLst>
              </p14:cNvPr>
              <p14:cNvContentPartPr/>
              <p14:nvPr/>
            </p14:nvContentPartPr>
            <p14:xfrm>
              <a:off x="3207667" y="4449349"/>
              <a:ext cx="38100" cy="13335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7C2EDB02-6A9C-4993-848A-1FD110B8DA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91245" y="4432017"/>
                <a:ext cx="70616" cy="1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4D3B9AA8-71DE-4734-9502-4CB4D1DF253E}"/>
                  </a:ext>
                </a:extLst>
              </p14:cNvPr>
              <p14:cNvContentPartPr/>
              <p14:nvPr/>
            </p14:nvContentPartPr>
            <p14:xfrm>
              <a:off x="3635157" y="3207185"/>
              <a:ext cx="238125" cy="647700"/>
            </p14:xfrm>
          </p:contentPart>
        </mc:Choice>
        <mc:Fallback xmlns=""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4D3B9AA8-71DE-4734-9502-4CB4D1DF25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7716" y="3189203"/>
                <a:ext cx="273363" cy="68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DC57F898-FD58-443C-800C-EC276328B2D1}"/>
                  </a:ext>
                </a:extLst>
              </p14:cNvPr>
              <p14:cNvContentPartPr/>
              <p14:nvPr/>
            </p14:nvContentPartPr>
            <p14:xfrm>
              <a:off x="3802170" y="3875239"/>
              <a:ext cx="523875" cy="68580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DC57F898-FD58-443C-800C-EC276328B2D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84564" y="3857608"/>
                <a:ext cx="559447" cy="72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DB89EEF7-41DA-4CC9-B956-659BF91A47BA}"/>
                  </a:ext>
                </a:extLst>
              </p14:cNvPr>
              <p14:cNvContentPartPr/>
              <p14:nvPr/>
            </p14:nvContentPartPr>
            <p14:xfrm>
              <a:off x="3187747" y="4553203"/>
              <a:ext cx="1152525" cy="28575"/>
            </p14:xfrm>
          </p:contentPart>
        </mc:Choice>
        <mc:Fallback xmlns=""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DB89EEF7-41DA-4CC9-B956-659BF91A4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0093" y="4537816"/>
                <a:ext cx="1188192" cy="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422B3226-B9DB-4C7F-AA54-B4A488E19E64}"/>
                  </a:ext>
                </a:extLst>
              </p14:cNvPr>
              <p14:cNvContentPartPr/>
              <p14:nvPr/>
            </p14:nvContentPartPr>
            <p14:xfrm>
              <a:off x="3048662" y="5649760"/>
              <a:ext cx="238125" cy="83820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422B3226-B9DB-4C7F-AA54-B4A488E19E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31247" y="5631742"/>
                <a:ext cx="273311" cy="873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84D00C99-F352-4EFA-BFF6-F8889FA98CB6}"/>
                  </a:ext>
                </a:extLst>
              </p14:cNvPr>
              <p14:cNvContentPartPr/>
              <p14:nvPr/>
            </p14:nvContentPartPr>
            <p14:xfrm>
              <a:off x="3282909" y="6025541"/>
              <a:ext cx="38100" cy="457200"/>
            </p14:xfrm>
          </p:contentPart>
        </mc:Choice>
        <mc:Fallback xmlns=""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84D00C99-F352-4EFA-BFF6-F8889FA98CB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5937" y="6007696"/>
                <a:ext cx="72390" cy="492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D5890114-B9F0-4720-8E4D-3B5498938050}"/>
                  </a:ext>
                </a:extLst>
              </p14:cNvPr>
              <p14:cNvContentPartPr/>
              <p14:nvPr/>
            </p14:nvContentPartPr>
            <p14:xfrm>
              <a:off x="3333604" y="6014473"/>
              <a:ext cx="323850" cy="19049"/>
            </p14:xfrm>
          </p:contentPart>
        </mc:Choice>
        <mc:Fallback xmlns=""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D5890114-B9F0-4720-8E4D-3B54989380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15672" y="5999171"/>
                <a:ext cx="359355" cy="4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D4601A9E-AD4F-4585-AA6E-F464658B0D3E}"/>
                  </a:ext>
                </a:extLst>
              </p14:cNvPr>
              <p14:cNvContentPartPr/>
              <p14:nvPr/>
            </p14:nvContentPartPr>
            <p14:xfrm>
              <a:off x="3635158" y="6025541"/>
              <a:ext cx="200024" cy="438150"/>
            </p14:xfrm>
          </p:contentPart>
        </mc:Choice>
        <mc:Fallback xmlns=""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D4601A9E-AD4F-4585-AA6E-F464658B0D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17593" y="6007599"/>
                <a:ext cx="235512" cy="473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F98FB2AE-54B5-446C-A831-9A74341CFC46}"/>
                  </a:ext>
                </a:extLst>
              </p14:cNvPr>
              <p14:cNvContentPartPr/>
              <p14:nvPr/>
            </p14:nvContentPartPr>
            <p14:xfrm>
              <a:off x="3845152" y="6129924"/>
              <a:ext cx="38100" cy="247649"/>
            </p14:xfrm>
          </p:contentPart>
        </mc:Choice>
        <mc:Fallback xmlns=""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F98FB2AE-54B5-446C-A831-9A74341CFC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8776" y="6112514"/>
                <a:ext cx="71187" cy="282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id="{247CA91D-0D0A-4F4D-BF5E-E544B03476D7}"/>
                  </a:ext>
                </a:extLst>
              </p14:cNvPr>
              <p14:cNvContentPartPr/>
              <p14:nvPr/>
            </p14:nvContentPartPr>
            <p14:xfrm>
              <a:off x="3916992" y="6140363"/>
              <a:ext cx="219075" cy="9525"/>
            </p14:xfrm>
          </p:contentPart>
        </mc:Choice>
        <mc:Fallback xmlns=""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247CA91D-0D0A-4F4D-BF5E-E544B03476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8917" y="6125307"/>
                <a:ext cx="254864" cy="39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154DFDCA-0B21-4A12-A50D-EC2B5F915E9D}"/>
                  </a:ext>
                </a:extLst>
              </p14:cNvPr>
              <p14:cNvContentPartPr/>
              <p14:nvPr/>
            </p14:nvContentPartPr>
            <p14:xfrm>
              <a:off x="4104883" y="6131084"/>
              <a:ext cx="123825" cy="352425"/>
            </p14:xfrm>
          </p:contentPart>
        </mc:Choice>
        <mc:Fallback xmlns=""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154DFDCA-0B21-4A12-A50D-EC2B5F915E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87443" y="6113249"/>
                <a:ext cx="158356" cy="387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9BF25909-972D-4E7F-8A93-C172A8868C01}"/>
                  </a:ext>
                </a:extLst>
              </p14:cNvPr>
              <p14:cNvContentPartPr/>
              <p14:nvPr/>
            </p14:nvContentPartPr>
            <p14:xfrm>
              <a:off x="4230143" y="5588651"/>
              <a:ext cx="76200" cy="533400"/>
            </p14:xfrm>
          </p:contentPart>
        </mc:Choice>
        <mc:Fallback xmlns=""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9BF25909-972D-4E7F-8A93-C172A8868C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11558" y="5570582"/>
                <a:ext cx="112999" cy="569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id="{B0B0584E-647B-42D2-A5AC-7582AE46A863}"/>
                  </a:ext>
                </a:extLst>
              </p14:cNvPr>
              <p14:cNvContentPartPr/>
              <p14:nvPr/>
            </p14:nvContentPartPr>
            <p14:xfrm>
              <a:off x="3802170" y="5169138"/>
              <a:ext cx="523875" cy="409575"/>
            </p14:xfrm>
          </p:contentPart>
        </mc:Choice>
        <mc:Fallback xmlns=""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B0B0584E-647B-42D2-A5AC-7582AE46A8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84491" y="5151471"/>
                <a:ext cx="559594" cy="44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1A3835DD-F133-4100-9F36-EA8104A1B088}"/>
                  </a:ext>
                </a:extLst>
              </p14:cNvPr>
              <p14:cNvContentPartPr/>
              <p14:nvPr/>
            </p14:nvContentPartPr>
            <p14:xfrm>
              <a:off x="3780839" y="5357487"/>
              <a:ext cx="190500" cy="495300"/>
            </p14:xfrm>
          </p:contentPart>
        </mc:Choice>
        <mc:Fallback xmlns=""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1A3835DD-F133-4100-9F36-EA8104A1B08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62765" y="5339645"/>
                <a:ext cx="226287" cy="530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حبر 52">
                <a:extLst>
                  <a:ext uri="{FF2B5EF4-FFF2-40B4-BE49-F238E27FC236}">
                    <a16:creationId xmlns:a16="http://schemas.microsoft.com/office/drawing/2014/main" id="{E3C7CA4B-4D94-45DE-8A74-1FB567E257DF}"/>
                  </a:ext>
                </a:extLst>
              </p14:cNvPr>
              <p14:cNvContentPartPr/>
              <p14:nvPr/>
            </p14:nvContentPartPr>
            <p14:xfrm>
              <a:off x="3093549" y="5659290"/>
              <a:ext cx="838200" cy="200024"/>
            </p14:xfrm>
          </p:contentPart>
        </mc:Choice>
        <mc:Fallback xmlns="">
          <p:pic>
            <p:nvPicPr>
              <p:cNvPr id="53" name="حبر 52">
                <a:extLst>
                  <a:ext uri="{FF2B5EF4-FFF2-40B4-BE49-F238E27FC236}">
                    <a16:creationId xmlns:a16="http://schemas.microsoft.com/office/drawing/2014/main" id="{E3C7CA4B-4D94-45DE-8A74-1FB567E25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75823" y="5641237"/>
                <a:ext cx="874014" cy="2357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9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EEF9E-9438-4242-8A60-1ABB5F41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561" y="757983"/>
            <a:ext cx="5596878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كرسي وطاولة مكاني المخصص لي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5151EBB-5624-4138-A0A7-663C0FB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4" name="صورة 4" descr="صورة تحتوي على منضدة, مباراة&#10;&#10;تم إنشاء الوصف تلقائياً">
            <a:extLst>
              <a:ext uri="{FF2B5EF4-FFF2-40B4-BE49-F238E27FC236}">
                <a16:creationId xmlns:a16="http://schemas.microsoft.com/office/drawing/2014/main" id="{228B7872-8D29-433B-ABE1-313860172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89778" l="9778" r="100000">
                        <a14:foregroundMark x1="82667" y1="23556" x2="68889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8131" y="2444212"/>
            <a:ext cx="3242950" cy="3242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B826D806-C2B6-4D88-A391-1324889CB379}"/>
                  </a:ext>
                </a:extLst>
              </p14:cNvPr>
              <p14:cNvContentPartPr/>
              <p14:nvPr/>
            </p14:nvContentPartPr>
            <p14:xfrm>
              <a:off x="4749699" y="2904472"/>
              <a:ext cx="962025" cy="295275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B826D806-C2B6-4D88-A391-1324889CB3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4095" y="2869025"/>
                <a:ext cx="1033592" cy="365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9E8B1C0A-79C7-4F80-803F-160E2D77716C}"/>
                  </a:ext>
                </a:extLst>
              </p14:cNvPr>
              <p14:cNvContentPartPr/>
              <p14:nvPr/>
            </p14:nvContentPartPr>
            <p14:xfrm>
              <a:off x="4741623" y="3207184"/>
              <a:ext cx="133350" cy="142875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9E8B1C0A-79C7-4F80-803F-160E2D7771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6698" y="3171731"/>
                <a:ext cx="203553" cy="213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96A535B2-90E1-4F9F-8918-06F603B010EF}"/>
                  </a:ext>
                </a:extLst>
              </p14:cNvPr>
              <p14:cNvContentPartPr/>
              <p14:nvPr/>
            </p14:nvContentPartPr>
            <p14:xfrm>
              <a:off x="4887760" y="3363760"/>
              <a:ext cx="190500" cy="1133475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96A535B2-90E1-4F9F-8918-06F603B010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1700" y="3328238"/>
                <a:ext cx="262985" cy="1204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4A7EC09C-AC0A-4FB1-8296-9C20BF614325}"/>
                  </a:ext>
                </a:extLst>
              </p14:cNvPr>
              <p14:cNvContentPartPr/>
              <p14:nvPr/>
            </p14:nvContentPartPr>
            <p14:xfrm>
              <a:off x="4897184" y="4481816"/>
              <a:ext cx="657225" cy="523875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4A7EC09C-AC0A-4FB1-8296-9C20BF614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1687" y="4446048"/>
                <a:ext cx="728577" cy="59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92EE15CC-1A6F-4980-ACD8-F7AEFAED334F}"/>
                  </a:ext>
                </a:extLst>
              </p14:cNvPr>
              <p14:cNvContentPartPr/>
              <p14:nvPr/>
            </p14:nvContentPartPr>
            <p14:xfrm>
              <a:off x="5232225" y="4308457"/>
              <a:ext cx="390525" cy="161925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92EE15CC-1A6F-4980-ACD8-F7AEFAED33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6298" y="4272474"/>
                <a:ext cx="462019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EBF5DB01-76B3-46B0-87B7-07C31E822EF6}"/>
                  </a:ext>
                </a:extLst>
              </p14:cNvPr>
              <p14:cNvContentPartPr/>
              <p14:nvPr/>
            </p14:nvContentPartPr>
            <p14:xfrm>
              <a:off x="5628883" y="4313651"/>
              <a:ext cx="1428750" cy="81915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EBF5DB01-76B3-46B0-87B7-07C31E822E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93254" y="4277863"/>
                <a:ext cx="1500367" cy="891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DE325EA3-C781-4288-AA5B-DE6B3D328EE5}"/>
                  </a:ext>
                </a:extLst>
              </p14:cNvPr>
              <p14:cNvContentPartPr/>
              <p14:nvPr/>
            </p14:nvContentPartPr>
            <p14:xfrm>
              <a:off x="6775013" y="4407999"/>
              <a:ext cx="295275" cy="70485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DE325EA3-C781-4288-AA5B-DE6B3D328E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39320" y="4372256"/>
                <a:ext cx="367021" cy="775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6A7BAB73-4278-4D8F-ABB9-6A7A99EC9477}"/>
                  </a:ext>
                </a:extLst>
              </p14:cNvPr>
              <p14:cNvContentPartPr/>
              <p14:nvPr/>
            </p14:nvContentPartPr>
            <p14:xfrm>
              <a:off x="5930893" y="3111567"/>
              <a:ext cx="1381125" cy="1295400"/>
            </p14:xfrm>
          </p:contentPart>
        </mc:Choice>
        <mc:Fallback xmlns=""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6A7BAB73-4278-4D8F-ABB9-6A7A99EC94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94851" y="3075594"/>
                <a:ext cx="1452848" cy="136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71A5197C-BF62-41F0-B6BC-A1B942647BF5}"/>
                  </a:ext>
                </a:extLst>
              </p14:cNvPr>
              <p14:cNvContentPartPr/>
              <p14:nvPr/>
            </p14:nvContentPartPr>
            <p14:xfrm>
              <a:off x="5787106" y="2904006"/>
              <a:ext cx="581025" cy="30480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71A5197C-BF62-41F0-B6BC-A1B942647B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51643" y="2867849"/>
                <a:ext cx="652310" cy="37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C217EE27-F941-4D8C-8537-D11E0D0F229D}"/>
                  </a:ext>
                </a:extLst>
              </p14:cNvPr>
              <p14:cNvContentPartPr/>
              <p14:nvPr/>
            </p14:nvContentPartPr>
            <p14:xfrm>
              <a:off x="5746809" y="2904472"/>
              <a:ext cx="28575" cy="9525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C217EE27-F941-4D8C-8537-D11E0D0F229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11000" y="1951972"/>
                <a:ext cx="100555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56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550B2E-6266-45DC-B19C-0AB61CE8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67" y="517901"/>
            <a:ext cx="6077042" cy="832104"/>
          </a:xfrm>
        </p:spPr>
        <p:txBody>
          <a:bodyPr/>
          <a:lstStyle/>
          <a:p>
            <a:pPr algn="ctr"/>
            <a:r>
              <a:rPr lang="ar-AE" dirty="0">
                <a:cs typeface="Times New Roman"/>
              </a:rPr>
              <a:t>أجلس في مكاني أنجز واجباتي 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5F7C05F-124B-4502-BBB7-DC71A510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0C6406C-C12E-49DD-902C-AB75A2A52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531">
                        <a14:foregroundMark x1="58848" y1="2517" x2="48765" y2="46812"/>
                        <a14:foregroundMark x1="38889" y1="46644" x2="61728" y2="48322"/>
                        <a14:foregroundMark x1="38889" y1="49664" x2="57613" y2="50839"/>
                        <a14:foregroundMark x1="44444" y1="20470" x2="43416" y2="24832"/>
                        <a14:foregroundMark x1="27366" y1="17953" x2="29835" y2="25336"/>
                        <a14:foregroundMark x1="6790" y1="60067" x2="45885" y2="59396"/>
                        <a14:foregroundMark x1="42387" y1="89262" x2="43210" y2="96980"/>
                        <a14:foregroundMark x1="60288" y1="86409" x2="56173" y2="96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3155" y="1924210"/>
            <a:ext cx="3103028" cy="38050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C08220CC-58ED-4F69-ADE3-BAFF1447AB11}"/>
                  </a:ext>
                </a:extLst>
              </p14:cNvPr>
              <p14:cNvContentPartPr/>
              <p14:nvPr/>
            </p14:nvContentPartPr>
            <p14:xfrm>
              <a:off x="4724992" y="1933705"/>
              <a:ext cx="1524000" cy="2724149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C08220CC-58ED-4F69-ADE3-BAFF1447A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9265" y="1898116"/>
                <a:ext cx="1595815" cy="2795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EB0051AF-C03A-4259-B184-E2A3C77F116B}"/>
                  </a:ext>
                </a:extLst>
              </p14:cNvPr>
              <p14:cNvContentPartPr/>
              <p14:nvPr/>
            </p14:nvContentPartPr>
            <p14:xfrm>
              <a:off x="4720746" y="4668554"/>
              <a:ext cx="9525" cy="9525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EB0051AF-C03A-4259-B184-E2A3C77F11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8246" y="3716054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80884EC5-44B2-46AC-A2F5-CE850DE96BA3}"/>
                  </a:ext>
                </a:extLst>
              </p14:cNvPr>
              <p14:cNvContentPartPr/>
              <p14:nvPr/>
            </p14:nvContentPartPr>
            <p14:xfrm>
              <a:off x="4720746" y="4668554"/>
              <a:ext cx="457200" cy="428625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0884EC5-44B2-46AC-A2F5-CE850DE96B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4718" y="4632656"/>
                <a:ext cx="528896" cy="50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2F2814AE-5B81-4371-90D5-00FEDAF38E0D}"/>
                  </a:ext>
                </a:extLst>
              </p14:cNvPr>
              <p14:cNvContentPartPr/>
              <p14:nvPr/>
            </p14:nvContentPartPr>
            <p14:xfrm>
              <a:off x="6244747" y="1944143"/>
              <a:ext cx="1066799" cy="198120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2F2814AE-5B81-4371-90D5-00FEDAF38E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9007" y="1908559"/>
                <a:ext cx="1138641" cy="2052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97FF905B-9ED7-4495-A8C9-DCBBAA790D9E}"/>
                  </a:ext>
                </a:extLst>
              </p14:cNvPr>
              <p14:cNvContentPartPr/>
              <p14:nvPr/>
            </p14:nvContentPartPr>
            <p14:xfrm>
              <a:off x="6767844" y="3916993"/>
              <a:ext cx="1066799" cy="167640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97FF905B-9ED7-4495-A8C9-DCBBAA790D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31779" y="3881065"/>
                <a:ext cx="1138568" cy="174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55AB9324-0922-4441-B73B-23FDE239424C}"/>
                  </a:ext>
                </a:extLst>
              </p14:cNvPr>
              <p14:cNvContentPartPr/>
              <p14:nvPr/>
            </p14:nvContentPartPr>
            <p14:xfrm>
              <a:off x="5814685" y="5045508"/>
              <a:ext cx="942975" cy="64770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55AB9324-0922-4441-B73B-23FDE23942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8639" y="5009825"/>
                <a:ext cx="1014707" cy="71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6D37B393-333B-4090-B494-21D06691A3A0}"/>
                  </a:ext>
                </a:extLst>
              </p14:cNvPr>
              <p14:cNvContentPartPr/>
              <p14:nvPr/>
            </p14:nvContentPartPr>
            <p14:xfrm>
              <a:off x="5189699" y="5033896"/>
              <a:ext cx="647700" cy="638175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6D37B393-333B-4090-B494-21D06691A3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3736" y="4997963"/>
                <a:ext cx="719267" cy="709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2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2520D0-3D68-48B5-A420-6B165F4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77" y="695353"/>
            <a:ext cx="5816084" cy="832104"/>
          </a:xfrm>
        </p:spPr>
        <p:txBody>
          <a:bodyPr/>
          <a:lstStyle/>
          <a:p>
            <a:pPr algn="ctr"/>
            <a:r>
              <a:rPr lang="ar-AE" dirty="0">
                <a:cs typeface="Times New Roman"/>
              </a:rPr>
              <a:t>أجلس جلسة صحيحة </a:t>
            </a:r>
            <a:endParaRPr lang="ar-SA" dirty="0">
              <a:cs typeface="Times New Roman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E8C5E0F-E61D-427E-BCBA-E64D595F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صورة 4" descr="صورة تحتوي على نص, سبورة بيضاء&#10;&#10;تم إنشاء الوصف تلقائياً">
            <a:extLst>
              <a:ext uri="{FF2B5EF4-FFF2-40B4-BE49-F238E27FC236}">
                <a16:creationId xmlns:a16="http://schemas.microsoft.com/office/drawing/2014/main" id="{A414CA11-74C4-4635-9954-D37E82B60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98" b="100000" l="1649" r="89897">
                        <a14:foregroundMark x1="75052" y1="54976" x2="71753" y2="70799"/>
                        <a14:foregroundMark x1="71134" y1="71452" x2="69691" y2="73409"/>
                        <a14:foregroundMark x1="22268" y1="51876" x2="6392" y2="62316"/>
                      </a14:backgroundRemoval>
                    </a14:imgEffect>
                  </a14:imgLayer>
                </a14:imgProps>
              </a:ext>
            </a:extLst>
          </a:blip>
          <a:srcRect t="47107" r="-3665" b="413"/>
          <a:stretch/>
        </p:blipFill>
        <p:spPr>
          <a:xfrm>
            <a:off x="4527761" y="2353037"/>
            <a:ext cx="3993276" cy="25490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5E4B6FF1-DA49-4050-A8EF-393BFC05D940}"/>
                  </a:ext>
                </a:extLst>
              </p14:cNvPr>
              <p14:cNvContentPartPr/>
              <p14:nvPr/>
            </p14:nvContentPartPr>
            <p14:xfrm>
              <a:off x="4584124" y="2550630"/>
              <a:ext cx="847725" cy="866775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5E4B6FF1-DA49-4050-A8EF-393BFC05D9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8127" y="2514890"/>
                <a:ext cx="919359" cy="93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6B8D5A59-1AC4-4260-9BE3-1BB5788B24A8}"/>
                  </a:ext>
                </a:extLst>
              </p14:cNvPr>
              <p14:cNvContentPartPr/>
              <p14:nvPr/>
            </p14:nvContentPartPr>
            <p14:xfrm>
              <a:off x="5648055" y="2507815"/>
              <a:ext cx="1066799" cy="230505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6B8D5A59-1AC4-4260-9BE3-1BB5788B24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2375" y="2472220"/>
                <a:ext cx="1138520" cy="23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A1D32BEE-86C4-4609-9986-36232CA8B554}"/>
                  </a:ext>
                </a:extLst>
              </p14:cNvPr>
              <p14:cNvContentPartPr/>
              <p14:nvPr/>
            </p14:nvContentPartPr>
            <p14:xfrm>
              <a:off x="6704034" y="4741623"/>
              <a:ext cx="990600" cy="200024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A1D32BEE-86C4-4609-9986-36232CA8B5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8476" y="4705814"/>
                <a:ext cx="1062075" cy="272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8391971C-6726-4D54-8497-85DB4CA33E95}"/>
                  </a:ext>
                </a:extLst>
              </p14:cNvPr>
              <p14:cNvContentPartPr/>
              <p14:nvPr/>
            </p14:nvContentPartPr>
            <p14:xfrm>
              <a:off x="6118553" y="2694735"/>
              <a:ext cx="1800225" cy="2124075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8391971C-6726-4D54-8497-85DB4CA33E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2873" y="2659033"/>
                <a:ext cx="1871946" cy="2195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10F47F51-D6E5-4F43-893C-4F02D4DFE69B}"/>
                  </a:ext>
                </a:extLst>
              </p14:cNvPr>
              <p14:cNvContentPartPr/>
              <p14:nvPr/>
            </p14:nvContentPartPr>
            <p14:xfrm>
              <a:off x="5834756" y="2517797"/>
              <a:ext cx="504825" cy="49530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10F47F51-D6E5-4F43-893C-4F02D4DFE6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8774" y="2481511"/>
                <a:ext cx="576429" cy="5675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02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ADA2F72-22BD-4DE7-B30C-C3FCC4F9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A218FA1-C747-4840-A644-A3EDD40C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CE70F8C-B716-435C-B87A-300F24AD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18909"/>
              </p:ext>
            </p:extLst>
          </p:nvPr>
        </p:nvGraphicFramePr>
        <p:xfrm>
          <a:off x="279734" y="365342"/>
          <a:ext cx="11698906" cy="5679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75094">
                  <a:extLst>
                    <a:ext uri="{9D8B030D-6E8A-4147-A177-3AD203B41FA5}">
                      <a16:colId xmlns:a16="http://schemas.microsoft.com/office/drawing/2014/main" val="3716782881"/>
                    </a:ext>
                  </a:extLst>
                </a:gridCol>
                <a:gridCol w="1423812">
                  <a:extLst>
                    <a:ext uri="{9D8B030D-6E8A-4147-A177-3AD203B41FA5}">
                      <a16:colId xmlns:a16="http://schemas.microsoft.com/office/drawing/2014/main" val="1942174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/>
                        <a:t>الجلوس على الكرسي لأداء نشاط</a:t>
                      </a:r>
                      <a:endParaRPr lang="ar-SA" sz="11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الهدف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7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/>
                        <a:t>أنشطة مهارية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المكونات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7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200" dirty="0"/>
                        <a:t>   </a:t>
                      </a:r>
                    </a:p>
                    <a:p>
                      <a:pPr lvl="0" algn="r" rtl="1">
                        <a:buNone/>
                      </a:pPr>
                      <a:endParaRPr lang="ar-SA" sz="1200"/>
                    </a:p>
                    <a:p>
                      <a:pPr lvl="0" algn="r" rtl="1">
                        <a:buNone/>
                      </a:pPr>
                      <a:endParaRPr lang="ar-SA" sz="1200"/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استراتيجيات التعليم </a:t>
                      </a: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النمذجة والمحاكاة :</a:t>
                      </a:r>
                      <a:endParaRPr lang="ar-SA" sz="1200" b="0" i="0" u="none" strike="noStrike" noProof="0" dirty="0"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   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يقوم الطالب بتقليد المعلم في الجلوس على الكرسي جلسة صحيحة</a:t>
                      </a:r>
                      <a:endParaRPr lang="ar-SA" sz="1200" dirty="0"/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  </a:t>
                      </a:r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2- التعلم من خلال الأسرة :</a:t>
                      </a:r>
                      <a:endParaRPr lang="ar-SA" sz="1200" b="0" i="0" u="none" strike="noStrike" noProof="0" dirty="0" err="1"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  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يقوم الطالب بتقليد أفراد أسرته في طريقة جلوسهم وممارستهم للنشاطات أثناء الجلوس على الكرسي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endParaRPr lang="ar-SA" sz="140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40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40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/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3-أسلوب تشكيل السلوك : </a:t>
                      </a:r>
                      <a:endParaRPr lang="en-US" sz="1200" b="0" i="0" u="none" strike="noStrike" noProof="0" dirty="0"/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latin typeface="Arial"/>
                          <a:cs typeface="Arial"/>
                        </a:rPr>
                        <a:t>    يستخدم المعلم طرق جديدة لإكساب الطالب سلوك جديد بالتعزيز الإيجابي والمكافآت من خلال تنفيذ الأوامر</a:t>
                      </a: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r>
                        <a:rPr lang="ar-SA" sz="1200" dirty="0"/>
                        <a:t>المقدمة</a:t>
                      </a:r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  <a:p>
                      <a:pPr lvl="0" algn="ctr" rtl="1">
                        <a:buNone/>
                      </a:pPr>
                      <a:endParaRPr lang="ar-S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27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364E3A-2A17-4782-8DE2-702462E3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39" y="1854010"/>
            <a:ext cx="3509209" cy="696406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1- يجلس على الكرسي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34CA900-BAA4-43C6-8266-558BCDA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1CDD0E9-ED91-4E98-8CBD-E770DC50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30233"/>
              </p:ext>
            </p:extLst>
          </p:nvPr>
        </p:nvGraphicFramePr>
        <p:xfrm>
          <a:off x="832945" y="125259"/>
          <a:ext cx="10613339" cy="12656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20187">
                  <a:extLst>
                    <a:ext uri="{9D8B030D-6E8A-4147-A177-3AD203B41FA5}">
                      <a16:colId xmlns:a16="http://schemas.microsoft.com/office/drawing/2014/main" val="921364517"/>
                    </a:ext>
                  </a:extLst>
                </a:gridCol>
                <a:gridCol w="1493152">
                  <a:extLst>
                    <a:ext uri="{9D8B030D-6E8A-4147-A177-3AD203B41FA5}">
                      <a16:colId xmlns:a16="http://schemas.microsoft.com/office/drawing/2014/main" val="2176703233"/>
                    </a:ext>
                  </a:extLst>
                </a:gridCol>
              </a:tblGrid>
              <a:tr h="1265650">
                <a:tc>
                  <a:txBody>
                    <a:bodyPr/>
                    <a:lstStyle/>
                    <a:p>
                      <a:pPr algn="r" rtl="1"/>
                      <a:endParaRPr lang="ar-SA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الأنشطة الصفية :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</a:rPr>
                        <a:t>1-</a:t>
                      </a: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يطلب المعلم من الطالب ان يجلس على الكرسي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2- يطلب المعلم من الطالب ان يبدأ بكتابة واجباته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3- يطلب المعلم من الطالب ان يحافظ على الجلسة الصحية أثناء الكتابة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  <a:p>
                      <a:pPr lvl="0" algn="ctr" rtl="1">
                        <a:buNone/>
                      </a:pPr>
                      <a:endParaRPr lang="ar-SA" dirty="0"/>
                    </a:p>
                    <a:p>
                      <a:pPr lvl="0" algn="ctr" rtl="1">
                        <a:buNone/>
                      </a:pPr>
                      <a:r>
                        <a:rPr lang="ar-SA" sz="1600" dirty="0"/>
                        <a:t>كتاب الطالب 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81336"/>
                  </a:ext>
                </a:extLst>
              </a:tr>
            </a:tbl>
          </a:graphicData>
        </a:graphic>
      </p:graphicFrame>
      <p:pic>
        <p:nvPicPr>
          <p:cNvPr id="7" name="Picture 2" descr="صورة تحتوي على رسم, منضدة&#10;&#10;تم إنشاء الوصف تلقائياً">
            <a:extLst>
              <a:ext uri="{FF2B5EF4-FFF2-40B4-BE49-F238E27FC236}">
                <a16:creationId xmlns:a16="http://schemas.microsoft.com/office/drawing/2014/main" id="{4F228DF7-1ECE-412E-88C2-583F8BD3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0" b="89960" l="9877" r="95473">
                        <a14:foregroundMark x1="69342" y1="28916" x2="78189" y2="41566"/>
                        <a14:foregroundMark x1="69959" y1="30924" x2="65226" y2="57028"/>
                        <a14:foregroundMark x1="81070" y1="52410" x2="73457" y2="5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8" y="3177918"/>
            <a:ext cx="4990585" cy="335204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31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32553D-EDDE-4E14-9CE3-6F848420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32" y="799736"/>
            <a:ext cx="3352633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2- يكتب واجباته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صورة 6" descr="صورة تحتوي على لعبة, دمية, رسم, ساعة حائط&#10;&#10;تم إنشاء الوصف تلقائياً">
            <a:extLst>
              <a:ext uri="{FF2B5EF4-FFF2-40B4-BE49-F238E27FC236}">
                <a16:creationId xmlns:a16="http://schemas.microsoft.com/office/drawing/2014/main" id="{D5074A06-A21F-4D41-84F1-8743444FA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77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1174" y="2197395"/>
            <a:ext cx="6151817" cy="374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86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EBE362-0155-4547-B3C9-2DF95CA3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450" y="643161"/>
            <a:ext cx="3801482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3- يحافظ على الجلسة الصحية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A47DD49-F99E-4AAC-9230-AC3364BB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6" name="صورة 7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8425D8FB-B716-4C47-A338-4D20FB043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33" l="9877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991" y="2149004"/>
            <a:ext cx="6891364" cy="407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750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411</Words>
  <Application>Microsoft Office PowerPoint</Application>
  <PresentationFormat>Widescreen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يجلس على الكرسي لأداء نشاط 165</vt:lpstr>
      <vt:lpstr>PowerPoint Presentation</vt:lpstr>
      <vt:lpstr>كرسي وطاولة مكاني المخصص لي </vt:lpstr>
      <vt:lpstr>أجلس في مكاني أنجز واجباتي </vt:lpstr>
      <vt:lpstr>أجلس جلسة صحيحة </vt:lpstr>
      <vt:lpstr>PowerPoint Presentation</vt:lpstr>
      <vt:lpstr>1- يجلس على الكرسي</vt:lpstr>
      <vt:lpstr>2- يكتب واجباته</vt:lpstr>
      <vt:lpstr>3- يحافظ على الجلسة الصحية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HALA TURKEY</dc:creator>
  <cp:lastModifiedBy>Salama Nasiib Hamad Al Ketbi</cp:lastModifiedBy>
  <cp:revision>312</cp:revision>
  <dcterms:created xsi:type="dcterms:W3CDTF">2021-01-27T05:40:48Z</dcterms:created>
  <dcterms:modified xsi:type="dcterms:W3CDTF">2021-02-15T15:46:44Z</dcterms:modified>
</cp:coreProperties>
</file>