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304" r:id="rId8"/>
    <p:sldId id="309" r:id="rId9"/>
    <p:sldId id="258" r:id="rId10"/>
    <p:sldId id="287" r:id="rId11"/>
    <p:sldId id="302" r:id="rId12"/>
    <p:sldId id="311" r:id="rId13"/>
    <p:sldId id="26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3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0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 May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 May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 May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 May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026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57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 May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 May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.kidsstory.org/%D9%82%D8%B5%D8%A9-%D8%A7%D9%84%D9%83%D8%B1%D8%B3%D9%8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6QSYYARV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AE" dirty="0"/>
              <a:t>يتسلق إلى مقعد الكبار ثم يستدير ويجلس</a:t>
            </a:r>
            <a:r>
              <a:rPr lang="ar-AE" sz="2800" dirty="0"/>
              <a:t> 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511802" y="526697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إيمان راشد  الشامسي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8217" y="997532"/>
            <a:ext cx="4367023" cy="734415"/>
          </a:xfrm>
        </p:spPr>
        <p:txBody>
          <a:bodyPr anchor="ctr">
            <a:normAutofit/>
          </a:bodyPr>
          <a:lstStyle/>
          <a:p>
            <a:pPr lvl="0" algn="ctr" rtl="1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AE" sz="2000" dirty="0"/>
              <a:t>يتسلق إلى مقعد الكبار ثم يستدير ويجلس</a:t>
            </a:r>
            <a:r>
              <a:rPr lang="ar-AE" sz="1000" dirty="0"/>
              <a:t> </a:t>
            </a:r>
            <a:endParaRPr lang="ar-AE" sz="20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 May 2021</a:t>
            </a:fld>
            <a:endParaRPr lang="en-US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EC8F5BB-81C1-47C9-8A7E-5B70BBC713E9}"/>
              </a:ext>
            </a:extLst>
          </p:cNvPr>
          <p:cNvSpPr/>
          <p:nvPr/>
        </p:nvSpPr>
        <p:spPr>
          <a:xfrm rot="694842">
            <a:off x="7182678" y="4343251"/>
            <a:ext cx="1997765" cy="860424"/>
          </a:xfrm>
          <a:prstGeom prst="roundRect">
            <a:avLst>
              <a:gd name="adj" fmla="val 325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/>
              <a:t>كرسي</a:t>
            </a:r>
            <a:endParaRPr lang="en-US" sz="3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r="4131" b="7030"/>
          <a:stretch/>
        </p:blipFill>
        <p:spPr>
          <a:xfrm rot="720000">
            <a:off x="6346468" y="209680"/>
            <a:ext cx="4648200" cy="5460284"/>
          </a:xfrm>
        </p:spPr>
      </p:pic>
    </p:spTree>
    <p:extLst>
      <p:ext uri="{BB962C8B-B14F-4D97-AF65-F5344CB8AC3E}">
        <p14:creationId xmlns:p14="http://schemas.microsoft.com/office/powerpoint/2010/main" val="416927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35463"/>
              </p:ext>
            </p:extLst>
          </p:nvPr>
        </p:nvGraphicFramePr>
        <p:xfrm>
          <a:off x="120856" y="194789"/>
          <a:ext cx="11950287" cy="7039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6271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05285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304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إيمان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راشد الشامسي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/>
                        <a:t>يتسلق إلى مقعد الكبار ثم يستدير ويجلس 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800" dirty="0"/>
                        <a:t> 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:(170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الاعاقات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:</a:t>
                      </a:r>
                      <a:r>
                        <a:rPr lang="ar-AE" sz="1400" dirty="0"/>
                        <a:t>يتسلق إلى مقعد الكبار ثم يستدير ويجلس</a:t>
                      </a:r>
                      <a:r>
                        <a:rPr lang="ar-AE" sz="800" dirty="0"/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الكرسي</a:t>
                      </a: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رأى سالم كرسي للكبار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 سالم وتسلق على الكرسي ووجلس </a:t>
                      </a: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May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03" y="4165683"/>
            <a:ext cx="1981200" cy="189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32" y="1984820"/>
            <a:ext cx="1986770" cy="1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May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17293"/>
            <a:ext cx="3773636" cy="3589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6184" y="1134180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dirty="0">
                <a:solidFill>
                  <a:schemeClr val="bg1"/>
                </a:solidFill>
              </a:rPr>
              <a:t>يتسلق إلى مقعد الكبار ثم يستدير ويجلس</a:t>
            </a:r>
            <a:r>
              <a:rPr lang="ar-AE" sz="1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637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May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37" y="2260364"/>
            <a:ext cx="3750186" cy="3595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7539" y="1356919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dirty="0">
                <a:solidFill>
                  <a:schemeClr val="bg1"/>
                </a:solidFill>
              </a:rPr>
              <a:t>يتسلق إلى مقعد الكبار ثم يستدير ويجلس</a:t>
            </a:r>
            <a:r>
              <a:rPr lang="ar-AE" sz="1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91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4386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/>
                      <a:r>
                        <a:rPr lang="ar-AE" sz="1100" dirty="0"/>
                        <a:t>يتسلق إلى مقعد الكبار ثم يستدير ويجلس</a:t>
                      </a:r>
                      <a:r>
                        <a:rPr lang="ar-AE" sz="600" dirty="0"/>
                        <a:t> </a:t>
                      </a:r>
                      <a:endParaRPr lang="en-US" sz="1100" dirty="0">
                        <a:latin typeface="Arial" panose="020B0604020202020204" pitchFamily="34" charset="0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r>
                        <a:rPr lang="ar-AE" sz="1200" dirty="0"/>
                        <a:t>يتسلق إلى مقعد الكبار ثم يستدير ويجلس</a:t>
                      </a:r>
                      <a:r>
                        <a:rPr lang="ar-AE" sz="700" dirty="0"/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EG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6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باستخدام اللعب</a:t>
                      </a:r>
                      <a:r>
                        <a:rPr lang="ar-AE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التعلم من خلال الدمي (  دمية ويقوم الطالب باجلاسها على الكرسي )</a:t>
                      </a:r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قراءة  القصص : قصة بسيطة في الكلمات والمعاني /قصة الكرسي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https://ar.kidsstory.org/%D9%82%D8%B5%D8%A9-%D8%A7%D9%84%D9%83%D8%B1%D8%B3%D9%8A/</a:t>
                      </a:r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التعلم باستخدام التكنولوجيا : عرض فيديوهات وألعاب  باستخدام الواقع المعزز.</a:t>
                      </a:r>
                    </a:p>
                    <a:p>
                      <a:pPr algn="r" rtl="1"/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en-US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AE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التعلم بالتقليد :يقوم المعلم بالجلوس على مقعد الكبير بلخطوات التسلق ثم الاستدارة ثم يجلس .</a:t>
                      </a:r>
                    </a:p>
                    <a:p>
                      <a:pPr algn="r" rtl="1"/>
                      <a:endParaRPr lang="ar-EG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 May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 dirty="0"/>
          </a:p>
        </p:txBody>
      </p:sp>
      <p:pic>
        <p:nvPicPr>
          <p:cNvPr id="1028" name="Picture 4" descr="Image result for التعلم باستخدام التكنولوجيا الالعاب الواقع المعزز">
            <a:extLst>
              <a:ext uri="{FF2B5EF4-FFF2-40B4-BE49-F238E27FC236}">
                <a16:creationId xmlns:a16="http://schemas.microsoft.com/office/drawing/2014/main" xmlns="" id="{78CC1208-684E-4815-9D4D-19D97F4C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64" y="4541035"/>
            <a:ext cx="2979683" cy="16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265" t="8589" r="17485" b="9370"/>
          <a:stretch/>
        </p:blipFill>
        <p:spPr>
          <a:xfrm>
            <a:off x="464949" y="1316757"/>
            <a:ext cx="3905573" cy="28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54474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3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ممارسة اللعب التخيلي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r>
                        <a:rPr lang="ar-AE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أنشطة  تحفيزية تساعد و تدعم مهارات الطفل :</a:t>
                      </a:r>
                      <a:endParaRPr lang="ar-AE" sz="1400" b="0" i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المسرح : </a:t>
                      </a: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مسرحية بسيطة للأطفال عن طفل يطلب منه والده ان يجلس على مقعد كبير فيذهب ويتسلق ثم يستدير ثم يجلس فبصفق له والده .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 May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3" y="2405726"/>
            <a:ext cx="4422700" cy="36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marL="171450" lvl="0" indent="-171450" algn="ctr" rtl="1" font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ar-AE" sz="1600" dirty="0"/>
              <a:t>تمرين 1 :يتسلق إلى مقعد الكبار ثم يستدير ويجلس</a:t>
            </a:r>
            <a:r>
              <a:rPr lang="ar-AE" sz="800" dirty="0"/>
              <a:t> </a:t>
            </a:r>
            <a:endParaRPr lang="ar-AE" sz="16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E8C7E5-ED9C-4B3B-88C6-A330C318EBCA}"/>
              </a:ext>
            </a:extLst>
          </p:cNvPr>
          <p:cNvSpPr txBox="1"/>
          <p:nvPr/>
        </p:nvSpPr>
        <p:spPr>
          <a:xfrm>
            <a:off x="4979676" y="1328468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dirty="0">
                <a:solidFill>
                  <a:schemeClr val="bg1"/>
                </a:solidFill>
              </a:rPr>
              <a:t>ضع دائرة حول صورة كرسي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0A0EC0-CD67-4D04-9583-AEA625786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20" y="2022883"/>
            <a:ext cx="2939512" cy="2939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4332BE-49DE-4EEE-B9D2-CE9965A40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308"/>
            <a:ext cx="3069087" cy="3069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23" y="2125211"/>
            <a:ext cx="2852397" cy="2734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078" y="2193376"/>
            <a:ext cx="2731922" cy="2598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7164" y="0"/>
            <a:ext cx="1634836" cy="1893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7164" y="4964692"/>
            <a:ext cx="1634836" cy="1893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marL="171450" lvl="0" indent="-171450" algn="ctr" rtl="1" font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ar-AE" sz="1600" dirty="0"/>
              <a:t>تمرين 2: </a:t>
            </a:r>
            <a:r>
              <a:rPr lang="ar-AE" sz="1600" dirty="0" smtClean="0"/>
              <a:t>ضع اشارة صح على الولد يتسلق على الكرسي وخطا على لم يتسلق الولد الكرسي</a:t>
            </a:r>
            <a:endParaRPr lang="ar-AE" sz="16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C8968A-6B09-40E2-BD9C-A57A7A3A9E61}"/>
              </a:ext>
            </a:extLst>
          </p:cNvPr>
          <p:cNvSpPr/>
          <p:nvPr/>
        </p:nvSpPr>
        <p:spPr>
          <a:xfrm>
            <a:off x="2900757" y="4969565"/>
            <a:ext cx="1343638" cy="622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85" y="2123046"/>
            <a:ext cx="2875262" cy="2734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57164" y="0"/>
            <a:ext cx="1634836" cy="1893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57164" y="4969565"/>
            <a:ext cx="1634836" cy="1893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759122"/>
            <a:ext cx="1634836" cy="18933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0A0EC0-CD67-4D04-9583-AEA625786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91" y="1918398"/>
            <a:ext cx="2939512" cy="29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32485"/>
              </p:ext>
            </p:extLst>
          </p:nvPr>
        </p:nvGraphicFramePr>
        <p:xfrm>
          <a:off x="193963" y="165333"/>
          <a:ext cx="11804073" cy="6692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2141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r>
                        <a:rPr lang="ar-AE" sz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تهيئة البيئة من كافة العدة المناسبة لمستويات الطلبة 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اشراك مجموعه من الطلبة في لعب الأدوار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اشراك بعض المعلمين للعب الأدوار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اشراك العائلة للعب الأدوار 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 قيام المعلم بمساعد الطالب 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6.ترك الطالب للمحاولة بنفسه</a:t>
                      </a: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7.تكرار تدريب الطالب 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انشودة لعبة  الكرسي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en-US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https://www.youtube.com/watch?v=-A6QSYYARV0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رسومات على الحائط، ركض الطلبة ناحية الرسومات المناسبة لصورة كرسي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 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طالب يتسلق على الكرسي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9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الام من الطالب ان يتسلق الكرسي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603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العاب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يحويها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الموقع تحمل على أجهزة الطلبة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تمارين في كتاب دليل الطالب رقم 7,8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5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:-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يتمكن الطالب من التسلق  والاستدارة والجلوس على الكرسي بنفسه                                              جيد: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:-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يتمكن الطالب من التسلق والاستدارة بنفسه      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يتمكن الطالب من التسلق للكرسي بنفسه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10800000" flipV="1">
            <a:off x="4837043" y="4704091"/>
            <a:ext cx="295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 May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438</Words>
  <Application>Microsoft Office PowerPoint</Application>
  <PresentationFormat>Custom</PresentationFormat>
  <Paragraphs>147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يتسلق إلى مقعد الكبار ثم يستدير ويجلس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تمرين 1 :يتسلق إلى مقعد الكبار ثم يستدير ويجلس </vt:lpstr>
      <vt:lpstr>تمرين 2: ضع اشارة صح على الولد يتسلق على الكرسي وخطا على لم يتسلق الولد الكرسي</vt:lpstr>
      <vt:lpstr>PowerPoint Presentation</vt:lpstr>
      <vt:lpstr>يتسلق إلى مقعد الكبار ثم يستدير ويجلس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342</cp:revision>
  <dcterms:created xsi:type="dcterms:W3CDTF">2020-07-26T19:33:45Z</dcterms:created>
  <dcterms:modified xsi:type="dcterms:W3CDTF">2021-05-02T05:25:19Z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