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7" r:id="rId4"/>
    <p:sldId id="268" r:id="rId5"/>
    <p:sldId id="269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C4A3-4B3E-4A3C-9C8F-3AAD02B62561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ECC5C-A89E-4460-BE84-CF3EB22D1B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84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121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2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8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4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12700"/>
            <a:ext cx="915924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5127867"/>
            <a:ext cx="2972693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" y="1115082"/>
            <a:ext cx="4672993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726140"/>
            <a:ext cx="3638514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580665"/>
            <a:ext cx="1043831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4641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5678327"/>
            <a:ext cx="9261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5382175"/>
            <a:ext cx="2976372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307592" y="1113044"/>
            <a:ext cx="6528816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3056551"/>
            <a:ext cx="982195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995522"/>
            <a:ext cx="1144304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12728"/>
            <a:ext cx="1048946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12728"/>
            <a:ext cx="1134769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9390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80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6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8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2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8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8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1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3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ABF8C-5352-4728-B4CA-1B5631D1692C}" type="datetimeFigureOut">
              <a:rPr lang="en-US" smtClean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4A41-4AFE-42FF-B107-BE227791E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0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wYkytcpek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5486594" y="2608025"/>
            <a:ext cx="3638514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400" dirty="0">
                <a:latin typeface="Arial" panose="020B0604020202020204" pitchFamily="34" charset="0"/>
                <a:cs typeface="Sakkal Majalla" panose="02000000000000000000" pitchFamily="2" charset="-78"/>
              </a:rPr>
              <a:t>اسم الهدف/ يميز بين الأعلى والأسفل </a:t>
            </a:r>
            <a:br>
              <a:rPr lang="ar-AE" sz="2400" dirty="0">
                <a:latin typeface="Arial" panose="020B0604020202020204" pitchFamily="34" charset="0"/>
                <a:cs typeface="Sakkal Majalla" panose="02000000000000000000" pitchFamily="2" charset="-78"/>
              </a:rPr>
            </a:br>
            <a:r>
              <a:rPr lang="ar-AE" sz="2400" dirty="0">
                <a:latin typeface="Arial" panose="020B0604020202020204" pitchFamily="34" charset="0"/>
                <a:cs typeface="Sakkal Majalla" panose="02000000000000000000" pitchFamily="2" charset="-78"/>
              </a:rPr>
              <a:t>رقم الهدف : 187</a:t>
            </a:r>
            <a:endParaRPr lang="ru-RU" sz="24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7271326" y="503793"/>
            <a:ext cx="843603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6139352" y="5266975"/>
            <a:ext cx="2412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موزة سالم العامري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5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93764" y="468820"/>
            <a:ext cx="3487450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2-تحية العلم </a:t>
            </a:r>
            <a:endParaRPr lang="ar-SA" dirty="0"/>
          </a:p>
        </p:txBody>
      </p:sp>
      <p:pic>
        <p:nvPicPr>
          <p:cNvPr id="6146" name="Picture 2" descr="علم مصر العلم الوطني علم رواندا ، مصر, العلم, اليد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764" y="1447800"/>
            <a:ext cx="2915862" cy="41243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15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993764" y="468820"/>
            <a:ext cx="3487450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3-لعبة البالونه </a:t>
            </a:r>
            <a:endParaRPr lang="ar-SA" dirty="0"/>
          </a:p>
        </p:txBody>
      </p:sp>
      <p:pic>
        <p:nvPicPr>
          <p:cNvPr id="7170" name="Picture 2" descr="Balloon Vector Kids - بالونات اطفال كرتون, HD Png Download - kind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5717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01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655268"/>
              </p:ext>
            </p:extLst>
          </p:nvPr>
        </p:nvGraphicFramePr>
        <p:xfrm>
          <a:off x="56625" y="76200"/>
          <a:ext cx="8934975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2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3198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184695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90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حفصة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الشامسي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موزه سالم العامري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يميز بين الأعلى والأسفل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29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العمرية:من عمر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(3-سنه 15)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6075505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القصه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اشترى حمد  بالونه خضراء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يحب اللون الأخضر جدا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دفع حمد البالونه للسماء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ردد حمد البالونه أعلى أعلى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مسك البالونة الخضراء بيده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 دفع البالونه للأسفل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ردد حمد البالونه في الأرض </a:t>
                      </a: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17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172200" y="6492875"/>
            <a:ext cx="2133600" cy="365125"/>
          </a:xfrm>
        </p:spPr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143000"/>
            <a:ext cx="1515805" cy="1364343"/>
          </a:xfrm>
          <a:prstGeom prst="rect">
            <a:avLst/>
          </a:prstGeom>
        </p:spPr>
      </p:pic>
      <p:pic>
        <p:nvPicPr>
          <p:cNvPr id="6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486" y="3352800"/>
            <a:ext cx="1012537" cy="130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94638" y="5227320"/>
            <a:ext cx="1099647" cy="141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51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610023"/>
              </p:ext>
            </p:extLst>
          </p:nvPr>
        </p:nvGraphicFramePr>
        <p:xfrm>
          <a:off x="44043" y="136526"/>
          <a:ext cx="9034944" cy="6650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3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يميز بين الأعلى والأسفل</a:t>
                      </a:r>
                      <a:endParaRPr lang="en-US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551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مهاريه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5784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النمذجه والمحاكاه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( اعطاء الطالب فرصه في تقليد حركة المعلم دفع البالونه للأعلى )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المسابقات الرياضيه 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تمارين رياضيه لمعرفة الأتجاه يدك أعلى . يدك تأسفل ...)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3-للعب التنافسي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 من يدفع البالونه بقوه ؟)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4-الحث اللفظي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 كلمة أعلى أين أعلى ؟ كلمة ـأسفل أين أسفل)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63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200361"/>
              </p:ext>
            </p:extLst>
          </p:nvPr>
        </p:nvGraphicFramePr>
        <p:xfrm>
          <a:off x="44043" y="136526"/>
          <a:ext cx="9034944" cy="6650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9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3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يميز ابين</a:t>
                      </a:r>
                      <a:r>
                        <a:rPr lang="ar-AE" sz="12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الأعلى و الأسفل </a:t>
                      </a:r>
                      <a:endParaRPr lang="en-US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551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(التحليل)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5784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يميز بين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الأعلى والأسفل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أن</a:t>
                      </a:r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يميز الطالب مفهوم أعلى بالنظر  أو الأشاره الى الأعلى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تقول المعلمة :أين ذهبت البالونة؟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أن يميز الطالب مفهوم أسفل بالنظر أو الأشارة الى الأسفل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تقول المعلمة : أين ذهبت البالونه ؟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3-أن يحرك الطالب البالونه حسب الأتجاه المطلوب منه ( أعلى / أسفل )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تقوله المعلمه : أدفع البالونه للأعلى أو للأسفل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097" y="1447801"/>
            <a:ext cx="1291303" cy="1162274"/>
          </a:xfrm>
          <a:prstGeom prst="rect">
            <a:avLst/>
          </a:prstGeom>
        </p:spPr>
      </p:pic>
      <p:pic>
        <p:nvPicPr>
          <p:cNvPr id="6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863" y="2730239"/>
            <a:ext cx="1012537" cy="130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68863" y="4419600"/>
            <a:ext cx="1099647" cy="141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57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3552" y="9838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98508"/>
              </p:ext>
            </p:extLst>
          </p:nvPr>
        </p:nvGraphicFramePr>
        <p:xfrm>
          <a:off x="50334" y="560052"/>
          <a:ext cx="9016068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 الرئيسي : أن يميز الطالب الأتجاهين أعلى / اسفل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يشاهد الطالب فيديو قصير عن المعكوسات أعلى- أسفل </a:t>
                      </a:r>
                    </a:p>
                    <a:p>
                      <a:pPr marL="171450" indent="-171450" algn="r" rtl="1">
                        <a:buFontTx/>
                        <a:buChar char="-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نشاط البالون ( أعلى- أسفل ) </a:t>
                      </a:r>
                    </a:p>
                    <a:p>
                      <a:pPr marL="0" indent="0" algn="r" rtl="1">
                        <a:buFontTx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أن يمارس الطالب تمارين صباحيه يدنا أعلى – يدنا أسفل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أن يشكلل الطالب بالونته بالقصاصات المحببه له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:أن يستمع الطالب الى تحية العلم وبيده علم 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يطلب من الأسره  تعميم الدرس مثال ( أرفع المعلقه أعلى – أنزل المعلقه الى الأسفل )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مشاهدة فيديو (تمارين رياضيه بسيطه ) يقلد فيها الطالب الأتجاهات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3"/>
                        </a:rPr>
                        <a:t>https://www.youtube.com/watch?v=_wYkytcpek0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يتتبع الطالب البالونه بنظره                           الجيد:   أن يميز الطالب مفهوم أعلى بنظر أعلى                                   مرتفع:أن يميز الطالب المفهومين أعلى و أسفل يتحريك الرأس فالأتجاه المطلوب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17 December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52400" y="14955"/>
            <a:ext cx="9296400" cy="6934200"/>
          </a:xfrm>
          <a:prstGeom prst="rect">
            <a:avLst/>
          </a:prstGeom>
          <a:ln w="762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24200" y="381000"/>
            <a:ext cx="5943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أن ينظر الطالب الى البالونه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920240"/>
            <a:ext cx="4648200" cy="41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56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32284"/>
            <a:ext cx="2667000" cy="3044039"/>
          </a:xfrm>
          <a:prstGeom prst="rect">
            <a:avLst/>
          </a:prstGeom>
        </p:spPr>
      </p:pic>
      <p:pic>
        <p:nvPicPr>
          <p:cNvPr id="3078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05000"/>
            <a:ext cx="3521675" cy="454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0675" y="304800"/>
            <a:ext cx="5943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أن يدفع الطالب البالونه للأعلى </a:t>
            </a:r>
          </a:p>
          <a:p>
            <a:pPr algn="ctr"/>
            <a:r>
              <a:rPr lang="ar-AE" dirty="0"/>
              <a:t>ينظر للاعلى </a:t>
            </a:r>
          </a:p>
          <a:p>
            <a:pPr algn="ctr"/>
            <a:r>
              <a:rPr lang="ar-AE" dirty="0"/>
              <a:t>يردد أعلى .. أعلى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4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720" y="2895600"/>
            <a:ext cx="3048000" cy="3478902"/>
          </a:xfrm>
          <a:prstGeom prst="rect">
            <a:avLst/>
          </a:prstGeom>
        </p:spPr>
      </p:pic>
      <p:pic>
        <p:nvPicPr>
          <p:cNvPr id="5" name="Picture 6" descr="اليد, صورة ظلية ، , الكرتون صورة بابوا نيو غينيا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5" b="9675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228600" y="228600"/>
            <a:ext cx="3521675" cy="454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48000" y="152400"/>
            <a:ext cx="5943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أن يدفع الطالب البالونه للأسفل  </a:t>
            </a:r>
          </a:p>
          <a:p>
            <a:pPr algn="ctr"/>
            <a:r>
              <a:rPr lang="ar-AE" dirty="0"/>
              <a:t>ينظر للاسفل </a:t>
            </a:r>
          </a:p>
          <a:p>
            <a:pPr algn="ctr"/>
            <a:r>
              <a:rPr lang="ar-AE" dirty="0"/>
              <a:t>يردد أسفل  .. اسفل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4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660583"/>
              </p:ext>
            </p:extLst>
          </p:nvPr>
        </p:nvGraphicFramePr>
        <p:xfrm>
          <a:off x="81097" y="160599"/>
          <a:ext cx="8929838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6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1-أـن يحرك  الطالب يده للأعلى أو الأسفل في تمارين الصباح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2-أن يرفع الطالب العلم الأماراتي في بداية تحية العلم وبنزله على الطاوله عند نهاية تحية العلم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أن يدفع  الطالب البالونه الى الأعلى أو الأسفل  عندما يطلب منه ذالك 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102959" y="2284132"/>
            <a:ext cx="2976372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تمارين الصباحيه </a:t>
            </a:r>
            <a:endParaRPr lang="en-US" dirty="0"/>
          </a:p>
        </p:txBody>
      </p:sp>
      <p:pic>
        <p:nvPicPr>
          <p:cNvPr id="4098" name="Picture 2" descr="تمارين الإحماء - عرب فيد ArabFe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05200"/>
            <a:ext cx="3858441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07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465</Words>
  <Application>Microsoft Office PowerPoint</Application>
  <PresentationFormat>On-screen Show (4:3)</PresentationFormat>
  <Paragraphs>123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Sakkal Majalla</vt:lpstr>
      <vt:lpstr>Office Theme</vt:lpstr>
      <vt:lpstr>اسم الهدف/ يميز بين الأعلى والأسفل  رقم الهدف : 187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 الهدف/ يميز بين الأعلى والأسفل</dc:title>
  <dc:creator>User</dc:creator>
  <cp:lastModifiedBy>Hafsa</cp:lastModifiedBy>
  <cp:revision>31</cp:revision>
  <dcterms:created xsi:type="dcterms:W3CDTF">2020-11-29T05:46:44Z</dcterms:created>
  <dcterms:modified xsi:type="dcterms:W3CDTF">2020-12-17T12:22:20Z</dcterms:modified>
</cp:coreProperties>
</file>