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3"/>
  </p:notesMasterIdLst>
  <p:sldIdLst>
    <p:sldId id="267" r:id="rId6"/>
    <p:sldId id="257" r:id="rId7"/>
    <p:sldId id="288" r:id="rId8"/>
    <p:sldId id="289" r:id="rId9"/>
    <p:sldId id="258" r:id="rId10"/>
    <p:sldId id="287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>
        <p:scale>
          <a:sx n="67" d="100"/>
          <a:sy n="67" d="100"/>
        </p:scale>
        <p:origin x="6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5:32.58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152 2020 24575,'0'-13'0,"0"0"0,0 4 0,0 0 0,0 0 0,-9 0 0,6 0 0,-6-1 0,9 1 0,0 0 0,0 0 0,-4 4 0,3-3 0,-3 3 0,4-4 0,0 0 0,0 0 0,0 0 0,0 1 0,0-1 0,0 0 0,-4 5 0,3-4 0,-7 3 0,4 0 0,-5-2 0,1 6 0,-1-3 0,4 0 0,-2 3 0,6-7 0,-3 4 0,4-5 0,0 1 0,-4-1 0,3 0 0,-3 1 0,4-1 0,0 1 0,-4 3 0,3-3 0,-3 3 0,4-3 0,0-1 0,0 1 0,0-1 0,0 0 0,0 1 0,0-1 0,0 0 0,0 1 0,0-1 0,0 1 0,0-1 0,0 1 0,0-1 0,0 1 0,0-1 0,0 0 0,0 0 0,0 1 0,0-1 0,0 0 0,0 0 0,0 0 0,0 0 0,0 0 0,0 1 0,0-1 0,0 1 0,0-1 0,-4 0 0,3 1 0,-3-1 0,4 1 0,0-1 0,0 1 0,0-1 0,-3 1 0,2-1 0,-3 0 0,4 1 0,0-1 0,-4 0 0,3 1 0,-3-1 0,4 1 0,-4 3 0,3-3 0,-3 3 0,4-4 0,-4 1 0,4-1 0,-4 1 0,4-1 0,0 1 0,0-1 0,0 1 0,0 0 0,4 3 0,0-2 0,5 2 0,-1-3 0,-3-1 0,2 5 0,-6-4 0,7 3 0,-7-3 0,6 3 0,-6-3 0,7 7 0,-7-7 0,3 3 0,0 0 0,-3-3 0,7 4 0,-7-5 0,3 0 0,-4 1 0,0-1 0,4 1 0,-3-1 0,2 1 0,-3-1 0,0 1 0,0-1 0,4 4 0,-3-2 0,3 2 0,0 1 0,-3-4 0,7 3 0,-4 0 0,1-3 0,3 4 0,-7-5 0,6 4 0,-6-3 0,3 3 0,0 0 0,-3-2 0,3 2 0,0 0 0,-3-2 0,7 2 0,-3 0 0,-1-2 0,4 6 0,-7-7 0,6 3 0,-2-3 0,0-1 0,3 4 0,-8-2 0,8 6 0,-7-7 0,7 7 0,-7-7 0,8 7 0,-8-7 0,7 7 0,-7-6 0,7 6 0,-8-8 0,8 5 0,-3-1 0,-1-3 0,0 3 0,0 0 0,-3-2 0,7 6 0,-7-7 0,7 7 0,-7-7 0,2 3 0,1 0 0,-2-2 0,5 6 0,-6-7 0,3 3 0,0 0 0,-3-3 0,7 4 0,-8-5 0,8 4 0,-7-3 0,3 4 0,-1-1 0,-2-3 0,3 3 0,0 0 0,1-2 0,4 2 0,-1 0 0,1-2 0,0 6 0,-5-7 0,4 3 0,-3 0 0,0-3 0,-2 3 0,1 0 0,-3-3 0,3 3 0,0 0 0,-3-2 0,7 6 0,-7-7 0,7 7 0,-7-7 0,7 3 0,-3-4 0,-1 0 0,4 4 0,-7-2 0,7 6 0,-7-7 0,7 3 0,-3-4 0,3 1 0,1 0 0,-1 3 0,-3-3 0,3 7 0,-8-7 0,8 7 0,-7-7 0,7 7 0,-7-7 0,8 7 0,-8-7 0,7 7 0,-7-7 0,6 3 0,-2-4 0,0 1 0,3 3 0,-7-2 0,7 6 0,-7-7 0,3 3 0,0 1 0,-3-4 0,3 3 0,0 0 0,-3-3 0,3 4 0,0-1 0,-3-3 0,7 3 0,-7-3 0,7 3 0,-7-3 0,6 3 0,-2-4 0,3 1 0,-3 0 0,3 3 0,-4-2 0,1 2 0,3 0 0,-7-3 0,7 7 0,-7-6 0,7 6 0,-3-3 0,0 0 0,3 3 0,-3-3 0,0 0 0,3 3 0,-3-3 0,4 4 0,-1-4 0,1 3 0,0-3 0,0 4 0,-4-4 0,2 3 0,-2-3 0,4 0 0,0 3 0,0-2 0,-4-1 0,3 3 0,-2-8 0,3 8 0,0-7 0,0 4 0,0-1 0,-1 1 0,2 0 0,-5-1 0,3 0 0,-3 1 0,4 0 0,0-1 0,0 0 0,-1 1 0,1 0 0,-1-1 0,1 1 0,-4-4 0,3 7 0,-7-7 0,7 7 0,-3-2 0,0-2 0,3 4 0,-3-3 0,0 0 0,2 3 0,-2-7 0,4 7 0,-4-6 0,3 6 0,-4-3 0,5 0 0,0 3 0,0-3 0,0 0 0,0 3 0,0-3 0,0 4 0,0-4 0,0 3 0,0-3 0,0 4 0,0 0 0,0 0 0,0 0 0,0 0 0,0 0 0,0 0 0,0 0 0,0-4 0,1 3 0,-1-3 0,0 4 0,0 0 0,0-4 0,0 3 0,0-3 0,0 4 0,0 0 0,0 0 0,-4-4 0,4 3 0,-4-3 0,4 4 0,-1 0 0,1 0 0,0 0 0,-1 0 0,1 0 0,0 0 0,-1 0 0,1 0 0,-1 0 0,1 0 0,-1 0 0,1 0 0,0 0 0,-1 0 0,1 0 0,0 0 0,0 0 0,-1 0 0,1 0 0,0 0 0,0 0 0,-1 0 0,1 0 0,0 0 0,-1 0 0,1 0 0,-1 0 0,1 0 0,0 0 0,0 0 0,0 0 0,0 0 0,0 0 0,-1 0 0,2 0 0,-2 0 0,1 0 0,0 0 0,0 0 0,0 0 0,0 0 0,0 0 0,-1 0 0,1 0 0,0 0 0,0 0 0,0 0 0,0 0 0,0 0 0,0 0 0,0 0 0,0 0 0,0 0 0,0 0 0,0 0 0,1 0 0,-1 0 0,0 0 0,0 0 0,0 0 0,0 0 0,0 0 0,0 0 0,0 0 0,0 0 0,0 0 0,1 4 0,-1-3 0,0 3 0,0 0 0,0-3 0,0 3 0,0 0 0,0-3 0,0 3 0,0 0 0,-1-3 0,1 7 0,0-7 0,-1 3 0,1-4 0,-4 4 0,3-3 0,-4 3 0,5-1 0,0-2 0,-5 7 0,4-7 0,-7 7 0,7-7 0,-3 7 0,1-3 0,2 0 0,-3 4 0,4-5 0,0 1 0,-5 3 0,5-7 0,-8 7 0,7-7 0,-4 3 0,1 0 0,3-3 0,-3 2 0,3-3 0,-3 4 0,2-3 0,-2 3 0,-1 0 0,4-3 0,-3 3 0,4-4 0,-1 3 0,1-2 0,-1 7 0,1-7 0,0 3 0,-4 0 0,3-3 0,-3 7 0,3-7 0,1 3 0,0 0 0,0-3 0,-4 7 0,2-7 0,-6 7 0,8-7 0,-5 7 0,5-7 0,0 6 0,0-6 0,-4 7 0,3-7 0,-7 7 0,6-7 0,-6 7 0,7-7 0,-7 7 0,7-7 0,-3 7 0,4-3 0,-1-1 0,1 4 0,0-7 0,-4 7 0,3-7 0,-3 3 0,4 0 0,0-3 0,0 7 0,0-3 0,0 4 0,-1 0 0,1 0 0,0 0 0,-4 0 0,4 0 0,-5 0 0,5 0 0,-4 0 0,3-4 0,-7 3 0,3-4 0,0 1 0,-3 3 0,3-3 0,0 0 0,-3 3 0,7-4 0,-7 5 0,7-4 0,-7 2 0,7-6 0,-7 7 0,6-3 0,-6 3 0,7-3 0,-7 3 0,7-7 0,-7 7 0,7-7 0,-7 7 0,7-7 0,-7 7 0,7-7 0,-7 7 0,8-7 0,-8 7 0,7-7 0,-7 7 0,7-7 0,-7 7 0,7-7 0,-7 7 0,7-7 0,-7 7 0,7-7 0,-7 7 0,7-3 0,-3 4 0,4 0 0,0 0 0,-1 0 0,1-1 0,0-3 0,-5 3 0,4-3 0,-3 3 0,3 1 0,1-4 0,-4 3 0,2-4 0,-2 1 0,0 3 0,2-3 0,-2 0 0,4 3 0,0-3 0,0 0 0,-4 2 0,3-6 0,-3 8 0,4-5 0,0 1 0,0 3 0,-1-3 0,1 0 0,0 3 0,-1-3 0,1-1 0,-4 4 0,2-7 0,-6 7 0,7-7 0,-3 7 0,4-7 0,-5 6 0,4-6 0,-7 7 0,6-3 0,-6 4 0,7-4 0,-7 3 0,3-3 0,0 0 0,-3 3 0,7-7 0,-7 6 0,3-2 0,0 0 0,-3 3 0,3-3 0,0 3 0,-3 1 0,3 0 0,0 0 0,-3 0 0,3 0 0,0-4 0,-3 3 0,3-3 0,-4 4 0,0 0 0,4-4 0,-3 3 0,3-3 0,-4 4 0,4 0 0,-3 0 0,2 0 0,-3 0 0,0 0 0,4 0 0,-3 0 0,3 0 0,-4 0 0,0 0 0,0 1 0,0-1 0,0 0 0,0 0 0,0 0 0,0 0 0,0 0 0,0 0 0,0 0 0,0 0 0,0 0 0,0 5 0,0-3 0,0 3 0,0-5 0,0 0 0,0 0 0,0 0 0,0 0 0,0 0 0,0 0 0,0 1 0,0-1 0,0 0 0,0 0 0,0 0 0,0 0 0,0 0 0,0 0 0,0 0 0,0-1 0,0 1 0,0 0 0,0-1 0,0 1 0,0 0 0,0-1 0,-4 1 0,3 0 0,-6-1 0,6 1 0,-3 0 0,0-5 0,3 4 0,-3-3 0,0 4 0,-1 0 0,0-1 0,2 1 0,-1-5 0,3 4 0,-3-3 0,0 4 0,3-1 0,-2 1 0,-1-1 0,3 0 0,-3 1 0,0 0 0,3-1 0,-2 1 0,3-1 0,0 1 0,0 0 0,-4 0 0,3-1 0,-3 1 0,4 0 0,0 0 0,0 0 0,0 0 0,0 0 0,-4-5 0,3 5 0,-3-4 0,4 4 0,0 0 0,0-1 0,0 1 0,0 0 0,0 0 0,0 0 0,0 0 0,0 0 0,0 0 0,0 0 0,0 0 0,0-1 0,0 1 0,0 0 0,0-1 0,0 1 0,0-1 0,0 1 0,0 0 0,0-1 0,0 1 0,0-1 0,0 1 0,0 0 0,0 0 0,-4-4 0,3 3 0,-3-3 0,4 3 0,0 1 0,0 0 0,0-1 0,0 1 0,0-1 0,0 1 0,0-1 0,0 1 0,0 0 0,0 0 0,0-1 0,0 1 0,0 0 0,-4 0 0,3-1 0,-3 1 0,4 0 0,0 0 0,0 0 0,-4 0 0,3-1 0,-7 1 0,7 0 0,-7-4 0,7 3 0,-3-3 0,0 3 0,3 1 0,-7-4 0,4-1 0,-1 0 0,-3-3 0,3 7 0,-3-7 0,-1 2 0,5 1 0,-4-3 0,3 3 0,0 0 0,-2-3 0,2 2 0,0-6 0,2-2 0,3-3 0,0-1 0,0 1 0,0-1 0,-5 5 0,4-4 0,-6 4 0,2-1 0,0-3 0,-2 7 0,6-7 0,-6 7 0,2-3 0,-3 4 0,-1 0 0,1 0 0,-1 0 0,1 0 0,-1 0 0,4-3 0,-2 2 0,2-3 0,0 0 0,-2 3 0,6-6 0,-7 6 0,7-7 0,-3 10 0,4 3 0,0 4 0,0 4 0,-3-5 0,2 1 0,-3-1 0,0-3 0,3 3 0,-7-3 0,7 3 0,-7 1 0,7 0 0,-7 0 0,7 0 0,-7-4 0,7 3 0,-7-3 0,7 4 0,-7-4 0,7 3 0,-3-3 0,0 0 0,2 4 0,-2-4 0,0 0 0,3 3 0,-3-3 0,0 4 0,3 0 0,-7 0 0,7 0 0,-3 0 0,0 0 0,3 0 0,-7 0 0,7 0 0,-3 0 0,0-4 0,3 3 0,-7-3 0,7 4 0,-6-4 0,6 3 0,-7-3 0,7 3 0,-7 1 0,3 0 0,-4 0 0,4 0 0,-2-1 0,6 1 0,-7-4 0,7 3 0,-7-7 0,7 7 0,-7-2 0,7 2 0,-7-3 0,7 3 0,-7-3 0,7 4 0,-7-4 0,7 3 0,-7-3 0,7 4 0,-7 0 0,3-1 0,0 1 0,-3-4 0,7 3 0,-7-3 0,7 4 0,-7 0 0,3 0 0,-4 0 0,4 0 0,-3-4 0,7 3 0,-7-3 0,7 4 0,-7-4 0,7 2 0,-7-6 0,3 7 0,0-3 0,-3 0 0,7 3 0,-7-7 0,7 6 0,-7-6 0,3 7 0,0-3 0,-3 0 0,7 3 0,-7-8 0,7 8 0,-7-7 0,7 7 0,-7-3 0,4 0 0,-1 3 0,-3-4 0,4 5 0,-1 0 0,-3-5 0,7 4 0,-6-7 0,6 7 0,-7-7 0,7 7 0,-7-7 0,8 7 0,-8-7 0,7 6 0,-7-6 0,7 7 0,-7-7 0,7 6 0,-6-6 0,2 3 0,-3-4 0,0 0 0,-1 0 0,5 4 0,-4-3 0,4 3 0,-1 0 0,-3-4 0,3 4 0,0 0 0,-2-3 0,2 3 0,-4-4 0,1 0 0,3 4 0,-2 0 0,6 5 0,-7-5 0,7 4 0,-7-7 0,7 7 0,-3-4 0,0 1 0,3 3 0,-3-3 0,0 0 0,3 3 0,-3-4 0,1 1 0,2 3 0,1-7 0,4 2 0,5 1 0,-1-3 0,1 7 0,-1-7 0,-3 6 0,3-6 0,-3 3 0,0 0 0,3-3 0,-3 7 0,3-7 0,-3 7 0,3-7 0,-3 7 0,4-7 0,-1 6 0,1-6 0,-4 7 0,3-7 0,-3 7 0,4-7 0,-4 7 0,2-7 0,-6 8 0,8-8 0,-5 3 0,1 0 0,3 0 0,-3 1 0,-1 3 0,4-7 0,-7 7 0,7-7 0,-3 3 0,0 0 0,2-3 0,-2 7 0,3-7 0,1 2 0,-4 1 0,3-3 0,-3 3 0,3 0 0,1-3 0,0 3 0,-1 0 0,1-3 0,0 3 0,-4 0 0,3-3 0,-4 7 0,5-7 0,-4 7 0,3-8 0,-7 8 0,7-7 0,-7 7 0,7-7 0,-7 7 0,7-7 0,-7 7 0,7-8 0,-3 8 0,4-7 0,-1 7 0,1-7 0,0 2 0,0 1 0,0 1 0,0 0 0,-4 3 0,3-7 0,-7 7 0,7-7 0,-3 7 0,4-3 0,-4 4 0,3-4 0,-3 2 0,4-2 0,-5 4 0,4-4 0,-7 3 0,7-4 0,-3 5 0,0 0 0,3-4 0,-7 2 0,7-6 0,-7 7 0,7-7 0,-7 7 0,7-3 0,-7 4 0,6-5 0,-5 4 0,5-7 0,-6 7 0,7-7 0,-7 7 0,7-7 0,-7 7 0,7-3 0,-4 4 0,1 0 0,3-1 0,-7 1 0,7-4 0,-7 3 0,7-7 0,-7 7 0,7-3 0,-7 5 0,7-1 0,-7 0 0,3 0 0,0-4 0,-3 3 0,3-3 0,0 0 0,-3 3 0,3-3 0,0 0 0,-3 3 0,3-3 0,0 4 0,-3 0 0,7 0 0,-7 0 0,3 0 0,0-4 0,-3 3 0,7-2 0,-7 3 0,3 0 0,0-4 0,-3 3 0,7-3 0,-7 4 0,7 0 0,-7-1 0,8 2 0,-8-2 0,3 1 0,0-4 0,-3 3 0,3-3 0,0 4 0,-3 0 0,3 0 0,0 0 0,-3 0 0,3 0 0,0 0 0,-3 0 0,7 0 0,-7 0 0,3 0 0,0 0 0,-3 0 0,7 0 0,-7 0 0,7 0 0,-7 0 0,7 0 0,-7 0 0,3 0 0,0 0 0,-3 0 0,7-4 0,-7 3 0,7-3 0,-7 4 0,7 0 0,-7 0 0,3 0 0,0-4 0,-3 3 0,7-3 0,-7 4 0,3 0 0,0-4 0,-3 2 0,3-2 0,0 4 0,-3 0 0,3 0 0,-4-1 0,4 1 0,-3 0 0,3 0 0,-4 0 0,0-1 0,0 1 0,0 0 0,4-5 0,-3 4 0,3-3 0,-4 4 0,0 0 0,0 0 0,0-1 0,0 1 0,0-1 0,4-3 0,-3 3 0,3-4 0,-4 5 0,4-5 0,-3 0 0,2-4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1:36.845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0 3942 24575,'0'-48'0,"0"-5"0,0 18 0,0-5 0,0 1 0,0 4 0,0-12 0,0 18 0,0-16 0,0 16 0,0-11 0,0 13 0,0-5 0,5 5 0,-3-1 0,3-3 0,-1 9 0,-3-10 0,4 5 0,0-6 0,-4 5 0,4-3 0,0 3 0,-4 1 0,4 1 0,-1 6 0,-3 0 0,4-1 0,-1 1 0,-3 5 0,8 1 0,-8 5 0,3 0 0,0 0 0,4 4 0,2 1 0,-2 21 0,-4-4 0,-4 15 0,0-8 0,0 0 0,0 6 0,0-4 0,0 10 0,0-5 0,0 6 0,0 7 0,0-5 0,0 12 0,0-13 0,0 13 0,0-6 0,0 8 0,0-1 0,0 0 0,0 0 0,0 0 0,0-7 0,0 6 0,0-12 0,0 5 0,0-7 0,0-6 0,0 5 0,4-11 0,-2 5 0,6-5 0,-2-6 0,-1 4 0,3-9 0,-3 4 0,0-5 0,3 0 0,-3-4 0,4-1 0,4-4 0,-4-3 0,0-2 0,-5-9 0,-4-1 0,0-11 0,0-16 0,0-9 0,0-32 0,0-14-492,0 29 0,0-5 12,0-3 0,0-4 152,0 13 0,0-2 0,0-1 0,-1 0 0,1-1 0,1 0 73,1-4 0,1 0 1,0-1 254,0 1 0,0-1 0,2 5-492,3-7 0,0 3 419,-3-6 1,0 4 72,8-21-158,-9 44 0,0 2 158,4-25 983,-2 20-460,-1 17 460,-3 17 0,2 4 0,-4 17 0,0 26-300,0-5-683,0 19 0,0-18 0,0 1 0,0-1 0,0 6 0,0 15 0,0 10 0,0 14 0,0 9 0,0 11-775,0 10 775,0-42 0,0-1 0,0 1 0,0-1 0,0 35 0,0-26 0,0 0 0,0 32 0,0-40 0,0 2 0,0 7 0,0-2 0,0 7 0,0-8 0,0 1 0,0 11 0,0 14 0,0-19 0,0-11 0,0-19 0,0-3 0,0-13 775,0-5-775,0-1 0,4-9 0,1-33 0,0-1 0,-1-30 0,2-5 0,-4-4 0,4-15-384,-2 31 0,-1 0 384,-1-46 0,4 36 0,2-1 0,-4 9 0,0 1 0,5-44 0,-6 42 0,0 0 0,4-35 0,-6 33 0,0 0 0,5-39 0,-5 45 0,-2 0 0,1-35-293,0-8 293,0 19 0,0-7 0,0 14 0,0 2 0,0 3 0,0 14 0,0-7 757,0 15-757,0 1 304,0 7-304,0 5 0,0-3 0,0 9 0,-4 1 0,3 2 0,-3 9 0,0-9 0,3 9 0,-4-4 0,1 4 0,3 1 0,-3 0 0,0 0 0,3 0 0,-3 0 0,4 0 0,-4 0 0,3 41 0,-2-12 0,3 35 0,0-15 0,0-6 0,0 13 0,0-6 0,0 7 0,-5-6 0,4 4 0,-4-11 0,0 4 0,-1-5 0,-1-7 0,-2-1 0,8-6 0,-8 0 0,8 0 0,-8-4 0,8-2 0,-7-5 0,7 0 0,-3 0 0,4 0 0,0-34 0,5 13 0,-4-29 0,8 21 0,-8-6 0,8 5 0,-8-5 0,3 0 0,1 4 0,-4-10 0,3 5 0,-4-6 0,5 5 0,-4-3 0,8 3 0,-3-5 0,1 0 0,2 0 0,-7 5 0,3-3 0,0 3 0,0 1 0,1-5 0,4 5 0,-9-1 0,9-3 0,-9 3 0,9-5 0,-4 0 0,0 0 0,4 5 0,-9-3 0,8 3 0,-3 1 0,0 1 0,3 6 0,-8 0 0,8 0 0,-8 0 0,7 4 0,-7-3 0,8 4 0,-8-5 0,7 5 0,-6-4 0,6 9 0,-3-4 0,0 0 0,-1 3 0,0-3 0,1 5 0,0 0 0,-1 0 0,0 0 0,-3 0 0,3 0 0,0-1 0,-3 1 0,3-4 0,-4 3 0,4-3 0,-3 4 0,3 0 0,-4 0 0,0 0 0,4-1 0,-3-4 0,3 4 0,-4-4 0,5 0 0,-4 4 0,3-9 0,-4 8 0,0-7 0,0 7 0,0-8 0,4 9 0,-3-9 0,3 4 0,-4-5 0,0-1 0,5 6 0,-4-4 0,3 4 0,0-5 0,-3 0 0,4 0 0,-5-6 0,4 4 0,-3-4 0,4 6 0,-5 0 0,0-6 0,4 4 0,-3-4 0,4 0 0,-5 5 0,4-5 0,-3 6 0,4 0 0,-1 5 0,-3 1 0,3 4 0,0 5 0,1 1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2:05.516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123 107 24575,'-14'-19'0,"-2"7"0,15 3 0,-7 8 0,-1-7 0,3 3 0,-6 0 0,8-3 0,-5 7 0,0-7 0,0 3 0,1 0 0,-1-2 0,0 2 0,32 0 0,-16 2 0,25 3 0,-23 0 0,0 0 0,0 0 0,1 4 0,-1 1 0,0 0 0,0 3 0,0-7 0,0 3 0,0 0 0,0 1 0,0 0 0,0 3 0,1-7 0,-5 7 0,7-3 0,-6 1 0,7 2 0,-4-3 0,0 0 0,0 3 0,0-3 0,1 0 0,-1 3 0,0-7 0,0 3 0,0 0 0,0-3 0,0 7 0,-4-3 0,3 0 0,-3 3 0,4-7 0,1 8 0,-1-4 0,0 3 0,-4 1 0,2-4 0,-2 3 0,4-3 0,0 3 0,-1 1 0,-3-1 0,3-3 0,-3 7 0,0-6 0,3 7 0,-4-4 0,1-1 0,3 1 0,-3 0 0,4 0 0,-4-1 0,2 1 0,-2 0 0,0 0 0,3 0 0,-7 0 0,7 0 0,-7 0 0,7 0 0,-7 0 0,3 0 0,0 0 0,-3 0 0,8 0 0,-8 0 0,7 0 0,-7 0 0,7 0 0,-3 0 0,0 0 0,-2 0 0,1 0 0,1-1 0,0 1 0,3 0 0,-3 0 0,0 0 0,3-1 0,-7 1 0,7 0 0,-3-4 0,4 7 0,-4-6 0,2 7 0,-6-4 0,7-5 0,-3 8 0,4-6 0,-4 7 0,3-4 0,-7 0 0,7 0 0,-3 0 0,0 0 0,3 0 0,-7 0 0,7 0 0,-3-1 0,0 1 0,3 0 0,-7 0 0,7 0 0,-7 0 0,3 0 0,0 0 0,-3 0 0,7 0 0,-7 0 0,7-4 0,-7 7 0,3-6 0,1 7 0,-4-3 0,7-5 0,-7 7 0,7-10 0,-7 14 0,7-14 0,-7 10 0,2-3 0,1-3 0,1 10 0,4-10 0,-4 6 0,3-3 0,-7 0 0,6-1 0,-6 1 0,7 0 0,-7 0 0,7 0 0,-7-1 0,7 1 0,-7 0 0,7 0 0,-3 0 0,0 0 0,-1 0 0,-4 0 0,4 0 0,-3 0 0,3 0 0,0 0 0,-3-1 0,3 1 0,0 0 0,-3 0 0,3 0 0,0 0 0,-3 0 0,7 0 0,-7-1 0,3 1 0,0 0 0,-3 0 0,7 0 0,-7 1 0,3-1 0,0 0 0,-3 0 0,7 0 0,-7 0 0,7 0 0,-7 0 0,7 0 0,-7-1 0,7 1 0,-7 0 0,3 0 0,0 0 0,-3 0 0,3 0 0,0 0 0,-3 0 0,4 0 0,-1 0 0,-3 0 0,3 0 0,0 0 0,-3 0 0,3 0 0,-4 0 0,4 0 0,-3-1 0,3 2 0,0-1 0,-3 0 0,3 0 0,-4 0 0,4 0 0,-3 0 0,3 0 0,-4 0 0,0 0 0,4 0 0,-3 0 0,3 0 0,0 0 0,-3 0 0,3 0 0,0 0 0,-3 0 0,3 0 0,0 0 0,-3 0 0,3 0 0,1-1 0,-4 2 0,3-1 0,-4 0 0,4 0 0,-3 0 0,3 5 0,0-4 0,-3 4 0,3 0 0,-4-3 0,4 8 0,-3-4 0,4 0 0,-1 4 0,-3-4 0,4 1 0,-1 2 0,-2-2 0,2 4 0,-4 0 0,4 0 0,-2 0 0,2 0 0,-4 1 0,5-1 0,-4 0 0,3 0 0,-4 0 0,0 0 0,5 1 0,-4-1 0,3 0 0,-4 0 0,0 0 0,0 0 0,5 1 0,-4-1 0,3 0 0,-4 0 0,0 0 0,0-5 0,0 4 0,0-3 0,0 4 0,0-5 0,0 4 0,0-4 0,4 0 0,-3 4 0,3-3 0,-4-1 0,0 4 0,0-4 0,0 0 0,0 4 0,0-4 0,0 1 0,0 3 0,0-9 0,0 9 0,0-4 0,0 0 0,0 4 0,0-8 0,0 8 0,0-9 0,0 9 0,0-9 0,0 9 0,0-9 0,0 9 0,0-8 0,0 3 0,0 0 0,0 1 0,0 0 0,0-1 0,0 0 0,0-3 0,0 7 0,0-7 0,0 3 0,0 0 0,0-4 0,0 4 0,0 0 0,0-4 0,0 5 0,0-1 0,0-4 0,0 4 0,-4 0 0,3-4 0,-4 9 0,1-9 0,3 9 0,-3-8 0,0 8 0,3-9 0,-13 18 0,12-16 0,-11 16 0,11-12 0,-7 4 0,4 0 0,-5 0 0,4 0 0,-3 0 0,4 1 0,-5-1 0,4 6 0,-3-5 0,8 5 0,-8-11 0,8 4 0,-3-8 0,4 3 0,-4-5 0,3 0 0,-3 0 0,4 0 0,0 0 0,0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2:09.995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1032 381 24575,'-34'-6'0,"-1"-3"0,25 4 0,-9-5 0,8-4 0,-8 3 0,4-4 0,-1 6 0,-3-6 0,9 5 0,-9-4 0,9 4 0,-9-4 0,9 4 0,-4-4 0,0 4 0,3 1 0,-7-5 0,7 7 0,-8-11 0,9 12 0,-9-8 0,9 4 0,-9 0 0,8 1 0,-3 0 0,5 0 0,0-1 0,0 5 0,0-3 0,0 7 0,4-7 0,-3 3 0,-1-4 0,-1 0 0,-3 0 0,5 5 0,3-4 0,-7 7 0,7-7 0,-8 7 0,5-3 0,-1 4 0,-3 0 0,2 0 0,-3 0 0,4 0 0,0 0 0,0 0 0,0 0 0,0 0 0,0 0 0,0 0 0,-1 0 0,1 0 0,0 0 0,0 0 0,0 0 0,0 0 0,0 0 0,0 0 0,0 0 0,-1 0 0,1 0 0,0 0 0,0 0 0,1 0 0,-1 0 0,0 0 0,0 0 0,0 0 0,0 0 0,0 0 0,0 0 0,0 0 0,0 0 0,0 0 0,0 0 0,0 0 0,0 0 0,0 0 0,0 0 0,-4 0 0,4 0 0,-4 0 0,5 4 0,-1 1 0,0 0 0,0 2 0,0-1 0,0 2 0,4 1 0,-3 0 0,7 0 0,-3 0 0,4 0 0,0 0 0,0-1 0,0 2 0,0-2 0,0 2 0,0-2 0,0 2 0,4-1 0,-3 0 0,8 0 0,-8 0 0,7 0 0,-3 0 0,0 0 0,2 0 0,-6 0 0,3 0 0,1 0 0,-4 0 0,6 0 0,-6 0 0,3 0 0,0 0 0,-3 0 0,7-1 0,-3-3 0,4 3 0,0-3 0,-4 4 0,3-4 0,-3 2 0,4 2 0,-4 1 0,3-1 0,-3-1 0,0-3 0,3 5 0,-3-1 0,4 0 0,1 0 0,-1 0 0,0 0 0,-4 0 0,3 0 0,-3 0 0,0 0 0,3 1 0,-3-1 0,4 0 0,0-1 0,0 1 0,-1 0 0,1 0 0,-4 0 0,3-1 0,-3-2 0,4 6 0,-4-6 0,3 7 0,-7-4 0,7 0 0,-3 0 0,0 0 0,3 0 0,-3 0 0,0 0 0,3 0 0,-7 0 0,7 0 0,-3 0 0,0 0 0,3-4 0,-3 3 0,4-3 0,0 4 0,0 0 0,1 0 0,-1 0 0,0 0 0,0 0 0,0 1 0,0-1 0,0 0 0,0 0 0,0 0 0,-4 0 0,3 0 0,-2 0 0,3 0 0,0 1 0,0-1 0,-4 0 0,3 0 0,-3 0 0,4-4 0,0 3 0,0-3 0,0 4 0,0 0 0,0 0 0,0 0 0,0-1 0,0 2 0,-1-2 0,2 1 0,-2 0 0,1 0 0,0-4 0,-4 3 0,3-3 0,-3 4 0,4 0 0,0 0 0,0 0 0,0 0 0,0 0 0,0 0 0,0 0 0,0 0 0,0 0 0,-4 0 0,3 0 0,-3 0 0,4 0 0,0 0 0,-4 0 0,3 0 0,-3 0 0,5 1 0,-1-1 0,0 0 0,0 0 0,0 0 0,0 0 0,0 0 0,0 0 0,0 0 0,0 0 0,1 1 0,-1-1 0,0 5 0,0-4 0,1 9 0,0-9 0,4 9 0,-4-8 0,5 7 0,-1-7 0,2 8 0,-1-3 0,4 4 0,-7 0 0,7-4 0,-8 3 0,8-3 0,-8 4 0,8 0 0,-3-4 0,-1 3 0,0-4 0,-1 5 0,-3-4 0,8 3 0,-8-4 0,3 0 0,0 4 0,-3-4 0,3 0 0,-4 4 0,4-8 0,-2 8 0,2-8 0,0 8 0,-3-9 0,8 9 0,-9-8 0,9 7 0,-9-7 0,9 3 0,-8 0 0,8-2 0,-8 2 0,3 0 0,0-3 0,-3 3 0,3-4 0,-5-1 0,0 0 0,0 0 0,0 0 0,0 0 0,1 0 0,-1-4 0,0 3 0,0-7 0,0 7 0,0-3 0,0 0 0,0 4 0,0-4 0,0 0 0,1 3 0,-1-3 0,5 4 0,1 1 0,5 0 0,6 1 0,-4-1 0,4 0 0,0 6 0,1-4 0,0 8 0,5-3 0,-5-1 0,7 5 0,-1-9 0,7 10 0,-6-5 0,13 7 0,2 0 0,3 7 0,4-4 0,1 4 0,-7-6 0,8 6 0,-2-4 0,-4 4 0,3-6 0,-7-1 0,1 0 0,-1 0 0,0-5 0,1 10 0,16-1 0,-32-6 0,4-3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2:13.185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23 0 24575,'5'49'0,"-1"8"0,-4 18 0,0 12-492,0-31 0,0 3 0,0 5 0,0 1 278,0 10 1,0 3-279,0 5 0,0 2 11,0 10 1,0 2-12,0 1 0,0 0 345,0-1 0,0 1 147,0 1 0,0-6-492,0-28 0,0-1 421,0 15 0,0-4 338,0 17-267,0-29 0,0 0 0,0 32 983,0-1-497,6-19-486,1-9 983,5-10 0,-5-14 0,3-8-109,-9-8-29,8-11-845,-8-1 340,7-5-340,-3-4 0,4-1 0,4-4 0,-3 0 0,8 0 0,-8-4 0,5-12 0,-5-6 0,-4-11 0,-1-23 0,-5-5 0,0 11 0,0-4-492,0 2 0,0-3 341,0-19 1,0-3-342,1 0 0,-2-2 19,-2-10 1,-2-2 472,-3 0 0,-2 3 0,2 19 0,-2 1-492,-5-6 0,-2 2 406,5 17 1,0 2-184,0-1 0,1 1 269,0-1 0,0 4 983,-8-17-923,10 3 923,-6 29-110,14 2 110,-3 18-641,4 1 341,4 54-683,2-18 0,5 42 0,0-31 0,0 7 0,1 1 0,0 8 0,0-1 0,0 0 0,1 7 0,5 3 0,2 7 0,1 0 0,3 0 0,-9 0 0,9 1 0,-9-1 0,9 0 0,-10-8 0,5-1 0,-8-14 0,1 4 0,-1-17 0,0 10 0,-1-18 0,1 5 0,-1 0 0,1-4 0,-1-1 0,0-2 0,-1-4 0,1 5 0,0-5 0,0 4 0,0-3 0,0 4 0,-1-5 0,1 4 0,0-4 0,0 5 0,0 0 0,0 1 0,5-1 0,-4 0 0,3-5 0,-4 4 0,4-4 0,-2 6 0,2-1 0,-4 0 0,0 0 0,0-5 0,0 4 0,0-4 0,0 6 0,0-1 0,0 0 0,0 0 0,-5 0 0,4 0 0,-3 1 0,0-6 0,3 4 0,-8-9 0,8 9 0,-8-9 0,7 4 0,-7 0 0,3-3 0,0 3 0,1-5 0,1 0 0,2 5 0,-3-4 0,1 4 0,2-5 0,-3 5 0,5-3 0,-1 3 0,1 0 0,-5-4 0,3 4 0,-2 0 0,3-3 0,1 3 0,-1-5 0,0 5 0,0-4 0,1 9 0,0-9 0,0 9 0,-1-8 0,5 8 0,-3-9 0,7 9 0,-7-4 0,3 0 0,-4 4 0,4-8 0,-2 8 0,2-8 0,-4 8 0,-1-4 0,6 5 0,-4-5 0,3 4 0,-4-4 0,0 5 0,-1-4 0,1 3 0,0-9 0,0 9 0,-1-9 0,0 4 0,-4-5 0,-1 0 0,-4 0 0,4 0 0,5-3 0,1-24 0,-1 4 0,-5-19 0,-4 12 0,0 1 0,0-6 0,0 5 0,0-5 0,0 0 0,0 4 0,0-4 0,0 6 0,5 0 0,-4 5 0,3-4 0,-4 9 0,0-4 0,0 4 0,0 1 0,0-5 0,0 4 0,0-4 0,0 5 0,0 0 0,0 0 0,0 0 0,0 0 0,0 0 0,0 0 0,0 0 0,0 0 0,0 0 0,0-3 0,0 2 0,0-2 0,0 4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2:24.703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833 0 24575,'-12'36'0,"-6"-3"0,12-13 0,-9 6 0,0-4 0,3 9 0,-7-9 0,7 4 0,-3 0 0,1-5 0,2 5 0,-3-6 0,1 1 0,7-6 0,-11 4 0,16-4 0,-11 0 0,7 4 0,-3-8 0,-1 8 0,5-9 0,-4 9 0,4-9 0,0 9 0,-4-4 0,4 1 0,-1 2 0,-2-2 0,3-1 0,-5 4 0,5-4 0,-4 0 0,8 4 0,-8-3 0,4-1 0,0 4 0,-3-9 0,7 4 0,-8 0 0,8-4 0,-8 9 0,8-8 0,-4 8 0,1-9 0,3 9 0,-7-9 0,7 9 0,-3-4 0,0 1 0,3 3 0,-3-4 0,4 0 0,-4 4 0,3-9 0,-4 9 0,5-4 0,-4 5 0,3 1 0,-4-6 0,5 4 0,-4-4 0,2 11 0,-2-5 0,0 5 0,2-5 0,-2 5 0,-1 1 0,4 0 0,-4 5 0,5-10 0,-5 9 0,4-3 0,-4-1 0,0-1 0,4 0 0,-3-5 0,-1 5 0,4-5 0,-3-1 0,4 6 0,-4-10 0,3 15 0,-3-19 0,4 12 0,-5-8 0,4 10 0,-4-5 0,1 5 0,3-6 0,-4 1 0,1-1 0,3 0 0,-4 0 0,1 0 0,3 0 0,-8 0 0,8-5 0,-4 4 0,1-3 0,3-1 0,-4 4 0,5-4 0,0 5 0,0 0 0,-4-4 0,3 2 0,-3-2 0,4 4 0,0 0 0,-4-5 0,3 4 0,-3-4 0,4 6 0,0-1 0,0 0 0,-5 6 0,4-9 0,-4 13 0,5-13 0,0 8 0,0-4 0,0-1 0,0 6 0,-5-5 0,4 5 0,-3-6 0,4 1 0,0 5 0,0-5 0,0 5 0,0-6 0,0 6 0,0-4 0,0 9 0,0-9 0,0 4 0,0 0 0,0-5 0,0 5 0,0 0 0,0-4 0,0 4 0,0-6 0,0 6 0,0-4 0,0 3 0,0-4 0,0-1 0,0 9 0,0-7 0,0 13 0,0-13 0,0 4 0,0-6 0,5 6 0,-4-4 0,4 3 0,-5 1 0,0-4 0,0 4 0,4-6 0,-3 0 0,4 0 0,-5-4 0,0 3 0,4-4 0,-2 5 0,2 0 0,-4 0 0,0 1 0,4-6 0,-3 4 0,3-4 0,-4 5 0,0 0 0,5 0 0,-4 1 0,3 4 0,1-3 0,-4 4 0,3-6 0,-4 0 0,5 0 0,-4 1 0,8 4 0,-8-3 0,9 10 0,-8-11 0,2 11 0,1-10 0,1 9 0,0-9 0,3 10 0,-7-11 0,7 5 0,-3 0 0,0-4 0,3 4 0,-3 0 0,4-5 0,1 11 0,0-10 0,0 9 0,-1-9 0,1 10 0,-1-11 0,0 5 0,5-5 0,1-1 0,-1 0 0,4-4 0,-7 3 0,7-8 0,-9 3 0,4-5 0,-4 1 0,4-1 0,-4 0 0,4 1 0,-5-5 0,0-1 0,0-4 0,0 0 0,0 0 0,0 0 0,1 0 0,-2 0 0,2-4 0,-1-12 0,1-1 0,1-14 0,0 3 0,0-12 0,1-1 0,0-7 0,6-8 0,-4-1 0,11-8 0,-5 0 0,0 0 0,-2 8 0,-5 1 0,-1 1 0,0 5 0,0 1 0,-5 2 0,-2 6 0,-5-1 0,0 2 0,0 0 0,0 6 0,0-6 0,0 0 0,0 5 0,0 1 0,0 2 0,0 5 0,0-1 0,0 2 0,0 0 0,0 5 0,-5-5 0,4 11 0,-3-4 0,4 8 0,0-3 0,0 5 0,0 0 0,-5 44 0,4-7 0,-4 39 0,-2-3 0,6-5 0,-5 33 0,6-5-476,0-36 1,0 3 475,-4 4 0,0-1 0,3 32 0,-3-33 0,1-1 0,3 32-456,0 9 456,0-11 0,0-12 0,0-15 0,0-9 0,0-9 0,0-13 928,0-1-928,0-11 479,0-1-479,0-5 0,0 0 0,0-37 0,0-5 0,0-36 0,0-5 0,0-21-492,0 37 0,0-3 182,0-8 0,0-3 310,0-9 0,0-2 0,0-1 0,0 0-492,0-5 0,0-1 0,0 5 0,0 2 473,0 15 0,0 2-466,0-2 1,0 2 484,0 11 0,0 2-184,0-1 0,0 0 184,0 1 0,0 3 0,0-25 983,0 9-647,0 17 647,0 15 0,0 13 0,0 7-778,0 46 269,0-6-474,0 46 0,0-6 0,0 19-984,0 10 978,-4-38 0,1 1 6,2 0 0,0 2 0,-3 10 0,1-1 0,2-18 0,2 0 0,-1 11 0,0-2-370,0 27 370,0 9 0,0-3 0,0-25 0,0-4 0,0-23 0,0-11 0,0-11 977,0-5-977,0-3 389,0-47-389,0 0 0,0-54 0,0-5-984,0-3 866,-1 31 0,2-2 118,2 9 0,1-1 0,-4-13 0,2-1 0,5 4 0,0 0 0,-6-1 0,0 3 0,5 12 0,1 3-226,-2-3 0,-2 3 226,5-33 0,4 0 0,-10 11 0,8 27 0,-8 15 0,7 8 0,-4 15 983,0 6-775,-1 35 273,-4 19-481,0 18 0,0 15 0,0 3-492,0-33 0,0 2 459,0 4 1,0 2 32,0 8 0,0 2 0,0 2 0,0-2 0,0-9 0,0 0 0,0 7 0,0-2 0,0 32 0,0-45 0,0-1 0,0 41-36,0-17 36,0-10 0,0-17 0,-5-9 0,4-13 0,-4-1 983,5-6-918,0 1-28,0-6-37,0-1 0,0-5 0,0 0 0,-5-42 0,-2-1 0,-6-40 0,0 0 0,-8-10 0,6 13 0,-12-18 0,6 21 0,0-7 0,-4 9 0,12 17 0,-4 9 0,6 12 0,5 7 0,-2 11 0,3 10 0,0 25 0,-4 6 0,2 19 0,-5-2 0,0 8 0,0-6 0,-7 13 0,6-13 0,0 6 0,1-1 0,6-4 0,-7 4 0,7-13 0,-5 4 0,9-4 0,-3-1 0,5 6 0,-5-13 0,4 0 0,-4-2 0,5-10 0,0 4 0,0-11 0,0-1 0,0-5 0,0 0 0,0 0 0,0 0 0,0 0 0,-8-29 0,6 9 0,-11-26 0,8 17 0,-6-6 0,1 4 0,-1-4 0,1 0 0,0 5 0,-1-11 0,-5 5 0,4-7 0,-4 1 0,5 0 0,-1-7 0,1 6 0,-1-13 0,1 12 0,0-5 0,-1 1 0,1 4 0,-1-12 0,6 12 0,-5-4 0,5-1 0,0 5 0,-5-5 0,10 13 0,-9-5 0,9 10 0,-8-3 0,8 4 0,-4 1 0,5 0 0,0 0 0,0 0 0,0 4 0,-4-3 0,3 4 0,-4 0 0,5-4 0,0 9 0,0-9 0,0 8 0,-4-7 0,2 7 0,-2-8 0,0 9 0,3-9 0,-3 4 0,4 0 0,-5-4 0,4 8 0,-3-8 0,0 9 0,3-9 0,-7 9 0,7-9 0,-8 4 0,4-1 0,-1-3 0,2 4 0,0 0 0,3-4 0,-7 9 0,7-9 0,-7 8 0,7-3 0,-3 5 0,4 0 0,0 0 0,-4 0 0,3 32 0,-3-16 0,4 26 0,0-24 0,-9 0 0,7 1 0,-7-1 0,9 0 0,0 0 0,0 1 0,-4-1 0,3 5 0,-3-4 0,0 4 0,3-5 0,-8 5 0,8-4 0,-3 4 0,-1 0 0,4-3 0,-8 8 0,8-4 0,-8 0 0,8 4 0,-7-4 0,7 5 0,-8 0 0,8-4 0,-4 3 0,1-4 0,3 5 0,-8 0 0,8 0 0,-4 1 0,1-1 0,2 0 0,-2 0 0,-1 6 0,4-5 0,-4 5 0,0-5 0,4-1 0,-3 0 0,4 6 0,-5-5 0,4 5 0,-3-5 0,-1-1 0,4 0 0,-3 0 0,4 0 0,-5 0 0,4-4 0,-3 3 0,4-4 0,0 5 0,-4-5 0,3 4 0,-3-4 0,4 6 0,0-1 0,0-5 0,0 4 0,0-4 0,0 0 0,0 4 0,0-8 0,0 8 0,0-4 0,0 0 0,0 4 0,0-4 0,0 0 0,0 4 0,0-3 0,0 4 0,0 0 0,0 0 0,0 0 0,0-5 0,0 4 0,0-3 0,0 4 0,0 0 0,0 0 0,0 0 0,0 0 0,0 1 0,0-1 0,0 0 0,0 0 0,0 0 0,0 6 0,0-4 0,0 4 0,0-6 0,0 0 0,0 0 0,0 0 0,0 0 0,0 1 0,0-1 0,0-5 0,0 4 0,0-4 0,0 9 0,0-8 0,4 7 0,-3-12 0,4 8 0,-5-9 0,4 9 0,-3-9 0,4 4 0,-5 0 0,0-3 0,0 8 0,0-9 0,4 4 0,-3 0 0,3-4 0,-4 4 0,0 0 0,0-3 0,4 8 0,-3-9 0,4 4 0,-5 0 0,0-4 0,4 4 0,-3 0 0,3-3 0,-4 3 0,4 0 0,-2-4 0,2 4 0,1 0 0,-4-4 0,3 9 0,0-8 0,-3 7 0,8-2 0,-8-1 0,8 4 0,-8-9 0,8 9 0,-4-9 0,5 9 0,-5-8 0,4 12 0,-4-12 0,5 12 0,0-8 0,0 1 0,-1-2 0,1 0 0,-1-4 0,1 9 0,-1-9 0,5 9 0,-3-9 0,3 9 0,-5-8 0,6 3 0,0-4 0,5-5 0,0 0 0,13-5 0,3 0 0,12 0 0,0-6 0,7-6 0,3-8 0,-1-5 0,-1 0 0,-14 2 0,-1-7 0,-8 7 0,-4-5 0,-8 7 0,-2 1 0,-8 0 0,4 0 0,-5 0 0,0 4 0,-5-2 0,4 2 0,-8-4 0,3 0 0,-4-4 0,0 3 0,0-4 0,0 5 0,0 5 0,0 1 0,0 0 0,-4 4 0,-1-4 0,-4 9 0,4-3 0,-7 2 0,6 1 0,-7 1 0,4 4 0,-5 0 0,3 0 0,-3 0 0,5 0 0,-5 0 0,4 0 0,-4 0 0,0 0 0,3 0 0,-3 0 0,0 0 0,4 0 0,-4 4 0,5 1 0,0 4 0,4 0 0,-3 0 0,7 0 0,-3 1 0,4-1 0,0 0 0,-4 0 0,3 0 0,-3 0 0,4 0 0,0 0 0,0 0 0,0 5 0,0 2 0,-5 9 0,4-3 0,-4 4 0,5 0 0,0-4 0,0 3 0,0-9 0,0 3 0,0-9 0,0 4 0,0-5 0,-8-4 0,-2-10 0,-9-1 0,4-13 0,-5-3 0,4 0 0,-6-9 0,0-3 0,-6-2 0,2-11 0,-2 11 0,10-4 0,-3 7 0,4 0 0,0-1 0,1 7 0,5-4 0,1 9 0,-1-10 0,1 11 0,-1-5 0,1 6 0,5-1 0,-4 1 0,4 5 0,-1 1 0,-2 5 0,7 0 0,-3 0 0,0 0 0,3 0 0,-3 39 0,9-11 0,1 34 0,6-13 0,-1 2 0,2 22 0,0-5 0,7 23 0,-6-22 0,6 20 0,-1-21 0,-4 15 0,3-17 0,-5-1 0,-2-14 0,1-3 0,-1-5 0,-1-7 0,-4-1 0,3-11 0,-8-1 0,3-5 0,-4 0 0,0 1 0,4-1 0,-3 0 0,3 0 0,-4 0 0,4 0 0,-3 0 0,7 0 0,-7 0 0,7 0 0,-2 5 0,3 1 0,-3 1 0,3 8 0,-3-7 0,5 9 0,-1 0 0,0-5 0,1 5 0,-1-6 0,0-4 0,0 3 0,-1-9 0,1 9 0,-1-9 0,0 4 0,1-5 0,-5 5 0,-1-3 0,0 3 0,-3-5 0,3 0 0,0 0 0,-3 0 0,3 0 0,-4 0 0,4 0 0,-3 1 0,3-2 0,-4 1 0,4-34 0,-3 13 0,2-29 0,-3 15 0,0-1 0,0-1 0,0-3 0,0 3 0,0-5 0,0 0 0,0 0 0,0 0 0,0-7 0,0 5 0,5-11 0,-3 11 0,8-5 0,-9 7 0,4 6 0,0 1 0,-4 5 0,3 1 0,1 0 0,-4 0 0,8 0 0,-8-6 0,8-2 0,-7-5 0,7 0 0,-3 6 0,5-5 0,-1 10 0,-4-4 0,3 6 0,-4 5 0,1 1 0,2 9 0,-3 1 0,3 28 0,-3-4 0,-1 22 0,-4-23 0,0-4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2:36.824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1489 2418 24575,'0'29'0,"0"-2"0,0-7 0,0 0 0,0-5 0,0 4 0,-5-4 0,4 6 0,-4-1 0,5 0 0,-4 0 0,3-5 0,-4 4 0,5-8 0,-4 7 0,3-7 0,-4 3 0,5-5 0,0 0 0,-4 5 0,3-4 0,-4 4 0,5-5 0,-4 1 0,3-1 0,-3 0 0,4 0 0,0 0 0,-4 0 0,3 0 0,-3 0 0,0 0 0,3 0 0,-6-1 0,6 1 0,-3-1 0,4 5 0,0-4 0,0 3 0,0-3 0,0 0 0,0 0 0,0 0 0,0 0 0,4 0 0,-3 0 0,8 5 0,-4-3 0,4 3 0,0-5 0,-4 0 0,4 0 0,-4 0 0,4 0 0,0 0 0,0 0 0,0-4 0,0-1 0,0 4 0,0-6 0,0 6 0,0-4 0,0 1 0,0 4 0,0-4 0,0 3 0,-3-2 0,2 3 0,-3 0 0,4-4 0,-4 3 0,3-3 0,-3 4 0,0 0 0,3-4 0,-3 7 0,4-6 0,0 7 0,0-4 0,-4 0 0,3-4 0,-3 3 0,0-3 0,3 5 0,-3-5 0,5 3 0,-1-3 0,0 0 0,0 3 0,0-3 0,0 4 0,0 0 0,0-4 0,0 3 0,0-7 0,0 7 0,0-3 0,0 0 0,0 3 0,1-7 0,-1 7 0,0-3 0,0 0 0,-4 4 0,3-4 0,-3 0 0,4 3 0,0-3 0,0 4 0,0-5 0,-4 5 0,3-4 0,-3 0 0,4 3 0,-4-3 0,3 0 0,-2 3 0,2-3 0,1 0 0,-4 3 0,3-3 0,1 4 0,-2 0 0,5-4 0,-11 3 0,7-3 0,-3 4 0,4-4 0,-4 3 0,3-3 0,-3 5 0,4-1 0,-4 0 0,3-4 0,-7 7 0,8-10 0,-8 14 0,3-10 0,-4 7 0,0-4 0,0 0 0,0 0 0,0 0 0,0 0 0,0 0 0,0 0 0,0 0 0,0 0 0,0 0 0,0 0 0,0 0 0,0 0 0,0 0 0,0 1 0,0 4 0,-5 1 0,0 5 0,-1 0 0,-3-5 0,4 4 0,0-3 0,-4 4 0,4-5 0,-5 4 0,4-4 0,-2 0 0,7-1 0,-7-4 0,3-1 0,0 0 0,-3 0 0,7 0 0,-7 0 0,7 0 0,-8 0 0,8 0 0,-3 0 0,0 1 0,-1-5 0,0 7 0,-3-6 0,7 7 0,-7-4 0,7 0 0,-7 0 0,7 0 0,-10-4 0,9-26 0,-5 11 0,7-25 0,0 25 0,0-4 0,0 0 0,0-2 0,0 1 0,0-4 0,0 9 0,0-9 0,0 9 0,0-4 0,0 0 0,0 3 0,0-3 0,0 5 0,0 0 0,0 0 0,0 1 0,0-2 0,0 2 0,0-2 0,0 1 0,0 0 0,0 0 0,0 0 0,0 0 0,0 0 0,0 0 0,3 0 0,-2 0 0,3 0 0,-4 1 0,0-1 0,0 0 0,0 0 0,0-4 0,0 4 0,0-4 0,0 4 0,-17 34 0,3-13 0,-10 29 0,10-26 0,4 4 0,1-8 0,3 7 0,-2-7 0,3 8 0,0-9 0,-4 9 0,4-9 0,-5 9 0,4-4 0,-2 1 0,2 3 0,-3-9 0,4 4 0,-4 0 0,4-4 0,-4 4 0,3-5 0,-2 1 0,7-1 0,-3 0 0,0 0 0,3 0 0,-7 0 0,7-1 0,-3 1 0,0 0 0,3 0 0,-7 1 0,3-1 0,-4 0 0,0-1 0,0 1 0,0 0 0,0 0 0,0-4 0,0 3 0,0-3 0,0 5 0,0-1 0,0-4 0,-5 3 0,3-3 0,-3 5 0,5-5 0,0 3 0,0-3 0,-5 0 0,4 3 0,-4-7 0,5 7 0,-5-7 0,3 7 0,-3-6 0,0 2 0,4 0 0,-9-3 0,9 3 0,-4 0 0,0-3 0,3 7 0,-8-7 0,9 7 0,-4-7 0,5 7 0,-5-7 0,4 7 0,-4-7 0,0 8 0,3-8 0,-8 8 0,9-8 0,-4 3 0,0 1 0,-1-4 0,-1 3 0,-2-4 0,2 5 0,-4-4 0,5 3 0,-4-4 0,4 0 0,-5 5 0,-1-4 0,1 4 0,0-5 0,0 0 0,5 0 0,-4 0 0,4 0 0,0 0 0,-4 0 0,8 0 0,-3 0 0,0 0 0,4 0 0,-4 0 0,5 0 0,0 0 0,-5 0 0,3 0 0,1-5 0,-2 4 0,6-3 0,-7 4 0,4 0 0,0 0 0,0 0 0,0 0 0,0 0 0,-1 0 0,1 0 0,0 0 0,0 0 0,0 0 0,0 0 0,0 0 0,0 0 0,0 0 0,0 0 0,-1 0 0,1 0 0,0 0 0,0 0 0,0 0 0,0 0 0,0 0 0,0 0 0,0 0 0,0 0 0,0 0 0,0 0 0,0 0 0,0-3 0,0 2 0,0-3 0,0 4 0,0-4 0,1 3 0,-1-3 0,0 0 0,0 3 0,0-7 0,0 3 0,0-4 0,4 0 0,-3 4 0,3-3 0,-4 3 0,4-4 0,-3 0 0,3 0 0,0 0 0,-4-5 0,4 3 0,0-3 0,-4 5 0,8-5 0,-7 4 0,3-4 0,0 0 0,-3 3 0,7-3 0,-7 0 0,7 4 0,-8-4 0,8 0 0,-7 4 0,7-4 0,-3 0 0,4-2 0,0-4 0,-4 5 0,3-4 0,-3 4 0,4-5 0,0 5 0,0-4 0,0 8 0,0-3 0,0 5 0,0-5 0,0 4 0,-4-4 0,3 5 0,-3 0 0,4 0 0,0 0 0,-4 1 0,3-1 0,-3 0 0,4 0 0,-4 0 0,3 0 0,-3 39 0,4-16 0,0 27 0,-4-22 0,3-4 0,-8 0 0,8 4 0,-7-8 0,7 3 0,-7-5 0,7 0 0,-7 0 0,7 0 0,-3 0 0,-4-4 0,2-1 0,-6-4 0,3 0 0,0 0 0,0-13 0,0 6 0,4-11 0,-4 4 0,8 4 0,-3-9 0,0 8 0,2-8 0,-2 9 0,4-9 0,0 9 0,0-9 0,0 8 0,0-3 0,0 5 0,0-5 0,0 4 0,0-4 0,0 5 0,0 1 0,0-2 0,0 2 0,0-1 0,0 0 0,0 0 0,0 0 0,0 0 0,0-1 0,0 1 0,0-5 0,0 4 0,0-4 0,0 5 0,0 0 0,0 0 0,0 0 0,0-5 0,0 3 0,0-3 0,0 5 0,0 0 0,0 0 0,0 0 0,0 0 0,0 0 0,0 1 0,-4-1 0,3 0 0,-6 0 0,6 0 0,-3 1 0,4-1 0,0 0 0,0 0 0,-4-3 0,3 2 0,-3-3 0,4 5 0,0-1 0,0 0 0,0 0 0,0 0 0,0 0 0,-4 0 0,3 0 0,-3 0 0,4 0 0,0 0 0,0 0 0,0 0 0,0-1 0,0 2 0,0-1 0,0 0 0,0 0 0,0-1 0,0 2 0,0-2 0,0 2 0,0-1 0,0-1 0,0 1 0,0 0 0,0 0 0,0 0 0,0 0 0,0 0 0,0 0 0,0-4 0,0 2 0,0-2 0,0 4 0,0 0 0,0 0 0,0 0 0,0 0 0,0 0 0,0-5 0,0 4 0,0-4 0,0 5 0,0 0 0,0-1 0,0 1 0,0 0 0,0 0 0,0 0 0,0 0 0,0 0 0,0 0 0,0 0 0,0-1 0,0 1 0,0 0 0,0 0 0,0-4 0,0 3 0,0-3 0,0 4 0,0 0 0,0 0 0,0 0 0,0 0 0,0 0 0,0-1 0,0 1 0,0 0 0,0 0 0,0 0 0,0 0 0,0 1 0,0-1 0,0 0 0,0 0 0,0-1 0,0 2 0,0-2 0,0 2 0,0-2 0,0 1 0,0 0 0,0 0 0,0 1 0,0-2 0,0 2 0,0-1 0,0 0 0,0 0 0,0 0 0,0 0 0,0 0 0,0 0 0,0-1 0,0 1 0,0 0 0,0 0 0,0 0 0,0 0 0,0 0 0,0-5 0,0 0 0,0-1 0,0 2 0,0 4 0,0 0 0,0-1 0,0 1 0,0 0 0,0 0 0,0 0 0,0 0 0,0 0 0,0 0 0,0 0 0,0-1 0,0 1 0,0 0 0,0 0 0,0-5 0,0 4 0,0-4 0,0 5 0,0 0 0,0-1 0,0 1 0,0 0 0,0 0 0,0 0 0,0 0 0,0 0 0,0 0 0,0 0 0,0 0 0,0 0 0,0 0 0,0 0 0,0 0 0,0 0 0,0-1 0,0 1 0,0 0 0,0 0 0,0 0 0,0 0 0,0 0 0,0 0 0,0-5 0,0 3 0,0-3 0,0 5 0,0 0 0,0-5 0,0 4 0,0-4 0,0 5 0,0 0 0,0-1 0,0 1 0,0-5 0,0 0 0,0-1 0,0 2 0,0 4 0,0 0 0,0-1 0,0 1 0,0 0 0,0 0 0,0 0 0,0 0 0,0 0 0,0 0 0,0 0 0,0 0 0,0 0 0,0 0 0,0 0 0,0 0 0,0 0 0,0-1 0,0 1 0,0 0 0,0 0 0,0 0 0,0 0 0,0 0 0,0 0 0,0 0 0,0 0 0,0-1 0,0 1 0,0 0 0,4 0 0,-3 0 0,3-5 0,-4 4 0,0-4 0,0 5 0,0-1 0,0 1 0,0 0 0,0 0 0,0 0 0,0 0 0,0 0 0,0 0 0,0 0 0,0 0 0,0 0 0,4 0 0,-3 0 0,3 0 0,-4 0 0,0 0 0,0 0 0,0 0 0,0 0 0,0 0 0,0 0 0,0 0 0,0 0 0,0 1 0,0-1 0,0 0 0,0 0 0,0 0 0,0 0 0,0 0 0,0-3 0,0 2 0,0-2 0,0 3 0,0 0 0,0-3 0,0 2 0,0-3 0,0 5 0,0-1 0,0-3 0,0 2 0,0-3 0,0 4 0,0 0 0,0 1 0,0-1 0,4 0 0,-3 1 0,3-4 0,-4 2 0,0-2 0,0 4 0,0-1 0,0-3 0,0 2 0,0-3 0,0 4 0,4 0 0,-3 0 0,3 0 0,-4 0 0,0 0 0,0 0 0,0 0 0,0-1 0,0 1 0,0 0 0,0 0 0,0 0 0,0 0 0,4 1 0,-3-1 0,3 0 0,-4-3 0,0 2 0,0-2 0,0 3 0,0 1 0,4-1 0,-3 0 0,3 0 0,-4 1 0,0-1 0,0-3 0,0 2 0,0-2 0,0 4 0,0-1 0,0-3 0,0 2 0,0-2 0,0 3 0,0 1 0,0-5 0,0 3 0,0-2 0,0 3 0,0 0 0,0-3 0,0 2 0,0-2 0,0 4 0,0-1 0,0-3 0,0 2 0,0-2 0,0 3 0,0 1 0,0-5 0,0 4 0,0-3 0,0 3 0,0 0 0,0-3 0,0 2 0,-4 1 0,3-3 0,-3 7 0,4-9 0,0 6 0,0-1 0,0-4 0,0 4 0,0-4 0,0 4 0,0 1 0,0-5 0,0 4 0,0-4 0,0 5 0,0-1 0,0-3 0,-4 3 0,3-4 0,-3 5 0,4-1 0,0-3 0,-4 6 0,3-6 0,-3 4 0,4-2 0,0-2 0,0 3 0,0 1 0,0-4 0,0 2 0,0-2 0,0 4 0,0-1 0,0-3 0,0 3 0,0-3 0,0 4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2:54.1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1602 1126 24575,'0'-30'0,"0"6"0,0-8 0,0 11 0,0-11 0,0 5 0,0-6 0,0 5 0,0 2 0,0 6 0,4 5 0,-3 1 0,3 5 0,0 0 0,-3-1 0,7 5 0,-7-3 0,3 11 0,-4 7 0,0 6 0,-5 8 0,-5-4 0,-2 6 0,-7-4 0,7 9 0,-3-9 0,0 10 0,3-11 0,-3 5 0,5-6 0,-5 0 0,4 1 0,-4-1 0,6-5 0,-1-1 0,1-5 0,4 0 0,-3 0 0,3 0 0,0 0 0,1 1 0,0-5 0,3 3 0,-7-7 0,7-5 0,-3-2 0,4-11 0,0 7 0,5-9 0,0 9 0,0-9 0,3 8 0,-2-8 0,3 9 0,1-9 0,-1 9 0,1-9 0,-1 9 0,-3-9 0,2 8 0,-3-3 0,4 5 0,-4 0 0,3 0 0,-3 0 0,4 0 0,-4 0 0,3 4 0,-3-3 0,0 3 0,3-4 0,-3 4 0,0-3 0,3 3 0,-2 0 0,-1-3 0,3 7 0,-7-7 0,7 7 0,-19 5 0,9 2 0,-20 7 0,7 1 0,0-3 0,-4 3 0,8 0 0,-8 2 0,3 0 0,-4 3 0,0-4 0,-6 1 0,9 4 0,-8-9 0,9 4 0,1-6 0,1 1 0,5-1 0,0 0 0,0 0 0,4 0 0,-3 0 0,7 1 0,-7-5 0,3-1 0,0 0 0,-3-3 0,7-1 0,2-9 0,4-1 0,4-8 0,5 7 0,-2-8 0,7 8 0,-4-3 0,1-1 0,3 4 0,-8-3 0,8-1 0,-9 5 0,9-4 0,-9 4 0,9 0 0,-9 1 0,4 0 0,0-1 0,-3 1 0,3-1 0,-5 1 0,0 0 0,0 4 0,-4-3 0,3 3 0,-3-4 0,4 0 0,-1 1 0,-3-1 0,3 5 0,-7 3 0,2 6 0,-3 4 0,0 0 0,0 0 0,0 0 0,0 0 0,0 1 0,0 4 0,0-4 0,0 9 0,0-4 0,0 5 0,0-4 0,0 3 0,0-9 0,0 4 0,0-5 0,0 0 0,0 0 0,0 0 0,0-7 0,0-8 0,0-4 0,5-9 0,-4 9 0,3-9 0,1 3 0,-4-4 0,8 0 0,-3-6 0,4 5 0,1-11 0,-5 10 0,4-9 0,-5 9 0,6-4 0,-6 6 0,4 0 0,-8 0 0,8 4 0,-8-3 0,3 9 0,0-4 0,-3 0 0,3 4 0,-4-4 0,0 5 0,0 0 0,0-1 0,0 2 0,0-2 0,0 2 0,0-2 0,0 1 0,0 0 0,4 4 0,-3-3 0,3 3 0,-4-4 0,0 0 0,0 0 0,0 0 0,0 0 0,0-5 0,0 4 0,0-8 0,0 7 0,0-2 0,0 4 0,0 0 0,0 0 0,0 0 0,0 0 0,0 0 0,0 0 0,0 0 0,0 0 0,0 0 0,0 0 0,0 0 0,0 0 0,0 0 0,0 0 0,0 0 0,0 0 0,0 0 0,0 0 0,0 1 0,0-1 0,0 1 0,0-1 0,0 0 0,0 1 0,0-1 0,0 1 0,0-1 0,0 0 0,0 1 0,0-1 0,-4 4 0,-1-3 0,-3 7 0,-1-3 0,1 4 0,-1 0 0,1 4 0,3 1 0,-3 4 0,7 0 0,-7 0 0,3 0 0,0 0 0,-3 0 0,7 0 0,-3 0 0,0 1 0,3-1 0,-3 0 0,4 0 0,0-1 0,0 1 0,0 0 0,0-1 0,0 1 0,0 0 0,0 0 0,0 0 0,0 0 0,0 0 0,0 1 0,0-1 0,0 0 0,0 0 0,0 0 0,0 0 0,0 0 0,0 0 0,0 0 0,0-1 0,0 1 0,0 0 0,0 0 0,0 0 0,0 0 0,0-1 0,0 1 0,0 0 0,0 0 0,0 0 0,0 0 0,0 0 0,0 0 0,0 0 0,0 0 0,0 0 0,0 0 0,0 0 0,0 0 0,0 0 0,0 5 0,0-3 0,0 3 0,0-5 0,0 5 0,0-4 0,0 9 0,0-9 0,0 9 0,0-8 0,0 7 0,0-7 0,0 3 0,0 0 0,0-4 0,0 4 0,0-5 0,0 0 0,0 1 0,0-1 0,0 0 0,0 0 0,0 0 0,0 0 0,0 5 0,0-4 0,0 4 0,0 0 0,0-3 0,0 8 0,0-4 0,0 5 0,0 0 0,0 0 0,0 1 0,0-1 0,0-5 0,0 4 0,0-9 0,0 9 0,0-8 0,0 3 0,0-5 0,0 0 0,4 0 0,-3 0 0,7 0 0,-3-4 0,3-1 0,0-4 0,1 0 0,0 0 0,-1-4 0,1-1 0,-4-4 0,3 0 0,-7 0 0,3-5 0,0 3 0,-3-3 0,3 5 0,-4-5 0,0 4 0,0-9 0,0 4 0,0-1 0,5-2 0,-4 2 0,3 1 0,-4 1 0,0 5 0,0 0 0,0-5 0,0 4 0,4-4 0,-3 5 0,3 0 0,-4 0 0,0 0 0,0 0 0,4 0 0,-3 0 0,3 1 0,0 3 0,-3 5 0,2 5 0,-3 8 0,0-3 0,0 9 0,0-3 0,0 4 0,0 0 0,0 6 0,0-5 0,0 5 0,0 0 0,0-4 0,0 9 0,0-9 0,0 4 0,0-6 0,0 0 0,0-4 0,0-2 0,0-5 0,0 0 0,4-4 0,-3-5 0,3-10 0,0-5 0,-3-5 0,4 0 0,-5-6 0,0 4 0,0-9 0,0 3 0,0 1 0,0-5 0,0 10 0,0-4 0,0 11 0,0 1 0,0 5 0,-4 4 0,3 5 0,-7 5 0,3 4 0,-4 0 0,4 0 0,-3 0 0,3 1 0,-4-1 0,0 0 0,0 0 0,4 0 0,-3 0 0,2 0 0,-3 0 0,0 0 0,0 0 0,0 1 0,0-1 0,0 0 0,0 0 0,0 0 0,0 0 0,-5 1 0,3-1 0,-3 0 0,0 1 0,4-1 0,-4 1 0,0-1 0,4 0 0,-9 1 0,8 0 0,-3-5 0,5 3 0,-5-2 0,4-1 0,-9 4 0,9-4 0,-9 5 0,8-1 0,-8-3 0,4 2 0,0-3 0,-4 5 0,4-5 0,0 4 0,-4-8 0,8 7 0,-8-7 0,9 3 0,-4-4 0,5 0 0,-9 0 0,6 0 0,-11 0 0,13 0 0,-4 0 0,5 0 0,0 0 0,-5 0 0,4 0 0,-4 0 0,4 0 0,1 0 0,0 0 0,-5 0 0,4 0 0,-4 0 0,0 0 0,4 0 0,-4 0 0,0-4 0,3 2 0,-8-7 0,9 8 0,-9-3 0,9 0 0,-9 3 0,9-3 0,-9 4 0,8 0 0,-8-5 0,9 4 0,-4-3 0,0 4 0,4 0 0,-9 0 0,8 0 0,-3 0 0,0 0 0,4 0 0,-4 0 0,5 0 0,-5 0 0,0 0 0,-1-4 0,1 3 0,0-3 0,4 4 0,-4 0 0,5 0 0,0 0 0,0 0 0,0 0 0,-1 0 0,1-4 0,1 3 0,-2-8 0,2 8 0,-2-7 0,1 7 0,4-7 0,-3 7 0,3-7 0,-4 3 0,0 0 0,1-2 0,-2 6 0,6-7 0,-4 7 0,7-7 0,-7 7 0,7-7 0,-7 7 0,3-7 0,-4 7 0,4-7 0,-3 7 0,3-3 0,-3 0 0,-1 3 0,0-7 0,0 7 0,4-7 0,-3 7 0,7-7 0,-7 7 0,3-7 0,-4 7 0,0-6 0,0 6 0,0-7 0,1 7 0,-1-7 0,0 7 0,4-7 0,-3 7 0,3-3 0,0 0 0,-3 3 0,3-7 0,-4 3 0,0-4 0,1 0 0,-1 1 0,0-1 0,5 0 0,-4 5 0,7-4 0,-3 3 0,4-4 0,-4 4 0,3-3 0,1 7 0,5-3 0,3 4 0,1 4 0,0-3 0,1 4 0,-1-1 0,0-3 0,0 7 0,0-3 0,0 0 0,5 3 0,-4-3 0,9 5 0,-8 0 0,8 0 0,-4-1 0,0 1 0,4 0 0,-4 0 0,1-1 0,2 1 0,-7-1 0,3 1 0,-5-1 0,0 0 0,0 0 0,0 0 0,0 0 0,-4 1 0,4-5 0,-8 3 0,3-4 0,-4-2 0,-9-3 0,3-8 0,-7 0 0,4 0 0,1 0 0,-2 0 0,1 0 0,-5-1 0,4 1 0,-4 0 0,5-1 0,0 1 0,-5 0 0,3 0 0,-3-1 0,5 1 0,-5-1 0,4 1 0,-4 0 0,5 4 0,0-3 0,0 2 0,0-2 0,0-1 0,0 0 0,0 0 0,1 0 0,3 1 0,-3 3 0,7-2 0,-3 2 0,4-4 0,0 1 0,-4 3 0,3-2 0,-3 2 0,0 0 0,3-3 0,-3 3 0,0 0 0,3-2 0,-7 6 0,7-7 0,-7 3 0,3 0 0,0-3 0,-3 7 0,3-7 0,-3 7 0,3-7 0,-3 7 0,7-7 0,-7 7 0,7-7 0,-7 7 0,7-7 0,-7 7 0,7-7 0,-7 3 0,7-4 0,-6 1 0,6-1 0,-3 1 0,0 3 0,3-3 0,-3 3 0,4-4 0,-4 4 0,3-3 0,-3 4 0,4-6 0,0 2 0,0-1 0,0 0 0,0 1 0,0-1 0,0 1 0,4 3 0,-3-3 0,7 7 0,-7-7 0,7 7 0,-7-7 0,7 7 0,-7-7 0,7 7 0,-3-7 0,4 7 0,0-3 0,-4 0 0,3 3 0,-4-3 0,6 4 0,-2 0 0,1 0 0,0 0 0,0 0 0,-1 0 0,1 0 0,0 0 0,0 0 0,-1 0 0,1 0 0,-1 0 0,-3-4 0,3 3 0,-7-7 0,6 7 0,-6-7 0,7 3 0,-3-4 0,3 1 0,1 3 0,-4-3 0,3 7 0,-7-7 0,7 7 0,-3-7 0,4 3 0,0-4 0,0 0 0,0 4 0,-4-3 0,3 3 0,-3-4 0,5 4 0,-5-3 0,3 3 0,-3-4 0,4 0 0,0 4 0,-5-3 0,5 7 0,-5-7 0,5 3 0,0-4 0,-4 1 0,3 3 0,-7-3 0,7 7 0,-7-7 0,7 7 0,-7-7 0,7 7 0,-3-7 0,4 3 0,-1-3 0,1 3 0,-4-3 0,2 7 0,-5-7 0,6 7 0,-4-7 0,5 7 0,0-7 0,0 3 0,0-4 0,-1 5 0,1-4 0,-4 3 0,3 0 0,-3-2 0,4 6 0,-4-7 0,2 7 0,-6-7 0,7 7 0,-7-7 0,6 3 0,-6-4 0,7 4 0,-7-2 0,7 2 0,-7-4 0,7 5 0,-7-4 0,7 3 0,-7-3 0,6-1 0,-6 1 0,7 3 0,-7-3 0,3 3 0,0 0 0,-3-3 0,3 3 0,0-4 0,-3 1 0,3-1 0,-4 0 0,0 1 0,0-1 0,0 1 0,0-1 0,0 1 0,0-1 0,0 1 0,0 0 0,0-1 0,0 1 0,0 3 0,0 2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1:46.220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1561 4799 24575,'0'-37'0,"0"0"0,0 22 0,-10-11 0,8-1 0,-8-1 0,5-3 0,-1 9 0,-4-10 0,-1 11 0,1-5 0,-1 0 0,6 4 0,-5-4 0,5 6 0,-6-6 0,5 5 0,-3-5 0,4 10 0,-1-3 0,-2 4 0,7 0 0,-8-4 0,8 9 0,-8-9 0,7 8 0,-6-3 0,7 5 0,-3 0 0,0 0 0,3 0 0,-7 0 0,7-5 0,-3 4 0,0-4 0,3 4 0,-7 1 0,7 0 0,-8 0 0,8 0 0,-7 0 0,7 0 0,-7-5 0,7 3 0,-8-3 0,8 0 0,-7 4 0,7-4 0,-7 0 0,2 4 0,1-4 0,-4 0 0,4 3 0,0-8 0,-3 9 0,2-9 0,-3 9 0,3-9 0,-2 9 0,3-9 0,-4 8 0,-1-7 0,5 7 0,-4-3 0,4 0 0,-5 4 0,1-4 0,0 5 0,-1-5 0,1 3 0,-1-3 0,-4 0 0,4 4 0,-4-4 0,5 5 0,-5-5 0,4 4 0,-4-4 0,5 4 0,-1 1 0,1 0 0,0 0 0,0 0 0,0 4 0,0-3 0,0 3 0,0-4 0,0 0 0,-1 4 0,1-3 0,0 2 0,0-3 0,0 4 0,0-3 0,0 3 0,0-4 0,0 0 0,0 0 0,-5 4 0,7-3 0,-6 3 0,8-4 0,-4-1 0,0 1 0,0 0 0,0 0 0,4 0 0,-3 4 0,3-3 0,-4 3 0,0-4 0,4 0 0,-3 4 0,3-3 0,-4 3 0,4-4 0,-4 0 0,4 4 0,0-3 0,-3 3 0,3-5 0,-4 2 0,0-1 0,1 0 0,-1 4 0,4-3 0,-6 4 0,5-5 0,-7 4 0,8-3 0,-3 7 0,-1-7 0,-1 3 0,-3 0 0,4-3 0,-1 7 0,1-7 0,0 7 0,4-8 0,-7 4 0,6 0 0,-7-3 0,4 7 0,4-7 0,-7 7 0,10-7 0,-15 7 0,11-7 0,-7 3 0,4 0 0,1-3 0,-1 8 0,0-8 0,0 7 0,-1-7 0,5 2 0,-3 1 0,3-3 0,-4 7 0,-4-7 0,4 8 0,0-8 0,-3 7 0,7-7 0,-8 4 0,5-1 0,-1 1 0,0 0 0,1-1 0,-1 0 0,0-3 0,1 7 0,-1-3 0,0 0 0,1 3 0,-2-7 0,2 7 0,-1-2 0,-3-1 0,2 3 0,-2-3 0,3 4 0,1 0 0,-1-4 0,1 3 0,-1-3 0,0 4 0,0 0 0,0 0 0,0-4 0,1 3 0,-1-3 0,0 4 0,0 0 0,0 0 0,1 0 0,-1 0 0,0-4 0,32 4 0,-16-4 0,26 4 0,-24 0 0,0 0 0,0 0 0,0 0 0,1 0 0,-1 0 0,0 0 0,0 0 0,0 0 0,0 0 0,0 0 0,0 0 0,5 0 0,-3 0 0,3-9 0,0 7 0,2-7 0,-1 9 0,4 0 0,-9 0 0,9 0 0,-8 0 0,7 0 0,-7 0 0,3 0 0,0-5 0,-4 4 0,4-8 0,0 4 0,-3-4 0,7-1 0,-2 0 0,4 0 0,6 0 0,-5-1 0,11-4 0,-5 3 0,7-4 0,-1 0 0,-6 4 0,5-4 0,-5 1 0,6 2 0,-5-2 0,3-1 0,-3-1 0,-1 1 0,4-5 0,-3 4 0,5 0 0,-6-3 0,-1 4 0,-5 0 0,-1-3 0,0 8 0,-4-8 0,3 8 0,-8-8 0,12-1 0,-11 4 0,6-7 0,-9 12 0,1-8 0,-1 9 0,1-4 0,-1 5 0,-4 0 0,4-5 0,-8 4 0,3-5 0,0 6 0,-3-5 0,3 4 0,-4-4 0,0 5 0,0 0 0,0 0 0,0-5 0,0 4 0,0-4 0,-7 9 0,1 1 0,-12 4 0,3 4 0,-1 1 0,-2 10 0,2-4 0,-4 8 0,0-4 0,0 5 0,-6-3 0,4 2 0,-4-3 0,6 0 0,-6 3 0,5-7 0,-11 8 0,5-3 0,-7 0 0,1 4 0,6-4 0,-11 0 0,9 3 0,-5-3 0,2 0 0,5-2 0,-1-4 0,-4-1 0,11 1 0,-5-1 0,6 0 0,5 0 0,-4 0 0,8-5 0,-3-1 0,5-4 0,0 5 0,0-4 0,0 3 0,0-4 0,0 0 0,1 0 0,-5 0 0,8-4 0,-3-5 0,8-6 0,9-4 0,2-1 0,9 0 0,1-1 0,-1 1 0,6 4 0,-5-3 0,5 3 0,-6-4 0,0 4 0,0-3 0,1 4 0,-1-1 0,0-3 0,0 8 0,0-8 0,0 3 0,0 0 0,1 2 0,-1-1 0,0 4 0,-5-3 0,4 4 0,-4 0 0,1 1 0,3-1 0,-4-4 0,0 3 0,4-4 0,-4 1 0,5 3 0,-4-8 0,3 8 0,-3-4 0,-1 5 0,-1 1 0,-5 0 0,0 0 0,0 0 0,0 0 0,1-1 0,-1 1 0,0 0 0,0 0 0,0 0 0,1-5 0,-1 4 0,0-4 0,0 5 0,0-1 0,1 1 0,-1 0 0,0 4 0,-4-3 0,3 3 0,-7-4 0,11 0 0,-10 0 0,10 0 0,-7 0 0,4 0 0,-35 13 0,7 5 0,-25 12 0,18-5 0,6 3 0,0-3 0,0 4 0,0 0 0,-1 0 0,1 1 0,0-1 0,0 0 0,0 0 0,0 0 0,4-4 0,-3 2 0,4-7 0,0 8 0,0-8 0,1 3 0,4-4 0,0-1 0,2-4 0,3-1 0,-4-20 0,4 8 0,5-19 0,6 12 0,4 0 0,-1-4 0,1 9 0,0-9 0,-1 8 0,5-3 0,-3 0 0,8 3 0,-8-4 0,3 1 0,1 3 0,-5-3 0,9 0 0,-8 3 0,3-3 0,-5 0 0,0 4 0,6-5 0,-4 1 0,3 4 0,-4-9 0,-1 8 0,5-8 0,-3 9 0,3-9 0,-4 4 0,-1 0 0,1-4 0,0 8 0,0-8 0,-1 9 0,0-4 0,0 5 0,-4 0 0,4-5 0,-8 3 0,4-3 0,-5 0 0,0 4 0,0-4 0,4 0 0,-3 4 0,4-9 0,-5 9 0,0-9 0,0 8 0,0-8 0,0 9 0,0-9 0,0 4 0,0 0 0,0-4 0,0 9 0,0-9 0,0 3 0,0 1 0,0-4 0,0 4 0,0 0 0,0-4 0,0 4 0,0-1 0,0-3 0,0 4 0,0-5 0,0 0 0,0 5 0,-5-4 0,4 8 0,-8-8 0,8 9 0,-8-4 0,8 5 0,-3-5 0,0 4 0,3-4 0,-7 0 0,7 3 0,-4-8 0,1 4 0,3-9 0,-8 3 0,8-4 0,-8 5 0,7 0 0,-7 0 0,8 0 0,-3 0 0,-1 0 0,4-1 0,-8 1 0,8 5 0,-3-4 0,-1 4 0,0 0 0,0-4 0,-4 3 0,4 1 0,-5-4 0,0 4 0,0-5 0,0 0 0,0-6 0,-1 4 0,-3 1 0,2 2 0,-2 3 0,-1 1 0,4-5 0,-3 10 0,4-4 0,1 5 0,0 0 0,0-1 0,0 1 0,0 0 0,4 0 0,-3 0 0,3 0 0,-4 0 0,-5-4 0,5 3 0,0-3 0,5 4 0,0 4 0,3-7 0,-7 6 0,7-8 0,-3 5 0,4 0 0,0 1 0,-4-1 0,3 0 0,-3 0 0,0 0 0,-1 1 0,0-1 0,2 0 0,-1 0 0,3 0 0,-8-1 0,8 1 0,-7 4 0,3-3 0,0 3 0,-7-4 0,7 0 0,-8 1 0,5-1 0,-1 1 0,4-1 0,-2 5 0,2-4 0,-4 3 0,0 0 0,0 1 0,1 4 0,-4 0 0,2 0 0,-2 0 0,3 0 0,1 0 0,-5 0 0,8 4 0,-3 4 0,8 2 0,0 2 0,0-3 0,0-1 0,0 5 0,0-4 0,0 3 0,0-3 0,0-1 0,0 4 0,4-6 0,-3 5 0,3-2 0,0 1 0,-3 3 0,3-4 0,0 0 0,-3 0 0,3 0 0,0 0 0,-3 0 0,3 0 0,-4 0 0,4 0 0,-3 0 0,3 1 0,-4-1 0,0 0 0,4 0 0,-3 0 0,7 5 0,-7-4 0,4 4 0,-1-5 0,-3 1 0,3-1 0,0 0 0,-3 0 0,3 5 0,0-4 0,-3 4 0,3-5 0,0 0 0,-3 1 0,3-1 0,0 0 0,-3 0 0,3 0 0,0 0 0,-2 0 0,6 0 0,-7 0 0,3 0 0,0 1 0,-3-1 0,3 0 0,-4 0 0,4 0 0,1 0 0,0 0 0,-1 0 0,0 0 0,-3 1 0,3-1 0,0 0 0,-3 0 0,7 0 0,-7 0 0,7 0 0,-3 0 0,0 0 0,0 5 0,-1-3 0,1 3 0,0 0 0,3-4 0,-7 9 0,7-9 0,-3 9 0,1-3 0,2-1 0,-2 4 0,-1-9 0,4 9 0,-8-9 0,8 9 0,-4-8 0,0 7 0,4-2 0,-8-1 0,8 4 0,-4-9 0,1 4 0,2 0 0,-7-3 0,8 7 0,-8-7 0,8 3 0,-8 0 0,7-4 0,-7 9 0,7-9 0,-7 4 0,8 0 0,-8-3 0,8 8 0,-8-9 0,3 4 0,-4 0 0,4-4 0,-3 4 0,3-4 0,-4 4 0,0-4 0,0 4 0,4-5 0,-3 0 0,3 5 0,-4-4 0,5 5 0,-4-6 0,3 5 0,-4-4 0,0 4 0,0 0 0,4 1 0,-3 0 0,4 4 0,-1-3 0,-3-1 0,4 4 0,-1-4 0,-3 5 0,4 0 0,-5-4 0,4 3 0,-3-4 0,4 5 0,-5-5 0,0 4 0,4-8 0,-3 7 0,3-7 0,-4 3 0,0 0 0,0-4 0,0 4 0,0-5 0,0 0 0,0 1 0,0-1 0,0 0 0,0 0 0,0 0 0,0 0 0,0 0 0,0 0 0,0 0 0,0 0 0,0 1 0,4-1 0,-3 0 0,3 0 0,-4 0 0,11-5 0,-4 0 0,9-4 0,-7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1:48.192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 1 24575,'0'0'0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1:50.438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 0 24575,'0'0'0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5:41.63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24575,'0'14'0,"0"-2"0,0-3 0,0 0 0,0 0 0,0 0 0,4 0 0,-3 0 0,3 0 0,-4 1 0,4-1 0,-3 0 0,3 0 0,0 0 0,-3 0 0,3 0 0,-4 0 0,0 0 0,4 0 0,-3 1 0,3-1 0,-4 0 0,0 0 0,4 0 0,-3 0 0,3 0 0,-4 0 0,0 0 0,4 0 0,-3 0 0,3 1 0,-4-1 0,0 0 0,4 0 0,-3-1 0,3 1 0,0 0 0,-3 0 0,3 0 0,-4 0 0,0 0 0,0-1 0,4 2 0,-3-2 0,3 2 0,-4-1 0,0 0 0,0 0 0,0 0 0,4 0 0,-3 0 0,3 0 0,-4 0 0,0 0 0,0 0 0,4 0 0,-3 0 0,3 0 0,-4 0 0,0 0 0,0 0 0,0 0 0,0 0 0,4-4 0,-3 4 0,3-4 0,-4 4 0,0 0 0,0 0 0,0 0 0,0 0 0,0 0 0,0 0 0,0 0 0,0 0 0,4 0 0,-3 0 0,3 0 0,-4 0 0,0 0 0,0 0 0,0 0 0,0 0 0,0 0 0,0 1 0,0-1 0,0 0 0,0 0 0,0 0 0,0 0 0,0 0 0,0 0 0,0 0 0,0 0 0,0 1 0,0-1 0,0 0 0,0 0 0,0 5 0,0-4 0,0 4 0,0-5 0,0 0 0,0 0 0,0 1 0,0-1 0,0 0 0,0 0 0,0 0 0,0 0 0,0 5 0,0-4 0,0 4 0,0 0 0,0-3 0,4 3 0,-3-5 0,3 5 0,-4-4 0,0 4 0,0-5 0,0 5 0,0-3 0,0 3 0,0-5 0,4 0 0,-3 0 0,3 5 0,-4-4 0,0 4 0,0-5 0,0 1 0,0 4 0,0-4 0,0 4 0,0 0 0,0-4 0,0 9 0,0-8 0,0 3 0,5 0 0,-4-4 0,3 9 0,-4-9 0,0 4 0,0 0 0,0 1 0,0 4 0,0-4 0,0-1 0,0 0 0,0-4 0,0 4 0,0 0 0,0-3 0,0 3 0,0 0 0,0-4 0,0 4 0,0 0 0,0-4 0,0 9 0,0-9 0,0 4 0,0-5 0,0 5 0,0-3 0,0 8 0,0-9 0,0 9 0,0-9 0,0 9 0,4-9 0,-3 9 0,3-8 0,-4 8 0,0-9 0,0 9 0,0-4 0,0 0 0,0 4 0,0-8 0,0 8 0,5-4 0,-4 0 0,4 4 0,-5-9 0,0 9 0,0-8 0,0 7 0,0-7 0,0 8 0,0-9 0,4 4 0,-3 0 0,3-4 0,-4 4 0,0 0 0,0 6 0,0-4 0,0 7 0,0-13 0,0 9 0,0-4 0,0 6 0,0-1 0,0 0 0,0 0 0,0 0 0,0 0 0,0 1 0,0 5 0,0-5 0,0 5 0,0-6 0,0 0 0,0 0 0,0 1 0,0-1 0,0 0 0,0 0 0,0-5 0,0 4 0,0-3 0,0-1 0,0-1 0,0 0 0,0-4 0,0 4 0,0 0 0,0-4 0,0 5 0,0-6 0,0 0 0,0 0 0,0 0 0,0 0 0,0 0 0,0 0 0,0 5 0,0-3 0,0 2 0,0-3 0,0-1 0,0 0 0,0 0 0,0 0 0,0 0 0,0 0 0,0 0 0,0 0 0,0-1 0,0 1 0,0 0 0,0 0 0,0 0 0,0-1 0,0 2 0,0-1 0,0 0 0,0 0 0,0 0 0,0 0 0,0 5 0,0-4 0,0 9 0,0-8 0,0 8 0,0-9 0,0 9 0,0-9 0,0 4 0,0 0 0,0-4 0,0 4 0,0 0 0,0-3 0,0 3 0,0-5 0,0 0 0,0 0 0,0 0 0,0 0 0,0 0 0,0 0 0,0 0 0,0 0 0,0 0 0,0 0 0,0-1 0,0 1 0,0 0 0,0-1 0,0 1 0,0 0 0,3-4 0,2-2 0,0-3 0,-1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1:52.555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0 1 24575,'0'0'0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1:53.557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0 0 24575,'0'0'0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1:54.696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 0 24575,'0'0'0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1:57.041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 0 24575,'0'0'0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1:58.181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 1 24575,'0'0'0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1:59.557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0 0 24575,'0'0'0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3:11.7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1238 64 24575,'-14'4'0,"6"4"0,-1-3 0,4 4 0,-4 0 0,0 0 0,0-4 0,0 3 0,0-3 0,-5 5 0,4-1 0,-4 1 0,5-1 0,0 0 0,-1 0 0,1 0 0,0 0 0,0 0 0,0 0 0,0 0 0,1-4 0,3 3 0,-3-7 0,7 7 0,-7-7 0,7 6 0,-7-6 0,3 3 0,-3-4 0,-1 0 0,5 4 0,-4-3 0,3 7 0,-3-3 0,-1 0 0,4 2 0,-2-6 0,2 3 0,0 1 0,-3-4 0,3 3 0,0 0 0,-3-3 0,4 6 0,-1-2 0,-3 0 0,7 3 0,-7-8 0,7 8 0,-7-7 0,7 7 0,-7-4 0,7 5 0,-7 0 0,4-1 0,-5 1 0,4 0 0,-3-4 0,8 3 0,-8-7 0,3 3 0,-3-4 0,3 4 0,5-3 0,5 3 0,3-4 0,2 0 0,3-5 0,3 0 0,4-5 0,0-5 0,0 0 0,-4-11 0,4-2 0,-4 1 0,6-5 0,-6 11 0,-1-5 0,0 6 0,-4 5 0,3 1 0,-5 5 0,0-1 0,0 1 0,0 0 0,0 4 0,0-3 0,0 7 0,0-7 0,1 3 0,-1-4 0,0 4 0,-4-3 0,3 3 0,-3 0 0,0-3 0,2 7 0,-6-7 0,3 3 0,-4-3 0,0-1 0,0 1 0,0-1 0,0 0 0,-4 5 0,0 0 0,-5 4 0,0 0 0,-5 0 0,4 0 0,-4 0 0,0 0 0,4 0 0,-9 4 0,9 1 0,-4 5 0,4-1 0,1 0 0,0 0 0,0 0 0,0 0 0,4 0 0,-3 0 0,7 1 0,-7-1 0,7 0 0,-7 0 0,7 0 0,-7 0 0,7 0 0,-3 0 0,0 0 0,3 0 0,-7 0 0,7 0 0,-7 0 0,7 0 0,-7 0 0,7 0 0,-7 0 0,7 0 0,-7-4 0,7 3 0,-8-3 0,8 5 0,-6-2 0,6 2 0,-3-2 0,0-3 0,3 4 0,-7-4 0,7 4 0,-7 0 0,3 0 0,-4 0 0,0-1 0,0 1 0,0-4 0,0 3 0,1-7 0,-1 7 0,0-7 0,0 4 0,0-5 0,5-4 0,0-1 0,4-3 0,0-1 0,0 0 0,0 1 0,0-1 0,0 0 0,0 0 0,0 1 0,0-1 0,0 1 0,4 3 0,-3-3 0,7 3 0,-7-4 0,3 1 0,-8 3 0,-1 2 0,-4 7 0,4 1 0,-3 4 0,7 0 0,-7 0 0,7 0 0,-3 0 0,0-4 0,3 3 0,-3-3 0,4 4 0,-4 0 0,3 0 0,-3 0 0,4 0 0,0 0 0,0 0 0,-3-1 0,2 1 0,-3 0 0,0 0 0,3 0 0,-7 0 0,7 0 0,-8 0 0,8 0 0,-3 0 0,0 0 0,3 0 0,-7 0 0,3 0 0,0 1 0,-3-1 0,7 0 0,-7 0 0,3 0 0,-4 0 0,4 0 0,-3 0 0,7 0 0,-7 0 0,7 1 0,-7-1 0,7 0 0,-8 0 0,8 0 0,-7-4 0,7 2 0,-7-6 0,7 7 0,-7-3 0,7 4 0,-6-4 0,6 2 0,-7-6 0,7 8 0,-7-8 0,7 6 0,-7-6 0,7 7 0,-7-7 0,3 7 0,-3-4 0,3 5 0,-3-4 0,3 2 0,-4-2 0,5 4 0,-4-4 0,3 3 0,-4-3 0,4 4 0,-3 0 0,3 0 0,-4 0 0,4 0 0,-3 0 0,3 0 0,-4-4 0,4 3 0,-3-3 0,3 4 0,0 0 0,-3-4 0,7 3 0,-8-3 0,8 4 0,-7-4 0,7 3 0,-7-7 0,7 7 0,-7-3 0,7 4 0,-7-4 0,7 3 0,-6-7 0,6 7 0,-7-3 0,3 0 0,1 3 0,0-4 0,0 1 0,3 3 0,-7-3 0,7 4 0,-6 0 0,6 0 0,-7-5 0,7 4 0,-3-3 0,0 0 0,3 4 0,-7-4 0,7 4 0,-7-4 0,7 3 0,-7-3 0,7 4 0,-7-4 0,7 3 0,-3-3 0,0 0 0,3 2 0,-3-2 0,0 0 0,3 2 0,-2-2 0,-1 0 0,3 2 0,1-6 0,1 7 0,6-7 0,-6 7 0,3-4 0,0 1 0,-2 3 0,6-7 0,-7 7 0,7-7 0,-3 3 0,3-4 0,1 0 0,0 4 0,-1-3 0,1 3 0,0-4 0,0 0 0,0 0 0,0 0 0,-1 0 0,1 0 0,0 0 0,0 0 0,-1 0 0,1 0 0,-1 0 0,-7 0 0,2 4 0,-10 1 0,2 3 0,-4-3 0,0 3 0,0-7 0,0 3 0,0 0 0,0-3 0,0 3 0,0-4 0,0 0 0,-1 0 0,1 0 0,0 0 0,0 0 0,1 0 0,-1 0 0,0 0 0,0 0 0,0 0 0,1 0 0,-1 0 0,1 0 0,-1 0 0,1 0 0,-1-4 0,1 4 0,3-8 0,-2 7 0,6-7 0,-3 3 0,4-4 0,0 1 0,0-1 0,0 0 0,0 0 0,0 0 0,0 0 0,0 0 0,4 0 0,1 0 0,5-5 0,-1 3 0,1-3 0,-1 5 0,0 0 0,0 0 0,0 0 0,0 0 0,0 0 0,0 0 0,0 3 0,-4-2 0,3 3 0,-2-4 0,-1 0 0,3 4 0,-3-3 0,4 3 0,-1 0 0,1 1 0,0 4 0,-1-3 0,1 2 0,-1-3 0,-7 4 0,-6 4 0,-5 1 0,-8 5 0,8-5 0,-4 3 0,0-2 0,3 3 0,-7 1 0,7-1 0,-8 1 0,9-1 0,-9 1 0,9-1 0,-9 1 0,8-4 0,-3 2 0,0-7 0,4 7 0,-4-7 0,5 3 0,0-4 0,0 0 0,1 0 0,-1 0 0,0 0 0,1 0 0,3 4 0,-3 1 0,7 4 0,-6-5 0,6 4 0,-3-3 0,4 4 0,4-5 0,1 0 0,4-4 0,0-9 0,0 3 0,6-13 0,0 8 0,5-8 0,0 8 0,-5-3 0,4-1 0,-8 5 0,8 0 0,-9 2 0,4 3 0,-5 0 0,0 1 0,0 0 0,0 3 0,0-3 0,1 4 0,-1-4 0,-1-1 0,1 0 0,-4-3 0,3 3 0,-7-4 0,2 1 0,2 3 0,-4-2 0,-1 6 0,-5 1 0,-3 1 0,-1 7 0,0-3 0,-1 4 0,1 0 0,0 0 0,0-4 0,0 3 0,0-3 0,-5 5 0,4-1 0,-4 0 0,0 1 0,3-5 0,-3 4 0,5-4 0,0 0 0,0 3 0,0-7 0,0 7 0,0-3 0,0 0 0,0 2 0,0-6 0,1 3 0,-1-4 0,1 0 0,3 4 0,-2-3 0,6 7 0,-6-7 0,6 7 0,-3-4 0,4 5 0,4-5 0,1 0 0,3-4 0,1 0 0,0 0 0,1 0 0,-1 0 0,0 0 0,5 0 0,-4 0 0,4 0 0,0 0 0,-4 0 0,9 0 0,-8 0 0,3 0 0,-5 0 0,5 5 0,-4-4 0,4 7 0,-5-7 0,5 3 0,-3 0 0,3-3 0,-5 3 0,0-4 0,0 5 0,0-4 0,0 3 0,0-4 0,0 4 0,0-3 0,1 3 0,4 0 0,-4-3 0,4 8 0,-5-8 0,0 7 0,5-7 0,-4 7 0,4-7 0,-5 7 0,1-3 0,-1 0 0,0 3 0,0-3 0,-1 0 0,-3 3 0,3-7 0,-7 7 0,7-7 0,-7 6 0,7-2 0,-8 4 0,4-1 0,-4 1 0,0-1 0,-3-3 0,-2-1 0,-4-4 0,0 0 0,0 0 0,0 0 0,0 0 0,-5 0 0,3 0 0,-3-4 0,5 3 0,-5-4 0,4 5 0,-4 0 0,5 0 0,0-4 0,0 3 0,0-3 0,0 4 0,1 0 0,-1 0 0,1 0 0,-1 0 0,0 0 0,0 0 0,0 0 0,0 0 0,-5 0 0,4 0 0,-4 0 0,5 0 0,0-4 0,-1 3 0,2-7 0,3 4 0,4-1 0,6 1 0,4 4 0,0 0 0,0 0 0,5 5 0,-3 0 0,8 5 0,-4 0 0,0-1 0,4 1 0,-4 0 0,5 4 0,0 2 0,6 0 0,-4-2 0,3 1 0,-5-4 0,0 4 0,0-1 0,0-2 0,1 2 0,-1-4 0,0 0 0,0 0 0,-5 0 0,4 0 0,-3 0 0,-1-1 0,4 1 0,-9-5 0,4 4 0,0-4 0,-4 5 0,4-1 0,1 1 0,-5-5 0,4 3 0,-5-3 0,0 5 0,0-1 0,0 0 0,0 0 0,0 0 0,1-4 0,4 4 0,-4-4 0,4 4 0,-5 0 0,0-4 0,0 3 0,5-2 0,-4 3 0,9 1 0,-4 0 0,6 0 0,5-5 0,15 6 0,-19-10 0,7 5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3:15.08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410 189 24575,'-13'10'0,"0"4"0,-2 1 0,4 5 0,-9 6 0,13-5 0,-12 11 0,12-10 0,-14 9 0,10-9 0,-4 3 0,5-5 0,-1 6 0,1-9 0,4 8 0,-2-10 0,3 0 0,-1 4 0,-2-9 0,3 4 0,0-5 0,-3 1 0,3-1 0,0 0 0,-3 0 0,7 0 0,-7 0 0,3 0 0,-4 0 0,0 0 0,0 0 0,0-4 0,4 3 0,-3-7 0,7-1 0,-2-5 0,3-4 0,0 0 0,0 0 0,4 0 0,-3 0 0,7 0 0,-3 4 0,0-3 0,3 3 0,-3-4 0,4 0 0,-5 0 0,4 0 0,-7 0 0,7 0 0,-2-5 0,3 4 0,-3-4 0,-2 5 0,0-1 0,1 2 0,0-1 0,2 4 0,-6-3 0,7 7 0,-7-7 0,7 3 0,-7-4 0,7 0 0,-3 0 0,0 0 0,-1 0 0,0 4 0,-3-3 0,7 3 0,-7-4 0,3 0 0,-4 0 0,0 0 0,0 0 0,0 0 0,0 0 0,0 0 0,0 0 0,0 0 0,0 0 0,0-1 0,0-4 0,0 4 0,0-4 0,0 5 0,0-5 0,0 4 0,0-4 0,0 4 0,0 1 0,0 0 0,0 0 0,0 0 0,0 0 0,0 0 0,0 0 0,0 0 0,4 0 0,-3-1 0,3 1 0,-4 0 0,0 0 0,0 0 0,4 4 0,-3-3 0,3 3 0,0-4 0,-3 0 0,6 0 0,-6 0 0,7 1 0,-7-1 0,6 5 0,-6 4 0,3 5 0,-4 3 0,0 1 0,0 0 0,0 1 0,-4 4 0,-1-4 0,-5 4 0,5-5 0,1 0 0,0 0 0,3 0 0,-3 0 0,0 0 0,3 1 0,-8 4 0,8-4 0,-3 4 0,-1 0 0,4-4 0,-7 4 0,2 0 0,1-4 0,-4 4 0,8-4 0,-7 4 0,7-4 0,-8 4 0,8-5 0,-7 0 0,7 0 0,-7 0 0,7 0 0,-7 0 0,3 1 0,0-1 0,-3 0 0,3 0 0,0 0 0,-3 0 0,3 0 0,-5 0 0,1 0 0,4 0 0,-3 1 0,3-1 0,-4 0 0,0 0 0,4 0 0,-3 0 0,3 0 0,0 5 0,-3-4 0,3 4 0,0-4 0,-4-1 0,8 0 0,-7 0 0,7 0 0,-7-4 0,7 3 0,-7-3 0,7 4 0,-2-1 0,3 1 0,0-5 0,0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3:22.8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618 796 24575,'4'-11'0,"1"-2"0,4 8 0,0-5 0,0 1 0,0 0 0,5 0 0,-4 0 0,9-1 0,-8-5 0,8 4 0,-8-3 0,8 4 0,-9 1 0,4 3 0,-5-2 0,0 3 0,0-4 0,1 4 0,-1-3 0,0 3 0,0 0 0,0-3 0,0 7 0,0-7 0,0 3 0,0 0 0,0-4 0,1 4 0,-1 0 0,0-3 0,0 7 0,0-7 0,0 3 0,0 0 0,-1 1 0,-3 0 0,3 3 0,-3-7 0,4 7 0,0-6 0,-1 6 0,-3-7 0,3 7 0,-3-3 0,0 0 0,3 3 0,-4-7 0,5 7 0,0-7 0,0 7 0,-1-6 0,2 6 0,-2-3 0,-3 0 0,4 3 0,-4-3 0,4 0 0,0 3 0,-1-7 0,1 7 0,0-7 0,-1 7 0,1-3 0,-1 1 0,0-2 0,1 1 0,-5-4 0,4 7 0,-3-6 0,3 6 0,-3-7 0,2 7 0,-2-7 0,4 7 0,0-7 0,-1 7 0,1-7 0,0 3 0,0 0 0,0-3 0,0 7 0,-4-6 0,3 6 0,-4-3 0,1 0 0,3 3 0,-3-3 0,4 0 0,-1 3 0,1-6 0,-1 6 0,0-3 0,-7 4 0,-2-4 0,-8 3 0,1-7 0,-2 3 0,1-4 0,0 0 0,0 0 0,0 0 0,0 4 0,0-3 0,0 3 0,-5-5 0,3 1 0,-3 3 0,9-2 0,-3 3 0,3-4 0,-4 4 0,4-3 0,-3 7 0,7-7 0,-3 3 0,4-4 0,-4 5 0,3-4 0,-3 3 0,4-4 0,4 5 0,1 0 0,3 4 0,1 0 0,0 0 0,0 0 0,0 0 0,0 0 0,0 0 0,0 0 0,0 0 0,0 0 0,-4 4 0,4-3 0,-4 3 0,3-4 0,1 0 0,-4 4 0,3-3 0,-7 0 0,-2-6 0,-4-4 0,-4 0 0,4 0 0,-3 0 0,3 0 0,0-1 0,-3 1 0,3 0 0,0 0 0,1 0 0,0 4 0,3-3 0,-3 3 0,0 0 0,6 1 0,-1 4 0,8 4 0,0 1 0,0 1 0,0 2 0,0-3 0,0 4 0,0 0 0,0 0 0,6 1 0,-5-1 0,4 0 0,-5 0 0,0 0 0,0-3 0,0 2 0,0-7 0,-4 7 0,4-7 0,-8 6 0,3-2 0,-4 4 0,0-1 0,0 1 0,0 0 0,-4-4 0,-2 3 0,1-3 0,-3 0 0,7 3 0,-7-7 0,7 7 0,-7-7 0,3 7 0,-4-3 0,0 0 0,1-1 0,3 0 0,-3-3 0,3 3 0,-1 0 0,-2-3 0,4 3 0,-5-4 0,0 0 0,0 0 0,0 0 0,0 0 0,1 0 0,-1 0 0,0 0 0,1 0 0,-1 0 0,0 0 0,0 0 0,0 0 0,0 0 0,0 0 0,0 0 0,0 0 0,1 0 0,3 3 0,5-2 0,5 3 0,4-4 0,0 0 0,0 0 0,0 0 0,0 0 0,0 0 0,0 0 0,0 0 0,0 0 0,0 0 0,0 0 0,-1 0 0,1 0 0,-1 0 0,1 0 0,-1 0 0,-3-4 0,3 3 0,-4-3 0,1 0 0,3 3 0,-3-3 0,4 4 0,-1-4 0,1 3 0,0-3 0,0 4 0,0 0 0,0 0 0,0 0 0,0 0 0,0 0 0,-1 0 0,1 0 0,0 0 0,0 0 0,0 0 0,-1 0 0,-7 0 0,-9 0 0,-3 0 0,-5 0 0,7 0 0,0 0 0,-5 0 0,4 0 0,-4 0 0,0 0 0,4 0 0,-4 0 0,5 0 0,0 0 0,0 0 0,-1-9 0,1 7 0,-1-7 0,1 9 0,0 0 0,4-4 0,-3 3 0,3-3 0,-3 0 0,-1 3 0,0-3 0,0 0 0,0 3 0,0-2 0,0 3 0,0 0 0,0-4 0,0 2 0,-5-2 0,3 4 0,-3 0 0,5 0 0,0 0 0,-5 0 0,4 0 0,-4 0 0,0 0 0,3 0 0,-8 0 0,9 0 0,-9 0 0,9 0 0,-9 0 0,4 0 0,-5 0 0,-1 0 0,1 0 0,-5 0 0,3 5 0,-9-4 0,3 8 0,-5-2 0,0-1 0,0 4 0,0-9 0,0 8 0,0-7 0,0 7 0,-7-7 0,5 7 0,-4-7 0,-1 8 0,5-4 0,-4 6 0,5-6 0,7 3 0,-5-3 0,5 0 0,-6 4 0,-14-9 0,-32 25 0,36-21 0,-14 17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3:27.3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437 346 24575,'-14'-13'0,"-4"8"0,7-13 0,-3 16 0,0-16 0,8 7 0,-12-5 0,11-3 0,-7 13 0,-1-8 0,5 4 0,-5-1 0,1-3 0,4 5 0,-4-1 0,5 1 0,-1 4 0,5-3 0,-3 3 0,3 0 0,-4-3 0,4 3 0,-3 0 0,3-4 0,-4 5 0,0-1 0,4-3 0,-3 3 0,3 0 0,0-4 0,-3 8 0,7-7 0,-7 4 0,4-1 0,-1-3 0,-3 7 0,7-7 0,-7 7 0,3-7 0,-4 7 0,1-6 0,-1 6 0,1-3 0,-1 0 0,0 3 0,1-3 0,-1 4 0,1 0 0,3-4 0,-3 3 0,11-3 0,7 9 0,1 0 0,12 5 0,-8 0 0,5 4 0,6 3 0,-5-1 0,5 4 0,-5-9 0,-1 8 0,0-8 0,0 8 0,0-8 0,0 4 0,1-5 0,-1 0 0,-5 0 0,-1-1 0,0 1 0,-4-1 0,4 0 0,-5-3 0,1-2 0,-1 0 0,0-3 0,0 6 0,-4-2 0,2 0 0,-6 2 0,3-2 0,-4 3 0,0 1 0,0-1 0,-4-3 0,-1-1 0,-9-4 0,-1 0 0,0 0 0,-4 0 0,4 0 0,-5 0 0,-1 0 0,-4-5 0,3-1 0,-4-9 0,0 4 0,4-9 0,-3 9 0,9-3 0,-3 4 0,9 0 0,-4 1 0,5 4 0,4-3 0,-3 7 0,7-7 0,0 7 0,6-3 0,4 4 0,5 5 0,1 5 0,11 6 0,-4 5 0,10 1 0,-5-1 0,6 1 0,-5 5 0,4-4 0,-9 4 0,3-11 0,-11-2 0,4-4 0,-9-1 0,4 1 0,-9-1 0,-4-4 0,-6-1 0,-9-8 0,-1-6 0,-5-6 0,-1-4 0,-5-1 0,5 5 0,-5-4 0,0 3 0,4-3 0,1-1 0,2 5 0,8 2 0,-3 0 0,4 7 0,1-5 0,0 6 0,4-3 0,-3 4 0,7-3 0,-7 7 0,7-7 0,-3 4 0,8-1 0,1 1 0,3 4 0,1 0 0,0 0 0,1 0 0,4 0 0,1 0 0,0 0 0,4 5 0,-4 0 0,11 6 0,-4-1 0,4 0 0,0 1 0,1 0 0,13 0 0,-6 5 0,12-3 0,-4 9 0,13-3 0,-5 0 0,18 9 0,-24-15 0,22 14 0,-15-7 0,7 0 0,-3 3 0,-7-9 0,0 3 0,0-5 0,1 0 0,-23-5 0,-4-2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5:49.610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1134 1 24575,'0'13'0,"0"0"0,0-4 0,0 0 0,0 5 0,0-3 0,0 8 0,0-9 0,0 4 0,0 0 0,0 1 0,0 0 0,0 4 0,0-8 0,0 3 0,0 0 0,0-4 0,0 9 0,0-9 0,0 4 0,0-5 0,0 1 0,0 4 0,0-4 0,0 4 0,0-5 0,0 0 0,0 0 0,0 0 0,0 0 0,0 1 0,0-1 0,0 0 0,0 0 0,0 0 0,0 0 0,0 0 0,0 0 0,0 0 0,0 1 0,0-1 0,0 0 0,0 0 0,0 0 0,0 0 0,0 0 0,0 0 0,-4 0 0,3 0 0,-3 1 0,4-1 0,0 0 0,0 0 0,0 0 0,0 0 0,0 0 0,0 5 0,0-3 0,0 7 0,0-7 0,0 8 0,0-4 0,0 5 0,0 0 0,0 0 0,0 1 0,0 5 0,0-5 0,0 5 0,-5-6 0,4 6 0,-4-4 0,5 4 0,0-6 0,0 6 0,0-4 0,0 3 0,0-4 0,-4 5 0,2-5 0,-3 5 0,5-6 0,0 0 0,0 1 0,0-6 0,0 4 0,0-4 0,0 5 0,0-5 0,0 4 0,-4-3 0,3-1 0,-4 4 0,5-4 0,0 5 0,0-5 0,0 4 0,0-3 0,0 4 0,0-5 0,-4 4 0,3-4 0,-4 5 0,5 0 0,0 1 0,0-1 0,0 0 0,0-5 0,0 4 0,0-4 0,0 6 0,0-1 0,-4 4 0,3-3 0,-4 3 0,5-4 0,0-4 0,0 3 0,0-4 0,0 0 0,0 4 0,0-4 0,0 5 0,0-4 0,0 3 0,0-4 0,0 0 0,0 4 0,0-4 0,0 0 0,0 4 0,0-8 0,0 8 0,0-9 0,-4 4 0,3 0 0,-3-4 0,4 4 0,0-5 0,0 6 0,0-5 0,0 4 0,0 0 0,0-4 0,0 4 0,0 0 0,0-3 0,0 3 0,0 0 0,0-4 0,0 4 0,0-5 0,0 5 0,0-4 0,0 4 0,0 0 0,0-3 0,0 3 0,0-5 0,0 5 0,0-4 0,0 4 0,0-5 0,0 5 0,0-3 0,0 3 0,0 0 0,0-4 0,0 9 0,0-9 0,0 9 0,0-3 0,0-1 0,0 4 0,0-9 0,0 9 0,0-4 0,0 5 0,0-4 0,0 3 0,0-4 0,0 5 0,0-5 0,0 4 0,0-4 0,0 1 0,0 3 0,0-9 0,0 4 0,0 0 0,0-4 0,-4 9 0,2-8 0,-2 3 0,-1 0 0,4-4 0,-3 13 0,0-8 0,3 4 0,-3-6 0,4-3 0,0-1 0,0 0 0,-4 0 0,3 0 0,-3 0 0,4 0 0,-4 0 0,3 0 0,-3 0 0,0-4 0,3 3 0,-4-4 0,1 1 0,0-1 0,-5 0 0,1-3 0,-1 3 0,1-4 0,-1 0 0,1 0 0,-1 0 0,0 0 0,1 0 0,-1 0 0,1 0 0,-1 0 0,1 0 0,-1 0 0,1 0 0,-1 0 0,1 0 0,-1 0 0,1 0 0,-1 0 0,0 0 0,0 0 0,1 0 0,-1 0 0,0 0 0,0 0 0,0 0 0,0 0 0,0 0 0,1 0 0,-1 0 0,0 0 0,0-4 0,0 3 0,0-3 0,1 4 0,-1 0 0,0 0 0,0 0 0,1 0 0,-1 0 0,1 0 0,-1 0 0,4 3 0,2 2 0,3 4 0,0 0 0,0 0 0,0 0 0,0 0 0,0 0 0,0 0 0,0 1 0,0-1 0,0 0 0,0 0 0,0 0 0,0 0 0,0 0 0,0 0 0,0 0 0,0 0 0,0 1 0,0-1 0,0 0 0,0 0 0,0 0 0,0-1 0,0 1 0,0 0 0,0 0 0,0 0 0,0-1 0,0 2 0,0-2 0,0 1 0,0 0 0,0-1 0,0 1 0,0 0 0,0-1 0,0 1 0,0 0 0,0-1 0,0 1 0,0 0 0,0 0 0,0 1 0,0-2 0,0 1 0,0 0 0,0 0 0,0 1 0,0-1 0,0 0 0,0 0 0,0 0 0,0 0 0,4 0 0,-3 0 0,3 0 0,-4 0 0,0 1 0,4-1 0,-3 0 0,3 0 0,-4 0 0,0 0 0,4-4 0,-3 3 0,3-3 0,-4 4 0,4 0 0,-3 0 0,3 0 0,-4 0 0,4 0 0,-3 0 0,3 0 0,-4 0 0,4-4 0,-3 3 0,3-3 0,-4 4 0,4 0 0,-3 0 0,3 0 0,0-4 0,-3 3 0,3-4 0,-4 5 0,4-4 0,-3 3 0,8-3 0,-8 5 0,3-1 0,0 0 0,-3 0 0,3 0 0,0 0 0,-3 0 0,7 0 0,-3 0 0,0 0 0,3 0 0,-7 0 0,7 0 0,-3 0 0,3 0 0,1 0 0,0 0 0,0 0 0,0 0 0,0-1 0,0-3 0,0 3 0,0-7 0,0 7 0,0-3 0,0 0 0,-4 3 0,3-7 0,-3 7 0,4-3 0,0 4 0,0-4 0,-4 3 0,3-7 0,-3 7 0,0-3 0,3 0 0,-3 3 0,4-7 0,-4 7 0,3-7 0,-3 8 0,4-4 0,0 0 0,-4 3 0,3-3 0,-3 0 0,0 3 0,3-7 0,-3 7 0,4-3 0,0 0 0,0 3 0,0-7 0,-4 6 0,3-6 0,-7 8 0,7-8 0,-7 7 0,7-7 0,-3 7 0,4-3 0,0 3 0,0 1 0,-4 0 0,2-4 0,-6 2 0,8-6 0,-8 7 0,3-2 0,0-1 0,-3 3 0,7-3 0,-8 4 0,8-1 0,-7 1 0,7 0 0,-7 0 0,6-1 0,-6 1 0,3 0 0,-4-1 0,0 1 0,0 0 0,0-1 0,0 1 0,0 0 0,0-1 0,0 1 0,0 0 0,0 0 0,0-1 0,0 1 0,0 0 0,0 0 0,0-1 0,-4-3 0,0 3 0,-5-4 0,1 5 0,3 0 0,-3-4 0,7 3 0,-7-3 0,7 4 0,-7 0 0,3 0 0,0 0 0,-4 0 0,4 0 0,-4 1 0,0-1 0,0 0 0,0 0 0,0 0 0,0 0 0,0 0 0,-1 5 0,-4-3 0,3 3 0,-8-4 0,9-1 0,-9 1 0,9-1 0,-9 1 0,4 0 0,-1 0 0,-3 0 0,0 3 0,3-2 0,-7-1 0,12-2 0,-3-7 0,0 7 0,4-3 0,-4 1 0,5 2 0,0-3 0,0 0 0,0 3 0,0-7 0,-1 7 0,1-7 0,0 7 0,0-7 0,1 3 0,-2 0 0,2-3 0,-2 3 0,2-4 0,-1 0 0,0 0 0,0 0 0,0 0 0,0 0 0,1 0 0,-1 0 0,0 0 0,0 0 0,0 0 0,0 0 0,0 0 0,0 0 0,0 0 0,-1 0 0,1 0 0,0 0 0,0 0 0,0 0 0,-5 0 0,4 0 0,-4 0 0,0 0 0,3 0 0,-8 0 0,9 0 0,-9 0 0,9 0 0,-9-4 0,4 2 0,-1-6 0,-3 7 0,9-7 0,-9 7 0,4-8 0,0 8 0,-4-8 0,4 4 0,-5 0 0,6-4 0,-5 8 0,9-7 0,-4 7 0,5-7 0,0 7 0,-1-7 0,1 7 0,0-7 0,0 7 0,0-7 0,0 7 0,4-7 0,-3 7 0,3-7 0,0 3 0,-3 0 0,7-2 0,-7 6 0,7-7 0,-3 7 0,4-3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3:33.44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163 131 24575,'-13'0'0,"1"0"0,4 0 0,3-3 0,-3 2 0,3-3 0,-3 4 0,-1 0 0,1 0 0,-1 0 0,1 0 0,0 0 0,-1 0 0,1 0 0,0 0 0,7 0 0,15-4 0,-2-2 0,15-4 0,-17 1 0,9-1 0,-4 1 0,1-1 0,2 0 0,-7 1 0,8 3 0,-9-2 0,4 7 0,-5-7 0,0 7 0,0-3 0,0 0 0,1 3 0,-2-7 0,-6 7 0,-3-2 0,-8 3 0,0 0 0,-5 4 0,4 1 0,-9 5 0,5-1 0,-6 1 0,1 0 0,-1-5 0,5 4 0,-4-8 0,8 7 0,-3-7 0,5 7 0,0-7 0,0 3 0,4 0 0,-2-3 0,9 3 0,3-4 0,4 0 0,4 0 0,-4 0 0,-1 0 0,1 0 0,-1 4 0,-3 1 0,3-1 0,-7 4 0,3-3 0,0 3 0,-3 1 0,3 0 0,-4-1 0,0 1 0,0 0 0,0 0 0,0-1 0,0 1 0,0 0 0,0 0 0,0-1 0,0 1 0,0 0 0,0 0 0,0-1 0,0 1 0,0 0 0,0 0 0,0 0 0,0-1 0,0 1 0,0 0 0,0 0 0,0 0 0,0-1 0,0 1 0,0 0 0,0-1 0,0 1 0,-4 0 0,3 0 0,-3 0 0,4 0 0,0 0 0,0 0 0,-4 0 0,2 0 0,-2 0 0,4 0 0,0 0 0,-3 0 0,2 0 0,-3 0 0,4 0 0,-4 0 0,3-1 0,-7 1 0,7 0 0,-6-5 0,6 4 0,-7-3 0,7 4 0,-7-4 0,3-2 0,0-6 0,2-2 0,3-4 0,4 0 0,0 1 0,1-2 0,3 2 0,-3-1 0,0 0 0,3 4 0,-7-3 0,3 3 0,-4-4 0,0 0 0,4 4 0,-3-3 0,3 3 0,-4-4 0,0 0 0,0 1 0,0-1 0,4 0 0,-3 0 0,3 0 0,-4 0 0,0 0 0,0 0 0,0 1 0,0-1 0,0 0 0,0 0 0,0 0 0,0 0 0,0 1 0,0-2 0,0 2 0,0-1 0,0 0 0,-3 8 0,2 6 0,-7 5 0,3 3 0,0-4 0,-3 0 0,7 5 0,-7-3 0,3 3 0,0-5 0,-3 0 0,7 0 0,-8 0 0,8 0 0,-3 0 0,1 0 0,2 0 0,-3 0 0,0 0 0,3 0 0,-3 0 0,0-4 0,3 3 0,-3-3 0,4 4 0,0 0 0,-4-5 0,3 5 0,-3-5 0,4 5 0,-4-4 0,3 3 0,-3-4 0,4-3 0,8-5 0,-6-6 0,9-3 0,-6 4 0,4 0 0,1-5 0,-1 4 0,1-4 0,-1 5 0,-4-1 0,3 1 0,-3 4 0,4-3 0,-4 3 0,3 0 0,-7-3 0,7 3 0,-3-4 0,4 0 0,0 0 0,0 5 0,-4-5 0,3 4 0,-3-4 0,4 0 0,0 0 0,0 0 0,0 0 0,0 0 0,0 0 0,0 0 0,-4 0 0,3 0 0,-3 0 0,4 0 0,0 0 0,1 0 0,-1-1 0,0-4 0,0 4 0,1-9 0,0 9 0,0-9 0,-1 9 0,5-5 0,-3 6 0,3-1 0,-5 1 0,0 0 0,-1-3 0,28-19 0,-24 17 0,19-11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3:40.71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165 1996 24575,'0'-19'0,"0"5"0,0 0 0,0 5 0,0-5 0,0 4 0,0-9 0,0 9 0,0-4 0,0 0 0,0 3 0,0-3 0,0 5 0,0 0 0,0 0 0,0 0 0,0 0 0,-4 0 0,3 0 0,-3 0 0,4 0 0,0 1 0,0-4 0,0 2 0,0-2 0,0 4 0,0-1 0,0 0 0,0 0 0,-9 0 0,7-1 0,-7 1 0,9 0 0,0 0 0,0 0 0,-4 0 0,3 0 0,-3-5 0,0 4 0,3-4 0,-3 5 0,4-1 0,0 1 0,0 0 0,-4 0 0,3 0 0,-3 0 0,4 0 0,0 0 0,0 1 0,0-1 0,0 0 0,-4 5 0,3-4 0,-7 3 0,7-4 0,-6 4 0,6-3 0,-3 3 0,4-4 0,0 0 0,-4 0 0,3 0 0,-3 0 0,0 0 0,3 0 0,-4 0 0,1 0 0,3 0 0,-3 0 0,4 0 0,-4 0 0,3 0 0,-3 0 0,4 0 0,-4 4 0,3-3 0,-3 3 0,4-4 0,-4 3 0,3-2 0,-3 4 0,4-6 0,0 2 0,0-1 0,-4 0 0,3 0 0,-3 0 0,4 0 0,0 0 0,0 0 0,0 0 0,0-5 0,-4 3 0,3-3 0,-3 5 0,4-5 0,0 4 0,0-9 0,-4 9 0,3-9 0,-3 3 0,4 1 0,0 1 0,0 5 0,0 0 0,0 0 0,0 0 0,0 0 0,0 0 0,0 0 0,0 1 0,0-1 0,0 1 0,0-1 0,0 0 0,0 0 0,0 1 0,0-1 0,0 0 0,0 0 0,0 1 0,4 3 0,-3-3 0,3 4 0,0-1 0,-3-3 0,6 3 0,-2 0 0,0-2 0,2 2 0,-2-4 0,3 1 0,-3-1 0,3 4 0,-7-2 0,7 6 0,-7-7 0,2 3 0,1 0 0,-3-3 0,3 3 0,0 1 0,-3-4 0,4 3 0,-1 0 0,-3-3 0,3 3 0,-1 0 0,-2-2 0,7 2 0,-7-4 0,7 0 0,-7 1 0,7 3 0,-7-3 0,6 3 0,-6-4 0,7 1 0,-7-1 0,7 0 0,-7 0 0,2 0 0,1 4 0,-3-3 0,7 3 0,-6-4 0,5 0 0,-6 0 0,7 4 0,-7-3 0,3 3 0,0-4 0,1 0 0,0 0 0,3 4 0,-7-3 0,7 3 0,-7-4 0,7 4 0,-7-3 0,7 3 0,-3-4 0,4 3 0,-3-2 0,2 7 0,-7-7 0,7 3 0,-7-4 0,7 4 0,-7-3 0,7 3 0,-3 0 0,4-3 0,0 3 0,-4-4 0,3 4 0,-3-3 0,4 3 0,1-5 0,-1 5 0,0-3 0,0 3 0,0-4 0,0 0 0,0 0 0,0 0 0,0 0 0,0 4 0,0-3 0,1 3 0,-1-5 0,0 5 0,-4-3 0,3 3 0,-3 0 0,4-3 0,-4 3 0,3 0 0,-3-3 0,4 3 0,0-4 0,0 0 0,0 0 0,0 4 0,-4-2 0,3 6 0,-7-7 0,7 7 0,-3-7 0,0 3 0,3 0 0,-3-2 0,3 6 0,-3-7 0,3 7 0,-3-7 0,4 7 0,-4-7 0,2 7 0,-6-7 0,7 7 0,-3-7 0,3 7 0,-3-6 0,3 6 0,-4-3 0,6 4 0,-2-4 0,1 3 0,0-3 0,-1 4 0,-3 4 0,-1 1 0,-4 3 0,0 1 0,0 1 0,0-1 0,0 0 0,-4 0 0,3 0 0,-7 0 0,3 0 0,-4 0 0,4 0 0,-3-4 0,7 3 0,-7-3 0,7 4 0,-6-5 0,2 4 0,-7-7 0,2 2 0,-2 1 0,3 1 0,0 0 0,4 3 0,-3-7 0,3 3 0,0 0 0,-3-3 0,7 7 0,-7-7 0,7 7 0,-7-7 0,7 8 0,-7-8 0,3 6 0,-4-2 0,0 4 0,1 0 0,-1-5 0,4 4 0,-2-7 0,6 7 0,-7-3 0,3 4 0,-3-1 0,-1 1 0,5-1 0,-4 1 0,3 0 0,-4 0 0,4-1 0,-3-3 0,7 3 0,-7-3 0,3 0 0,0 3 0,-3-2 0,3 3 0,0 0 0,-3 0 0,3 0 0,0 0 0,-3 0 0,3-4 0,-4 3 0,0-3 0,-1 4 0,5 0 0,-3-4 0,3 3 0,0-2 0,-3 3 0,3 0 0,-4-4 0,4 2 0,-3-2 0,3 4 0,-4-4 0,5 3 0,-5-7 0,4 7 0,0-3 0,-3 0 0,7 4 0,-7-4 0,3 0 0,0 3 0,-3-7 0,7 7 0,-3-3 0,0 4 0,-1 0 0,0 0 0,-3-4 0,3 3 0,0-3 0,-3 4 0,3 0 0,-4 0 0,4 0 0,2-1 0,-1-2 0,2 2 0,-2-3 0,0 0 0,3 3 0,-7-3 0,3 4 0,0 0 0,-2-1 0,6 1 0,-7-4 0,7 3 0,-7-3 0,7 4 0,-7 0 0,3 0 0,0 0 0,1 0 0,0 0 0,3 0 0,-7 0 0,7 0 0,-3 0 0,0 1 0,3-1 0,-3 0 0,4 0 0,0 0 0,0 0 0,4-4 0,-4-1 0,4-4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3:44.63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361 343 24575,'-13'-8'0,"1"2"0,3-3 0,0 2 0,0 6 0,0-8 0,0 8 0,0-7 0,0 7 0,0-7 0,3 3 0,-2 0 0,3-3 0,-4 7 0,4-7 0,-3 3 0,3 0 0,0-3 0,-3 7 0,3-7 0,-4 3 0,0-4 0,1 4 0,3-3 0,-3 7 0,7-7 0,-7 7 0,7-7 0,-7 7 0,7-6 0,-7 6 0,7-8 0,-7 8 0,7-7 0,-7 3 0,7-3 0,-7-1 0,8 1 0,-4-1 0,0 4 0,3-2 0,-7 6 0,7-7 0,-7 7 0,7-6 0,-7 2 0,7-3 0,-6 3 0,6-3 0,-7 7 0,7-6 0,-2 2 0,-1 1 0,3-4 0,-3 3 0,1 0 0,2-2 0,-7 6 0,4-3 0,-1 0 0,-2 3 0,2-3 0,0 0 0,2 3 0,3-3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7:11.97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2871 107 24575,'-13'0'0,"1"0"0,-2 0 0,4 0 0,-9 0 0,9 0 0,-4 0 0,0 0 0,3 0 0,-3 0 0,0 0 0,-1 0 0,0 0 0,-4-5 0,4 4 0,-5-8 0,-1 4 0,6-5 0,-4 0 0,9 5 0,-9-4 0,9 8 0,-4-8 0,5 8 0,-1-3 0,1 4 0,0 0 0,0 0 0,0 0 0,0 0 0,0 0 0,0 0 0,0 0 0,0 0 0,0 0 0,0 0 0,-5-4 0,3 3 0,-3-4 0,5 5 0,0 0 0,-5 0 0,0 0 0,-1 0 0,2-4 0,4 3 0,-5-3 0,3 4 0,-8 0 0,9 0 0,-9 0 0,4-4 0,0 3 0,-4-4 0,8 5 0,-3 0 0,0 0 0,4 0 0,-4 0 0,5 0 0,0 0 0,0 0 0,0 0 0,0 0 0,0 0 0,0 0 0,1 0 0,-1 0 0,0 0 0,0 0 0,0 0 0,0 0 0,0 0 0,0 0 0,1 0 0,-2 0 0,1 0 0,0 0 0,0 0 0,0 0 0,0 0 0,0 0 0,0 0 0,0 0 0,1 0 0,-1 0 0,0 0 0,0 0 0,0 0 0,-1 0 0,1 0 0,0 0 0,0 0 0,0 0 0,0 0 0,1 0 0,-1 0 0,0 0 0,0 0 0,0 0 0,1 0 0,-1 0 0,0 0 0,0 0 0,1 0 0,-1 0 0,0 0 0,0 0 0,0 0 0,0 0 0,0 0 0,0 0 0,0 0 0,0 0 0,0 0 0,0 0 0,0-4 0,1 3 0,-1-2 0,1 3 0,-1 0 0,0 0 0,0 0 0,0 0 0,0 0 0,0 0 0,0 0 0,0 0 0,0 0 0,0 0 0,0 0 0,0 0 0,1 0 0,-1 0 0,0 0 0,1 0 0,-1 0 0,0 0 0,0 0 0,0 0 0,0 0 0,0 0 0,0 0 0,0 0 0,1 0 0,-1 0 0,0 0 0,1 0 0,-1 3 0,4 2 0,-3 4 0,7 0 0,-7 0 0,7 1 0,-7-1 0,3 0 0,0 0 0,-3-4 0,7 3 0,-7-3 0,3 4 0,0 0 0,-3-4 0,7 3 0,-6-3 0,2 4 0,-4-1 0,5 1 0,-4-4 0,3 3 0,0-3 0,-4 4 0,4 0 0,-3 0 0,-2 0 0,2 0 0,3 0 0,-3 0 0,2 0 0,-3 0 0,0-4 0,0 3 0,0-2 0,0 3 0,0 0 0,0 0 0,4 0 0,-3-4 0,3 3 0,-4-3 0,0 0 0,-1 3 0,2-7 0,-1 7 0,0-7 0,4 7 0,-3-7 0,3 7 0,-4-7 0,1 7 0,3-3 0,-3-1 0,3 4 0,-4-3 0,5 3 0,-4-3 0,7 3 0,-7-3 0,7 4 0,-3-1 0,0 1 0,3 0 0,-7 0 0,7 0 0,-2 0 0,-2 0 0,4 0 0,-3 0 0,0 0 0,3 0 0,-7 0 0,7 0 0,-3 1 0,0-1 0,3 0 0,-3 0 0,0 0 0,3 0 0,-3 0 0,0 0 0,3 0 0,-7 0 0,7 1 0,-3-1 0,4 0 0,-4 0 0,3 0 0,-3 0 0,4 0 0,-4-4 0,3 3 0,-3-3 0,0 0 0,3 2 0,-7-6 0,7 8 0,-7-8 0,7 7 0,-7-7 0,7 7 0,-7-7 0,8 6 0,-8-6 0,7 7 0,-7-3 0,8 4 0,-8-4 0,7 2 0,-7-6 0,7 7 0,-7-7 0,7 7 0,-3-3 0,0 0 0,2 3 0,-2-3 0,0 0 0,3 3 0,-3-3 0,1 4 0,2 0 0,-3 0 0,4 0 0,-4 0 0,3 0 0,-3 0 0,4 0 0,-4 0 0,3 0 0,-3 0 0,4 0 0,-4-4 0,3 3 0,-4-3 0,5 4 0,-3 0 0,2-1 0,-3 1 0,4 0 0,0 0 0,0-1 0,-4 1 0,3 0 0,-3 0 0,4 1 0,0-1 0,0-1 0,0 2 0,0-2 0,0 2 0,0-1 0,0 0 0,0 0 0,0 0 0,0 0 0,0 0 0,0 0 0,0 0 0,0 0 0,0 1 0,0 4 0,0-4 0,0 4 0,0 0 0,0-4 0,0 4 0,0-5 0,0 0 0,0 1 0,0-1 0,0 0 0,0 0 0,0 0 0,0-1 0,0 1 0,0 0 0,0-1 0,0 1 0,0-1 0,0 1 0,0-1 0,0 1 0,0-1 0,0 1 0,0-1 0,0 1 0,0 0 0,0 0 0,4 0 0,-3 0 0,3 0 0,-4-1 0,0 1 0,4 0 0,-3-1 0,3 1 0,-4 0 0,0 0 0,0 0 0,0-1 0,4-3 0,-3 3 0,3-3 0,-4 4 0,0-1 0,0 1 0,4-5 0,-3 4 0,2-4 0,-3 5 0,0 0 0,4-1 0,-3 1 0,3 0 0,-4-1 0,0 1 0,0 0 0,0 0 0,0 0 0,0-1 0,0 1 0,0-1 0,0 0 0,0 1 0,0 0 0,0 0 0,0 0 0,0 0 0,0 0 0,0 0 0,0 0 0,0 0 0,0 0 0,0-1 0,0 1 0,0 0 0,0-1 0,0 1 0,0 0 0,0-1 0,0 1 0,0 0 0,0 0 0,0 0 0,0 0 0,0 0 0,0-1 0,0 2 0,0-2 0,0 1 0,4 0 0,-3 0 0,3 0 0,0 0 0,-3-1 0,3 1 0,0 0 0,-3 0 0,7 0 0,-7 0 0,2 0 0,1 0 0,-2 0 0,6 0 0,-7 0 0,3 0 0,0-4 0,-3 3 0,3-3 0,0 0 0,-3 3 0,3-2 0,0-1 0,-3 3 0,3-3 0,0 0 0,-3 3 0,7-7 0,-7 7 0,7-7 0,-7 7 0,7-3 0,-3 4 0,4 0 0,0-1 0,-1-3 0,-3 3 0,3-7 0,-7 7 0,7-7 0,-4 3 0,5-4 0,-1 0 0,1 0 0,-1 0 0,1 0 0,-1 0 0,1 0 0,-1 0 0,1 0 0,-5-4 0,4 3 0,-7-7 0,7 7 0,-7-7 0,7 7 0,-3-3 0,0 0 0,3-1 0,-7-4 0,7 0 0,-3 0 0,0 0 0,3 4 0,-7-3 0,3 3 0,0 0 0,-3-3 0,3 3 0,0 0 0,-3-3 0,2 4 0,-3-5 0,0 1 0,0 7 0,0 10 0,0 1 0,0 7 0,0-8 0,0 1 0,0-1 0,0 0 0,0 0 0,0 0 0,5 0 0,0 0 0,0 0 0,3 0 0,-7 0 0,7 1 0,-7-1 0,3 0 0,-4 0 0,4-4 0,-3 3 0,3-3 0,0 0 0,-3 3 0,3-4 0,0 1 0,-3 3 0,7-3 0,-3 3 0,0 1 0,2 0 0,-6 0 0,7-5 0,-7 4 0,7-3 0,-3 0 0,0 3 0,2-7 0,-6 7 0,7-7 0,-7 6 0,7-6 0,-7 7 0,7-7 0,-3 7 0,4-4 0,0 5 0,-5 0 0,4-4 0,-7 2 0,7-6 0,-7 8 0,7-5 0,-3 5 0,0 0 0,3-4 0,-7 2 0,7-5 0,-7 6 0,7-7 0,-7 6 0,7-6 0,-7 7 0,7-7 0,-3 7 0,4-3 0,0 4 0,0 0 0,0 0 0,-4 0 0,3-4 0,-3 3 0,0-3 0,3 0 0,-3 3 0,0-3 0,3 0 0,-3 3 0,4-7 0,-4 7 0,3-6 0,-7 6 0,8-7 0,-8 7 0,7-7 0,-3 7 0,4-7 0,-4 7 0,2-7 0,-5 7 0,6-7 0,-7 7 0,7-7 0,-3 7 0,4-7 0,0 7 0,0-7 0,-4 7 0,3-7 0,-3 7 0,4-3 0,0 0 0,0 3 0,-1-3 0,2 0 0,-6 3 0,4-7 0,-2 7 0,2-4 0,1 5 0,0 0 0,-1-1 0,-3 1 0,3-4 0,-7 2 0,7-6 0,-7 7 0,3-4 0,-4 5 0,0-1 0,0 1 0,0-1 0,0 1 0,0-1 0,0 1 0,0-1 0,0 1 0,0 0 0,0-1 0,0 1 0,0-1 0,0 1 0,0-1 0,0 0 0,0 1 0,0 0 0,0-1 0,0 1 0,0-1 0,0 1 0,0-1 0,0 0 0,-4-3 0,-6 3 0,-5-2 0,0 3 0,-4 1 0,9 0 0,-9-1 0,4 1 0,0 0 0,1-1 0,5 0 0,-5 1 0,3-1 0,-3-3 0,5 2 0,0-3 0,0 4 0,0 0 0,0 0 0,0 0 0,-5 0 0,-1 5 0,0-4 0,2 3 0,4-4 0,0 1 0,0-1 0,0 0 0,0 0 0,0 0 0,-1 5 0,1-4 0,0 4 0,0-5 0,-1 0 0,1 0 0,0 0 0,0 1 0,0-2 0,0-3 0,0 3 0,0-3 0,0 0 0,5 3 0,-5-7 0,4 7 0,-3-3 0,-2 0 0,6 3 0,-4-7 0,3 7 0,-1-3 0,-2 0 0,3 3 0,-4-3 0,0 0 0,1 3 0,-1-3 0,0-1 0,0 5 0,0-4 0,0 3 0,0-2 0,4 1 0,-3-6 0,3 7 0,-4-3 0,0 0 0,4 3 0,-3-7 0,7 7 0,-7-3 0,3 4 0,-3 0 0,3 0 0,-3-4 0,7 3 0,-7-3 0,3 4 0,-4 0 0,4 0 0,-3-4 0,7 3 0,-7-3 0,3 4 0,-4 0 0,0 0 0,0 0 0,0-4 0,4 3 0,-3-3 0,3 0 0,0 3 0,-3-7 0,3 7 0,0-3 0,-3 4 0,3 0 0,-4-4 0,0 3 0,0-3 0,-1 4 0,5 0 0,-3-4 0,3 4 0,-4-4 0,4 4 0,-3 0 0,3 0 0,-4 0 0,4 0 0,-3 0 0,3 0 0,-4-4 0,4 3 0,-4-3 0,4 5 0,0-1 0,-3-4 0,3 3 0,0-3 0,-3 4 0,3 0 0,0 0 0,-3 0 0,3 0 0,-4 0 0,0 0 0,4 0 0,-3 0 0,3 0 0,0 1 0,-3-5 0,7 3 0,-7-3 0,7 4 0,-7 0 0,2 0 0,1 0 0,-3 0 0,7 0 0,-7 0 0,7 0 0,-7 1 0,7-1 0,-7 0 0,7 0 0,-7 0 0,7 0 0,-7 0 0,7 0 0,-7 0 0,7 0 0,-7 1 0,7-1 0,-3 0 0,0 0 0,3 0 0,-8 0 0,8 0 0,-7 0 0,7 0 0,-7 1 0,7-1 0,-7 5 0,3-4 0,-1 4 0,-2-5 0,3 0 0,0 5 0,-3-3 0,3 3 0,0 0 0,-3-4 0,2 9 0,1-9 0,-4 4 0,4 0 0,0-4 0,-4 5 0,8-1 0,-7-4 0,7 4 0,-3-5 0,0 0 0,3 0 0,-7 0 0,7 5 0,-3-3 0,0 3 0,3-5 0,-3 0 0,0 0 0,3 0 0,-3 0 0,4 0 0,-4 0 0,3 5 0,-8-3 0,8 3 0,-3-5 0,4 5 0,-4-4 0,3 4 0,-3-5 0,4 0 0,-4 0 0,3 0 0,-3 1 0,4-1 0,-4 0 0,3 0 0,-3 0 0,4 0 0,-4 0 0,3 0 0,-3 0 0,4 0 0,0 1 0,-4-1 0,3 5 0,-3-4 0,4 9 0,0-9 0,0 9 0,-5-4 0,4 5 0,-3-4 0,4 3 0,-5-4 0,4 0 0,-3 4 0,4-9 0,-4 4 0,3 4 0,-7-6 0,7 6 0,-3-9 0,-1 5 0,4-4 0,-3 4 0,-1-5 0,4 5 0,-3-3 0,0 3 0,3-5 0,-3 0 0,4 0 0,-4 0 0,3 0 0,-3 0 0,4 1 0,-4-1 0,3 0 0,-3 0 0,0-5 0,3 5 0,-3-5 0,0 1 0,3 3 0,-2-4 0,3 5 0,0-1 0,0 1 0,0 0 0,-4 0 0,3 0 0,-3 0 0,4 0 0,0 0 0,0 0 0,0 1 0,0-1 0,0 0 0,0 0 0,0 0 0,0 0 0,0 0 0,-4-4 0,3 3 0,-3-3 0,4 4 0,0 0 0,0 0 0,0-1 0,0 4 0,0-3 0,0 9 0,0-3 0,-9 5 0,6-5 0,-6 4 0,9-8 0,-4 8 0,3-9 0,-4 4 0,1-5 0,3 0 0,-3 0 0,4 0 0,0 0 0,0 0 0,-4 1 0,3 4 0,-3-4 0,4 4 0,0-5 0,0 0 0,0 0 0,-4 0 0,3 0 0,-3 0 0,4 0 0,0 1 0,0-1 0,-4 0 0,3 0 0,-3 0 0,4 0 0,0 0 0,0 0 0,-4 0 0,3 0 0,-3 1 0,4-1 0,-4 0 0,3 0 0,-3 5 0,4-4 0,0 4 0,0-5 0,0 0 0,0 5 0,0-3 0,0 3 0,0-5 0,0 5 0,0-4 0,0 9 0,0-9 0,0 4 0,0 0 0,0-3 0,0 8 0,0-9 0,0 4 0,0 0 0,0-4 0,0 9 0,0-9 0,0 4 0,4-5 0,-3 1 0,7 3 0,-7-2 0,8 3 0,-8-5 0,3 0 0,0 5 0,-2-4 0,6 4 0,-7-5 0,8 5 0,-4-3 0,0 3 0,3-5 0,-7 0 0,7 0 0,-7 0 0,3 0 0,1 0 0,-4 0 0,3 0 0,0 1 0,-3-1 0,3 0 0,-4 0 0,0 0 0,4-4 0,-3 3 0,3-3 0,-4 4 0,4 0 0,-3 0 0,2 0 0,-3 0 0,4-4 0,-3 3 0,4-3 0,-5 4 0,3 0 0,-2 0 0,3-1 0,-4 1 0,4 0 0,-3 0 0,3 0 0,-4 0 0,0 0 0,4 0 0,-3 0 0,3 0 0,-4 0 0,4-4 0,-3 3 0,3-3 0,0 4 0,-3 0 0,7-4 0,-7 3 0,3-3 0,0 4 0,-3 0 0,7 0 0,-7 0 0,7-4 0,-7 2 0,3-2 0,0 0 0,-3 4 0,3-4 0,0 4 0,-3 0 0,7 0 0,-7 0 0,7 0 0,-7 0 0,3 0 0,0 0 0,-3 0 0,3-1 0,0 1 0,-3 0 0,7 0 0,-7 0 0,3-1 0,0-3 0,-3 2 0,2-2 0,-3 3 0,4-3 0,-3 2 0,8-6 0,-8 7 0,3-3 0,-4 4 0,4-4 0,-3 4 0,3-4 0,0 0 0,-3 3 0,3-3 0,0 4 0,-3 0 0,7 0 0,-7 0 0,3 0 0,0 0 0,-3 1 0,3-1 0,0 0 0,-3 0 0,3 0 0,0 0 0,-3 0 0,3 0 0,0-4 0,-3 3 0,7-3 0,-7 3 0,7-3 0,-7 3 0,3-3 0,0 0 0,-3 2 0,3-2 0,0 0 0,-3 3 0,3-3 0,0 4 0,-3-1 0,6-3 0,-2-1 0,0 0 0,3-3 0,-4 3 0,1 0 0,3-3 0,-3 7 0,3-7 0,1 2 0,-1-3 0,0 0 0,1 0 0,-1 0 0,1 0 0,0 0 0,-1 0 0,1 0 0,-1 0 0,-3 4 0,-2 1 0,-3 3 0,0 1 0,0 0 0,0-1 0,0 1 0,0 0 0,0 0 0,0 0 0,0 0 0,0 0 0,0 0 0,0 0 0,0 0 0,0 0 0,0 0 0,0 0 0,0 0 0,4-4 0,1-1 0,4-4 0,-4 7 0,-1 10 0,-4 3 0,0 6 0,0-11 0,0 4 0,0 2 0,0-5 0,0 9 0,0-10 0,0 5 0,0-4 0,0 2 0,0-2 0,0-1 0,0 4 0,0-9 0,0 4 0,0-5 0,0 0 0,0 0 0,0 1 0,0-1 0,0 0 0,0 0 0,0-1 0,0 1 0,0 0 0,0 0 0,0 0 0,0 0 0,0-1 0,0 1 0,0 0 0,0-1 0,0 1 0,0-1 0,0 1 0,0-1 0,0 1 0,0 0 0,0 0 0,0-1 0,4 1 0,-3 0 0,3 0 0,-4 0 0,0 0 0,0 0 0,0 0 0,4 1 0,-3-1 0,3 0 0,-4 0 0,0 5 0,4-4 0,-3 4 0,3-5 0,1 5 0,-4-3 0,3 7 0,-4-7 0,0 3 0,0 0 0,4-4 0,-3 4 0,3-5 0,-4 5 0,0-3 0,0 3 0,0-5 0,0 0 0,0 5 0,0-4 0,4 4 0,-3-5 0,4 0 0,-5 0 0,0 0 0,0 1 0,0-1 0,0 0 0,0 0 0,0 0 0,0 0 0,0 0 0,4 0 0,-3 0 0,3 0 0,-4 5 0,0-3 0,0 3 0,0-5 0,0 0 0,0 5 0,0-4 0,4 4 0,-3-5 0,3 5 0,-4-3 0,4 8 0,-3-4 0,4 5 0,-1 0 0,-3 0 0,8 0 0,-8 1 0,4-6 0,-5 4 0,4-4 0,-2 0 0,2 4 0,-4-9 0,0 9 0,0-8 0,0 8 0,0-4 0,0 0 0,0 4 0,4-4 0,-2 0 0,2 4 0,-4-8 0,0 8 0,0-9 0,0 4 0,0-5 0,0 0 0,0 0 0,0 0 0,4-4 0,-3 3 0,6-7 0,-2 7 0,4-3 0,-4 4 0,3 0 0,-3 0 0,4 5 0,-3-4 0,-2 9 0,-4-5 0,0 7 0,0-1 0,0 0 0,0 0 0,0 0 0,0-5 0,0 4 0,0-4 0,0 5 0,0 1 0,0-1 0,0-5 0,0 4 0,0-9 0,0 4 0,0-5 0,0 0 0,0 1 0,0-1 0,0 0 0,0 0 0,0 0 0,0 0 0,0 0 0,0 5 0,0-3 0,0 7 0,0-7 0,0 3 0,0-5 0,0 5 0,0-4 0,4 4 0,-3-5 0,3 0 0,-4 0 0,0 5 0,0-3 0,0 3 0,0-5 0,0 5 0,4-4 0,-3 4 0,3-5 0,-4 0 0,0 0 0,0 1 0,0-1 0,4 0 0,-3 0 0,3 0 0,-4 0 0,0 0 0,0 0 0,0 0 0,4 0 0,-3 0 0,3 5 0,-4-4 0,0 4 0,0-5 0,0 0 0,5 0 0,-4 0 0,3 1 0,-4 4 0,0-4 0,0 4 0,4 0 0,-3-4 0,4 4 0,-5 0 0,0-3 0,4 7 0,-3-2 0,4-1 0,-5 4 0,0-4 0,4 5 0,-3-4 0,4 2 0,-5-2 0,4-1 0,-3 4 0,3-9 0,-4 4 0,0 0 0,0-3 0,0 3 0,4-5 0,-3 5 0,3-4 0,-4 9 0,0-9 0,0 9 0,4-9 0,-3 9 0,3-9 0,-4 4 0,0 0 0,0-3 0,4 3 0,-3-5 0,3 5 0,-4-4 0,0 4 0,0-5 0,0 0 0,5 5 0,-4-3 0,3 3 0,-4-5 0,0 0 0,0 0 0,0 0 0,0 0 0,0 0 0,0-1 0,0 1 0,0 0 0,0 0 0,0 0 0,0-1 0,0 1 0,4-4 0,-3 3 0,3-3 0,-4 4 0,0 0 0,0 1 0,0-2 0,0 1 0,0 0 0,0 0 0,0 1 0,0-2 0,0 2 0,0-2 0,0 1 0,0 1 0,0-1 0,0 0 0,0 0 0,0 0 0,4 0 0,-3 0 0,4 0 0,-5 0 0,0 0 0,0 1 0,0-1 0,0 0 0,0 0 0,0 0 0,0 0 0,0-1 0,0 2 0,0-2 0,0 1 0,0 0 0,0 0 0,4-4 0,-3 3 0,3-3 0,-4 4 0,0-1 0,0 1 0,0-1 0,0 1 0,0 0 0,0 0 0,0-1 0,0 1 0,0 0 0,0 0 0,4-4 0,-3 3 0,3-3 0,-4 4 0,0 0 0,0 0 0,0 0 0,0 0 0,0 0 0,0 0 0,0 0 0,0 0 0,0 0 0,0 0 0,0 0 0,0 0 0,0 0 0,0 0 0,0 0 0,0-1 0,0 1 0,0 0 0,0-1 0,0 1 0,0 0 0,0-1 0,0 1 0,0-1 0,0 1 0,0 0 0,-4-4 0,3 3 0,-3-4 0,0 1 0,3 3 0,-3-3 0,-1 0 0,1-1 0,-5-4 0,4 4 0,-2-3 0,6 7 0,-6-7 0,2 7 0,-4-4 0,1 1 0,3 3 0,-2-7 0,6 6 0,-7-6 0,3 3 0,-8-4 0,4 0 0,0 4 0,0 1 0,4 4 0,-4 0 0,0-4 0,0 3 0,0-7 0,0 8 0,0-8 0,0 6 0,0-6 0,0 7 0,0-7 0,4 7 0,-3-7 0,3 8 0,-4-8 0,3 7 0,-2-7 0,3 3 0,0 0 0,-3-3 0,3 7 0,-8-3 0,3 4 0,-2-4 0,3 3 0,0-4 0,0 1 0,4 3 0,-3-3 0,3 4 0,-4 0 0,0 0 0,4 0 0,-3 0 0,7 0 0,-7 0 0,3 0 0,0 0 0,2 0 0,-1 0 0,3 0 0,-3 0 0,-1 0 0,4 0 0,-3 1 0,0-1 0,3 0 0,-3 0 0,0 0 0,3 0 0,-3 5 0,4-4 0,-4 4 0,3-4 0,-3-1 0,4 0 0,-4 0 0,3 0 0,-3 0 0,4 0 0,0 0 0,-4 0 0,3 0 0,-3 0 0,4 0 0,-4-5 0,3 4 0,-3-3 0,4 4 0,0-1 0,0 1 0,0 0 0,0-1 0,0 1 0,0-1 0,0 1 0,0 0 0,0-1 0,0 1 0,4-4 0,1 3 0,0-3 0,4 4 0,-5 0 0,5 0 0,-4 0 0,3-4 0,-3 3 0,5-3 0,-1 5 0,0-1 0,0 0 0,0-4 0,0 2 0,0-6 0,0 3 0,0-4 0,0 0 0,0 0 0,0 0 0,0 0 0,0 0 0,0 0 0,0 0 0,0 0 0,0 0 0,0 0 0,0 0 0,0 0 0,0 4 0,5-3 0,-3 4 0,3-5 0,-5 0 0,0 0 0,0 0 0,0 0 0,0 0 0,0 0 0,0 0 0,0 0 0,1 0 0,-1 0 0,0 0 0,0 0 0,-1 0 0,2 0 0,-1 0 0,0 0 0,0 0 0,0 0 0,0 0 0,0 0 0,0 0 0,0 0 0,5 0 0,-4 0 0,4 0 0,-5 0 0,0 0 0,0-4 0,1 3 0,-1-3 0,0-1 0,0 4 0,-1-3 0,-3 0 0,3 3 0,-3-3 0,-1 1 0,4 2 0,-3-3 0,0 0 0,3 3 0,-3-7 0,3 7 0,-3-7 0,3 7 0,-7-7 0,7 7 0,-3-3 0,0 0 0,3 3 0,-3-7 0,3 7 0,-3-7 0,3 7 0,-7-7 0,7 7 0,-3-7 0,4 7 0,0-7 0,-4 3 0,3 0 0,-3-3 0,4 7 0,0-8 0,-4 4 0,3-4 0,-2 4 0,-1-3 0,3 3 0,-3-4 0,4 0 0,0 0 0,0 4 0,-4-3 0,3 7 0,-3-7 0,4 3 0,0-4 0,-1 1 0,1 3 0,0 1 0,-4 0 0,3 3 0,-3-3 0,4 4 0,-1-4 0,1 3 0,-1-3 0,1 4 0,0-4 0,0 3 0,0-3 0,-4 0 0,3 3 0,-3-3 0,4 0 0,1 3 0,-1-3 0,0 0 0,0 3 0,0-3 0,0 0 0,0 3 0,0-7 0,0 7 0,0-7 0,0 7 0,0-7 0,0 7 0,0-7 0,-1 4 0,1-1 0,0-3 0,0 7 0,0-7 0,0 7 0,0-7 0,0 7 0,0-7 0,0 3 0,0 0 0,-4-3 0,3 7 0,-3-3 0,0 0 0,3 3 0,-3-7 0,3 7 0,-3-6 0,-1 2 0,0 0 0,-3-6 0,3 5 0,-4-6 0,0-2 0,0 3 0,0-8 0,0 9 0,0-9 0,0 4 0,0 0 0,0 1 0,0 0 0,0 3 0,0-3 0,0 5 0,0-5 0,0 4 0,0-4 0,-5 5 0,4 0 0,-3 0 0,4 0 0,0 0 0,0 0 0,0 0 0,0 1 0,-4-1 0,3 0 0,-3 0 0,4-1 0,0 1 0,0 0 0,0 0 0,0 0 0,0 0 0,0 0 0,0 0 0,0 0 0,0 0 0,0 0 0,0-1 0,0 1 0,0 0 0,0 0 0,0 1 0,0-1 0,0 0 0,0 1 0,0-1 0,0 1 0,0-1 0,0 1 0,0-1 0,0 1 0,0-1 0,0 1 0,0-1 0,0 1 0,0-1 0,0 0 0,0 0 0,0 0 0,0-5 0,0 3 0,0-3 0,0 5 0,0-5 0,0 4 0,0-9 0,0 4 0,0 0 0,5-4 0,-4 4 0,3-1 0,-4-2 0,0 7 0,0-3 0,0 5 0,0 0 0,0 0 0,4 0 0,-2 0 0,2 0 0,-4 0 0,4 4 0,-3-2 0,3 2 0,-1 0 0,2 1 0,4 4 0,-4-11 0,-1-6 0,-4-12 0,5-5 0,1 2 0,0 4 0,4-3 0,-9 9 0,4-9 0,-1 14 0,-3-8 0,3 15 0,-4-4 0,0 5 0,4 0 0,-3 0 0,3 0 0,-4 0 0,4 4 0,-3-3 0,3 3 0,-4-3 0,0-1 0,0 1 0,0-1 0,4 5 0,-3-4 0,3 2 0,-4-3 0,0 0 0,0 0 0,4-5 0,-3 4 0,4-4 0,-5 5 0,0 0 0,0-5 0,4 3 0,-3-7 0,3 7 0,-4-8 0,0 4 0,0 0 0,4-4 0,-2 4 0,2-1 0,-4-3 0,0 9 0,0-9 0,0 4 0,0 0 0,0-4 0,0 4 0,0-6 0,0 6 0,5-4 0,-4 4 0,3 0 0,-4-4 0,0 9 0,0-9 0,0 8 0,0-3 0,0 5 0,0 0 0,0-5 0,0 4 0,0-4 0,0 5 0,0 0 0,0 0 0,0 0 0,0 0 0,0 0 0,0 0 0,0 0 0,0 1 0,0-1 0,0 0 0,0 0 0,0 1 0,0-1 0,0 1 0,0-1 0,0 0 0,0 1 0,0-1 0,0 0 0,0 0 0,0 0 0,0 0 0,0-5 0,0 3 0,0-3 0,0 0 0,0 4 0,0-4 0,0 0 0,0 4 0,-4-4 0,3 5 0,-3 0 0,4-1 0,0 2 0,0-1 0,0 0 0,0-4 0,0-8 0,0 0 0,0-5 0,0 6 0,0-1 0,0 1 0,0 0 0,0 5 0,0-4 0,0 9 0,0-9 0,0 8 0,-9-3 0,7 0 0,-7 3 0,9-3 0,0 5 0,0 0 0,0 0 0,0 0 0,0 0 0,0 0 0,0 0 0,0 0 0,0 1 0,0-1 0,0 0 0,0 1 0,0-1 0,0 0 0,0 0 0,0 0 0,0 0 0,0 0 0,0 0 0,0 0 0,0 0 0,0 0 0,0-5 0,0 3 0,0-3 0,0 5 0,0 0 0,0 0 0,0 0 0,0 0 0,0 0 0,0 0 0,0 0 0,0 0 0,0 0 0,0 0 0,0-5 0,0 4 0,0-4 0,0 4 0,0-4 0,0 4 0,0-4 0,0 5 0,0 0 0,0-5 0,0 4 0,0-4 0,0 5 0,0-1 0,0 1 0,0 0 0,0 0 0,0 0 0,0 0 0,0 0 0,0 0 0,0 1 0,4 3 0,-3-2 0,7 6 0,-7-7 0,6 3 0,-2-4 0,0 0 0,3 1 0,-7-2 0,2 2 0,2-1 0,-4-1 0,7 1 0,-7 0 0,7 0 0,-7-4 0,3 3 0,0 1 0,-3 1 0,3 3 0,-4-4 0,0-1 0,0 2 0,4-2 0,-3 2 0,3-1 0,-4 0 0,0 0 0,0 0 0,0 1 0,0-1 0,0 0 0,4 0 0,-3 1 0,3-1 0,-4 0 0,0-4 0,0 3 0,0-3 0,0 4 0,4 1 0,-3-1 0,3 1 0,-4-1 0,0 1 0,0 0 0,4 3 0,-3-3 0,3 4 0,0-1 0,-3-3 0,3 4 0,0-1 0,-3-3 0,7 3 0,-7-4 0,7 4 0,-7-2 0,7 2 0,-7-4 0,6 0 0,-6 1 0,3-1 0,0 4 0,-3-2 0,7 6 0,-7-7 0,6 3 0,-6-3 0,7 3 0,-7-3 0,6 7 0,-6-7 0,7 7 0,-7-7 0,7 7 0,-7-7 0,7 7 0,-7-6 0,7 6 0,-4-3 0,1 0 0,2 3 0,-2-3 0,3 4 0,1 0 0,-1 0 0,0 0 0,1 0 0,-1 0 0,1 0 0,-1 0 0,0 0 0,-3 4 0,3 1 0,-7 4 0,2-1 0,1 1 0,-3 0 0,7 0 0,-7 0 0,4-1 0,-2-3 0,-2 3 0,3-4 0,-4 5 0,0-1 0,0 1 0,0 0 0,0-1 0,4 1 0,-3 0 0,3 0 0,-4 0 0,0 1 0,0-2 0,0 1 0,0 0 0,0 0 0,4-4 0,-3 2 0,3-2 0,-4 4 0,4-1 0,-3 1 0,3 0 0,0 0 0,-3 0 0,3 0 0,-4 0 0,4 0 0,-3 0 0,3 0 0,-4 0 0,4 0 0,-3 1 0,3-1 0,0 0 0,-3 5 0,3-4 0,-4 4 0,4-5 0,-3 0 0,3 0 0,-4 1 0,0-1 0,5 0 0,-4 0 0,3 0 0,-4 0 0,0 0 0,0 0 0,0-1 0,0 1 0,0 0 0,3-5 0,-2 4 0,3-3 0,-4 4 0,0 0 0,0 0 0,0-1 0,0 1 0,0 0 0,4 0 0,-3 0 0,3 0 0,-4 0 0,0 0 0,0 0 0,4 0 0,-3 0 0,3 0 0,-4 0 0,0 0 0,0 0 0,0-1 0,4-3 0,-3 3 0,4-4 0,-5 5 0,0 0 0,0 0 0,0 0 0,0 10 0,0 11 0,0 4 0,0 6 0,0-7 0,0 0 0,0-5 0,0-8 0,0-1 0,0-8 0,0 8 0,-5-9 0,4 8 0,-3-3 0,4 4 0,0 1 0,0 0 0,0 6 0,0-4 0,0 9 0,-4-9 0,3-1 0,-4-2 0,5-9 0,0 4 0,0-5 0,0 0 0,0 0 0,0 0 0,0 0 0,0-1 0,0 1 0,0 0 0,0 0 0,0 0 0,0 0 0,0 0 0,0 0 0,0 0 0,0 0 0,0 0 0,0 0 0,0 0 0,0 1 0,0-1 0,0 5 0,0-4 0,0 9 0,0-4 0,0 5 0,0-4 0,0 3 0,0-4 0,0 0 0,0-1 0,0-5 0,0 0 0,0 0 0,0 0 0,0 1 0,4-1 0,-3-1 0,3 1 0,-4 0 0,4-1 0,-3 1 0,3 0 0,-4 0 0,4 0 0,-3 0 0,3 0 0,0 5 0,-3 1 0,4 5 0,-1 0 0,-2-4 0,2 2 0,-4-2 0,4-1 0,-3-1 0,3 0 0,-4-4 0,0 4 0,0-5 0,0 0 0,0 0 0,0 1 0,0-1 0,0 5 0,4-4 0,-3 9 0,3-9 0,-4 9 0,0-4 0,4 0 0,-3 4 0,3-9 0,-4 9 0,0-3 0,0-1 0,0 4 0,0-9 0,5 9 0,-4-9 0,3 9 0,-4-9 0,0 4 0,0 0 0,4-3 0,-3 3 0,3-5 0,1 5 0,-4-4 0,3 4 0,-4-5 0,0 0 0,0 0 0,4 0 0,-3 0 0,4 0 0,-5 0 0,0 1 0,0-1 0,0 0 0,4-4 0,-3 3 0,3-3 0,-4 4 0,0 0 0,0 0 0,4-4 0,-3 3 0,3-3 0,-4 4 0,0-1 0,0 1 0,0 0 0,0 0 0,0 0 0,0 0 0,0-1 0,0 1 0,0-1 0,0 1 0,0 0 0,0 0 0,0 0 0,0 0 0,0 0 0,0 0 0,0 0 0,0 0 0,0 0 0,0 0 0,0 0 0,0 1 0,0-1 0,0 0 0,0 0 0,0 0 0,0 0 0,0 0 0,0 0 0,0 0 0,0 0 0,0 0 0,0 1 0,0-2 0,0 1 0,0 0 0,0 0 0,0-1 0,0 1 0,0 0 0,0-1 0,0 1 0,0 0 0,0 0 0,0 4 0,0-3 0,0 4 0,0-5 0,0 1 0,0-1 0,0 0 0,0 0 0,0 0 0,0 0 0,0 0 0,0 0 0,0 0 0,0 1 0,0-1 0,0 0 0,0 0 0,0 0 0,0 0 0,0 0 0,-4 0 0,3 0 0,-3 0 0,4 0 0,0 0 0,0 1 0,-4-1 0,3 0 0,-4 5 0,5-4 0,0 4 0,0-5 0,0 5 0,0-3 0,0 3 0,0 0 0,-4-4 0,3 4 0,-3-5 0,4 0 0,0 0 0,0 0 0,0 0 0,-3-4 0,2 3 0,-3-4 0,4 5 0,0 0 0,0-1 0,0 1 0,-4-1 0,3 1 0,-3-1 0,4 1 0,0 0 0,0 0 0,0 0 0,0 0 0,0 0 0,0 0 0,0 0 0,0-1 0,0 1 0,0 0 0,0 0 0,0 0 0,0 0 0,0 0 0,0 0 0,0 0 0,0 0 0,0 0 0,0 0 0,0 0 0,0 0 0,0 0 0,4 1 0,-3-1 0,7 0 0,-7 0 0,8 0 0,-8 0 0,7 0 0,-4 0 0,5-4 0,-4 3 0,3-7 0,-7 7 0,6-7 0,-2 3 0,4-1 0,-1-2 0,-3 7 0,2-7 0,-2 7 0,4-7 0,-5 6 0,4-6 0,-3 7 0,4-7 0,-4 7 0,3-7 0,-7 7 0,7-7 0,-3 7 0,4-3 0,-1 4 0,1-1 0,0 1 0,0-4 0,-5 3 0,5-3 0,-4 0 0,4 3 0,0-3 0,0 0 0,0 3 0,0-3 0,0 0 0,0 3 0,0-7 0,0 7 0,1-7 0,-5 7 0,3-7 0,-3 7 0,4-7 0,0 8 0,0-8 0,0 3 0,0 0 0,0-3 0,0 7 0,1-7 0,-1 3 0,0 0 0,5-3 0,-4 7 0,4-7 0,-5 3 0,0-4 0,0 0 0,5 0 0,-3 0 0,3 0 0,-5 4 0,5-3 0,-4 3 0,4-4 0,-5 0 0,0 0 0,0 0 0,1 0 0,-1 0 0,0 0 0,0 0 0,0 0 0,0 0 0,0 0 0,0 0 0,0 0 0,0 0 0,0 0 0,0 0 0,0 0 0,0 0 0,0 0 0,0 0 0,0 0 0,0 0 0,0 0 0,-1 0 0,1 0 0,-1 0 0,1 0 0,-1 0 0,1 0 0,0 0 0,0 0 0,0 0 0,0 0 0,0 0 0,0 0 0,1 0 0,-1 0 0,-1 0 0,2 0 0,-2 0 0,1 0 0,0 0 0,0 0 0,0 0 0,0 0 0,0 0 0,0 0 0,0 0 0,0 0 0,1 0 0,-1 0 0,5 0 0,-4 0 0,9 0 0,-9 0 0,4 0 0,-5 0 0,0 0 0,1 0 0,-1 0 0,-1 0 0,-3-4 0,3 3 0,-3-2 0,3-1 0,0 3 0,-3-7 0,3 7 0,-7-7 0,6 7 0,-2-7 0,4 7 0,-4-6 0,3 6 0,-3-7 0,3 3 0,-3-3 0,3 3 0,-7-2 0,7 6 0,-7-7 0,3 3 0,0-4 0,-3 0 0,7 4 0,-7-3 0,3 4 0,-4-5 0,0 1 0,0 0 0,0-1 0,0 0 0,0 1 0,0-1 0,0 0 0,0 1 0,0-1 0,0 0 0,-4 1 0,3-1 0,-7 0 0,7 0 0,-7 4 0,7-3 0,-7 7 0,7-7 0,-7 7 0,7-7 0,-7 7 0,7-7 0,-7 7 0,3-3 0,-4 1 0,0 2 0,5-7 0,-4 7 0,3-7 0,-4 7 0,0-7 0,0 7 0,0-7 0,0 7 0,0-3 0,-1 0 0,1 3 0,0-7 0,0 7 0,0-7 0,0 7 0,0-3 0,0 4 0,0-4 0,0 3 0,0-7 0,0 7 0,0-7 0,0 7 0,4-7 0,-3 7 0,7-7 0,-7 7 0,3-3 0,0 0 0,-3 3 0,3-7 0,-3 3 0,-1-3 0,0 3 0,4-3 0,-3 7 0,3-7 0,-4 3 0,4-4 0,-3 4 0,3-3 0,0 3 0,-3-5 0,3 5 0,-1-3 0,2 3 0,0-4 0,3 0 0,-7 0 0,7 0 0,-3 0 0,4 0 0,0 0 0,0-5 0,0 4 0,0-4 0,0 5 0,0-5 0,0 4 0,0-4 0,0 0 0,0 4 0,0-9 0,0 8 0,0-3 0,0 0 0,0 4 0,0-4 0,0 5 0,0 0 0,0 0 0,0 0 0,0-5 0,0 4 0,0-5 0,0 2 0,0 2 0,0-3 0,0 0 0,0 4 0,0-9 0,0 9 0,4-4 0,-3 5 0,3-5 0,-4 3 0,0-2 0,4 3 0,-3 2 0,7 3 0,-3 1 0,0 0 0,-1-6 0,-4-10 0,0-2 0,0-9 0,0 9 0,0-3 0,0-1 0,0 4 0,0-4 0,0 1 0,0 3 0,4-9 0,-2 10 0,7-11 0,-7 10 0,2-9 0,1 9 0,-4-4 0,4 6 0,-1 0 0,-3 0 0,4 0 0,-1-1 0,-3 1 0,4 5 0,-5-4 0,0 4 0,0-5 0,0 5 0,0-4 0,4 3 0,-3 1 0,4 1 0,-5 0 0,0 4 0,0-4 0,0 5 0,0 0 0,0-5 0,0 3 0,0-3 0,0 0 0,0 4 0,0-4 0,0 0 0,0 4 0,4-9 0,-3 4 0,4-1 0,-5-3 0,0 4 0,4 0 0,-3-4 0,3 4 0,-4-5 0,0 5 0,0-4 0,0 8 0,0-8 0,0 9 0,0-4 0,0 5 0,0 0 0,0 0 0,0 0 0,4 4 0,1 1 0,0-4 0,-1-2 0,-4-9 0,0-7 0,0 9 0,0-13 0,0 13 0,0-8 0,0 4 0,0 1 0,0 0 0,0 0 0,0 0 0,0 0 0,0 0 0,0-6 0,0 4 0,0-4 0,5 1 0,-4 3 0,8-3 0,-8 4 0,4 1 0,-1 5 0,-3-4 0,3 9 0,-4-4 0,0 0 0,0 4 0,4-4 0,-3 0 0,3 3 0,-4-3 0,0 5 0,0-5 0,0 4 0,0-4 0,0 5 0,0 0 0,0-1 0,0 2 0,0-1 0,0 0 0,0 0 0,0 0 0,0 0 0,0 0 0,0 0 0,0 0 0,0-1 0,0 1 0,0 0 0,0 0 0,0 0 0,0 0 0,0-4 0,0 3 0,0-4 0,0 5 0,0 0 0,4 0 0,-3 0 0,3 0 0,-4 0 0,0 0 0,4 0 0,-3 0 0,3 0 0,-4 0 0,0-5 0,0 4 0,0-4 0,4 4 0,-3-4 0,3-1 0,-4 0 0,0-4 0,0 9 0,0-9 0,0 4 0,0 0 0,4 1 0,-3 0 0,3 3 0,-4-8 0,0 9 0,0-9 0,0 9 0,0-9 0,0 4 0,0-1 0,0-2 0,0 7 0,0-3 0,0 0 0,0 4 0,0-4 0,0 0 0,4 4 0,-3-4 0,4 5 0,-5 0 0,0-6 0,0 1 0,0-1 0,0 2 0,0 4 0,0 0 0,0 0 0,4 0 0,-3-1 0,3-4 0,-4 4 0,0-4 0,4 5 0,-3-5 0,3 4 0,-4-9 0,0 8 0,0-3 0,4 5 0,-3 0 0,3 0 0,-4 0 0,0 0 0,0 0 0,4 0 0,-3 0 0,3 0 0,-4 0 0,0 0 0,4 0 0,-3 0 0,3 0 0,-4 0 0,0 0 0,4 0 0,-3 0 0,3 0 0,-4 0 0,4 0 0,-3 0 0,3 0 0,-4 0 0,0 0 0,4 0 0,-3 0 0,3 0 0,0 0 0,-3 0 0,3 0 0,-4 0 0,0 0 0,4 4 0,-3-3 0,3 3 0,-4-4 0,5 0 0,-4 0 0,3 0 0,-4-1 0,0 1 0,4 0 0,-3 0 0,3 0 0,-4 0 0,0 0 0,0 0 0,0 0 0,0 0 0,4 4 0,-3-3 0,3 3 0,-4-4 0,0 0 0,0 0 0,0-1 0,0 1 0,0 0 0,0 0 0,0 0 0,0 0 0,0 0 0,0 0 0,0 0 0,0 0 0,0 0 0,0 0 0,0 0 0,0 0 0,0 0 0,0 0 0,0 0 0,0 1 0,0-1 0,0 0 0,0 0 0,0 1 0,0-1 0,0 1 0,0-1 0,0 0 0,0 0 0,0 0 0,0 0 0,0 0 0,0 1 0,0-1 0,0 0 0,0 0 0,0 0 0,0 0 0,0 0 0,0 0 0,0 0 0,0 0 0,0 0 0,0 0 0,0 0 0,0 0 0,0 1 0,0-1 0,0 0 0,0 0 0,0 0 0,0 0 0,0 0 0,0 1 0,0-2 0,0 1 0,-4 0 0,3 0 0,-3 0 0,4 0 0,0 0 0,0 1 0,0-6 0,0-6 0,4 3 0,1-8 0,0 10 0,4-5 0,-8 5 0,8 1 0,-8 5 0,8-5 0,-8 3 0,7-3 0,-7 5 0,3 0 0,0 0 0,-3 0 0,7 0 0,-7 0 0,3 0 0,-4 0 0,4 4 0,-3-3 0,3 3 0,-4-4 0,4 0 0,-3 0 0,7 0 0,-7 0 0,3 0 0,0 0 0,-3-1 0,3 2 0,0-1 0,-3 0 0,3 0 0,1 3 0,-4-2 0,3 3 0,0-4 0,-3 0 0,3 0 0,0 0 0,-3 0 0,7-4 0,-7 3 0,7-4 0,-7 5 0,3 0 0,0 0 0,-3-5 0,3 4 0,0-4 0,-3 0 0,7 3 0,-7-3 0,7 5 0,-7 0 0,3 0 0,0 0 0,-3 0 0,3 1 0,0-2 0,-2 2 0,6 3 0,-7-4 0,7 4 0,-7-4 0,7 4 0,-7-3 0,7 3 0,-3-4 0,0 1 0,3 3 0,-7-3 0,7 3 0,-4 0 0,1-3 0,3 7 0,-3-3 0,-1-3 0,1-4 0,-5-13 0,0 2 0,0-9 0,4 9 0,2-10 0,5 5 0,-5 0 0,3 1 0,-3 0 0,4 4 0,-4-4 0,3 6 0,-3 0 0,4 5 0,-5-4 0,4 4 0,-4-5 0,5 5 0,0-4 0,-1 4 0,1-6 0,1-5 0,-1 5 0,1-5 0,4 0 0,-4 4 0,5-4 0,-6 6 0,0 0 0,0 5 0,0-4 0,-1 9 0,-4-4 0,-1 5 0,0 0 0,-3 0 0,3-1 0,-4 1 0,4 0 0,-3 0 0,3-5 0,-4 4 0,4-4 0,-3 0 0,4 4 0,-5-4 0,0 4 0,0 1 0,0 0 0,0 0 0,3 0 0,-2 0 0,3 0 0,-4 1 0,0-2 0,0-3 0,0 2 0,0-3 0,0 5 0,0 0 0,0 0 0,0 0 0,0 0 0,0 0 0,0 0 0,0 0 0,0 0 0,0 0 0,0 0 0,0 0 0,0-5 0,0 4 0,0-4 0,0 5 0,0 0 0,0 0 0,0-1 0,0 1 0,0 0 0,0 0 0,0 0 0,0 0 0,0 0 0,0-5 0,0 4 0,0-4 0,0 0 0,0 3 0,0-3 0,0 0 0,0 4 0,0-9 0,0 9 0,0-4 0,0 0 0,0 4 0,-4-4 0,3 0 0,-3 3 0,4-8 0,0 9 0,-4-9 0,2 9 0,-2-9 0,4 4 0,0 0 0,0-4 0,0-6 0,0 8 0,-5-11 0,4 18 0,-3-9 0,4 9 0,0-4 0,0 4 0,0 1 0,0 0 0,0-5 0,0 4 0,0-4 0,0 5 0,0 0 0,-4 0 0,3 0 0,-3-1 0,4-4 0,0 4 0,0-4 0,-4 5 0,3 0 0,-3 0 0,4 0 0,0 0 0,-4 4 0,3-3 0,-3 3 0,4-4 0,0 1 0,-4-1 0,3 0 0,-3 1 0,0 3 0,3-3 0,-3 3 0,4-4 0,-4 4 0,3-4 0,-7 5 0,7-5 0,-7 0 0,7 0 0,-6 4 0,6-3 0,-7 4 0,7-5 0,-7 0 0,7 0 0,-7-1 0,3 1 0,0 0 0,-3 0 0,3 0 0,-4 0 0,4 0 0,-3 0 0,7 0 0,-7 0 0,7 0 0,-7 0 0,3 0 0,0 0 0,1 1 0,0 3 0,3-3 0,-3 3 0,0-4 0,3 1 0,-7-1 0,7 0 0,-8 0 0,8 0 0,-7-1 0,7 1 0,-3 0 0,0 0 0,3 0 0,-7 0 0,7 0 0,-7 0 0,7 0 0,-3 0 0,0 3 0,3-7 0,-7 7 0,7-8 0,-7 5 0,7 0 0,-7 0 0,7 0 0,-7 4 0,7 9 0,-3-6 0,4 1 0,-9-9 0,7-4 0,-7 1 0,5 3 0,-1-4 0,0 5 0,-3 0 0,7 0 0,-7 0 0,7 0 0,-7 0 0,2 0 0,1 0 0,-3 0 0,7 0 0,-7-1 0,3 1 0,0 0 0,-3 0 0,3 0 0,0 0 0,-3 0 0,3 0 0,-4 0 0,0 4 0,0-3 0,4 3 0,-4-5 0,4 1 0,-4 0 0,0 0 0,0 4 0,0-3 0,0 3 0,4-4 0,-3 0 0,3 4 0,0-3 0,-3 3 0,2-1 0,1-2 0,-3 3 0,3 0 0,-4-3 0,0 3 0,0-4 0,0 0 0,0 0 0,-5 4 0,4-3 0,-4 3 0,5-4 0,0 4 0,0-3 0,0 3 0,0 0 0,-1-3 0,1 3 0,0 0 0,0-4 0,0 4 0,0 0 0,0-3 0,0 7 0,0-7 0,0 3 0,0-4 0,0 4 0,0-3 0,0 7 0,0-7 0,0 3 0,0 0 0,5-3 0,-4 7 0,3-7 0,-4 4 0,0-5 0,0 0 0,0 4 0,1-2 0,-1 2 0,0 0 0,0-3 0,1 3 0,-1 0 0,4-3 0,-3 7 0,3-7 0,-4 3 0,0 0 0,4-2 0,-3 2 0,3-4 0,-4 0 0,0 0 0,4 0 0,-3 0 0,4 1 0,-1-1 0,-3 4 0,7-3 0,-3 3 0,0-1 0,3-2 0,-7 7 0,7-7 0,-7 3 0,3-3 0,-4-1 0,1 0 0,3 1 0,-3 3 0,7-3 0,-7 7 0,3-7 0,-4 6 0,4-6 0,-4 3 0,4-4 0,-4 4 0,0-3 0,0 3 0,0 0 0,0-3 0,0 3 0,0 0 0,0-3 0,0 3 0,0 0 0,0-3 0,0 7 0,0-7 0,0 7 0,-1-3 0,1 0 0,0 3 0,0-3 0,4 0 0,-3 3 0,3-3 0,-9-1 0,4 4 0,-4-7 0,5 7 0,0-4 0,0 5 0,0-4 0,0 3 0,-1-3 0,1 4 0,0-4 0,0 3 0,0-3 0,0 0 0,0 3 0,0-3 0,0 4 0,0 0 0,0 0 0,0 0 0,0-4 0,0 3 0,0-3 0,0 4 0,0 0 0,4-4 0,-3 3 0,3-3 0,-4 4 0,0 0 0,0-4 0,0 3 0,1-3 0,-1 4 0,0 0 0,5-3 0,-5 2 0,5-3 0,-1 0 0,-3 3 0,7-7 0,-3 3 0,12 0 0,-6 1 0,6 4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7:18.72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3114 24575,'5'-18'0,"-4"4"0,8 0 0,-4 5 0,0 0 0,3 0 0,-7 0 0,7 4 0,-3-3 0,4 3 0,-4-4 0,3 4 0,-7-3 0,7 7 0,-3-7 0,4 7 0,0-7 0,-1 3 0,1 0 0,-4-3 0,3 3 0,-3 0 0,4-3 0,-4 3 0,3 0 0,-3-3 0,0 3 0,3-1 0,-3-2 0,1 3 0,2 0 0,-7-3 0,7 7 0,-7-7 0,7 7 0,-7-7 0,7 7 0,-7-7 0,7 7 0,-3-7 0,4 3 0,-4-4 0,2 4 0,-2-3 0,5 3 0,-5-4 0,3 4 0,-3-3 0,0 3 0,3-5 0,-3 1 0,4 0 0,-4 0 0,3 0 0,-3 0 0,0 0 0,3 0 0,-3 0 0,4 0 0,-4 0 0,4-5 0,-4 3 0,1-3 0,2 5 0,-3 0 0,0 0 0,3 0 0,-3 0 0,0 0 0,3 4 0,-7-4 0,7 8 0,-7-7 0,7 3 0,-3-4 0,0 1 0,3 3 0,-7-3 0,7 3 0,-3-4 0,0 1 0,2 3 0,-6-3 0,3 3 0,1-4 0,-1 1 0,1-1 0,-1 0 0,0 0 0,-3 0 0,3 0 0,0 4 0,-3-3 0,3 3 0,-4-4 0,4 4 0,-3-3 0,3 3 0,0-4 0,-3 0 0,3 0 0,-4-1 0,0 1 0,5 4 0,-4-3 0,3 3 0,-4-4 0,4 0 0,-3 0 0,3 0 0,0 0 0,-3 0 0,3 0 0,-4 0 0,4 0 0,-3-5 0,3 4 0,0-4 0,-3 0 0,3 3 0,-4-3 0,4 0 0,-2 4 0,2-4 0,0 0 0,-2 4 0,2-4 0,-4 5 0,0 0 0,0 1 0,4-1 0,-3 1 0,6 0 0,-2-1 0,-1 1 0,0-1 0,0 4 0,-3-3 0,7 7 0,-7-7 0,7 7 0,-4-3 0,5 4 0,-1 0 0,0 0 0,1 0 0,-1 0 0,1 0 0,0 0 0,-1 0 0,1 0 0,0 0 0,0 0 0,0 0 0,0 0 0,0 4 0,0-3 0,0 3 0,0 0 0,0-3 0,0 7 0,0-7 0,0 3 0,1 0 0,-1-3 0,0 3 0,0-4 0,0 0 0,0 0 0,0 0 0,0 0 0,0 0 0,0 0 0,-1 0 0,1 0 0,-1 0 0,0 0 0,1 0 0,-1 0 0,-3-3 0,2-2 0,-6-4 0,8 0 0,-8 0 0,7 0 0,-7-1 0,7 1 0,-7 0 0,7 0 0,-7 0 0,3 0 0,-4 0 0,4 0 0,-3 0 0,3 0 0,-4 0 0,0 1 0,4-1 0,-3 0 0,3 0 0,-4-1 0,0-4 0,0 4 0,0-4 0,0 0 0,0 4 0,0-4 0,0 5 0,0 0 0,0 0 0,0 0 0,0 0 0,0 0 0,0 0 0,0 0 0,0 0 0,0 0 0,0 0 0,0 0 0,0 0 0,0 0 0,0 0 0,0 0 0,0 0 0,0 1 0,0-1 0,0 0 0,0 0 0,0 0 0,0 0 0,0 0 0,4 0 0,-3 0 0,3 0 0,-4 1 0,0-2 0,0 2 0,0-1 0,0 0 0,0-5 0,0 4 0,0-4 0,0 4 0,0 1 0,0 0 0,0 0 0,0 0 0,0 0 0,0 0 0,0 0 0,0 0 0,0 0 0,0-1 0,0 1 0,0 0 0,0 0 0,0 0 0,0 0 0,0 0 0,0 0 0,0 0 0,0 0 0,0 0 0,0 0 0,0 0 0,0 0 0,0 0 0,0 0 0,0 0 0,0 0 0,0 0 0,0 0 0,0 0 0,0 0 0,-4 0 0,3 0 0,-3-1 0,0 1 0,3 0 0,-7 0 0,7 0 0,-7 0 0,3 0 0,0 0 0,-3 0 0,2 0 0,1 0 0,-3-1 0,3 1 0,0 0 0,-3 4 0,7-3 0,-3 3 0,0 0 0,3-3 0,-7 3 0,7-4 0,-3 1 0,4-1 0,0 1 0,0-6 0,0 4 0,0-4 0,0 5 0,0 0 0,0 0 0,0 0 0,0 0 0,0 1 0,0-1 0,0 0 0,0 0 0,0 0 0,0 0 0,0 0 0,0 0 0,0 0 0,0-1 0,0 1 0,0 0 0,0 0 0,0 0 0,0 0 0,0 1 0,0-2 0,0-3 0,0 2 0,0-3 0,0 0 0,0-1 0,0 0 0,0-4 0,0 9 0,0-4 0,0-1 0,0 5 0,0-4 0,0 5 0,0 0 0,0 0 0,0 0 0,0 0 0,0 0 0,-3 0 0,2 0 0,-3 0 0,4 0 0,-4-1 0,3 1 0,-7 0 0,7 0 0,-3 0 0,-1 0 0,4 0 0,-7 0 0,7 0 0,-3 0 0,0-1 0,3 1 0,-3 0 0,0 4 0,3-3 0,-3 3 0,4-4 0,-4 0 0,3 0 0,-7 0 0,7 0 0,-7 4 0,7-3 0,-7 3 0,7-4 0,-7 0 0,3 4 0,0-3 0,-3 7 0,7-7 0,-7 3 0,3 0 0,0-3 0,-3 7 0,3-7 0,-4 3 0,0 0 0,1-2 0,-1 6 0,1-3 0,3 0 0,-3 3 0,3-7 0,-3 7 0,3-7 0,-3 7 0,3-7 0,-4 7 0,4-6 0,-2 6 0,2-7 0,-4 7 0,0-7 0,1 3 0,-1 1 0,4-4 0,-2 7 0,6-7 0,-8 7 0,8-7 0,-7 7 0,3-8 0,-4 5 0,0-1 0,1-3 0,-1 7 0,4-7 0,-3 7 0,3-2 0,-3-1 0,-1 3 0,1-3 0,-1 4 0,0 0 0,0 0 0,1 0 0,-1 0 0,1 0 0,-1 0 0,1 0 0,-1 0 0,1 0 0,0-3 0,-1 2 0,5-3 0,0 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6:03.99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2340 2140 24575,'-5'-13'0,"-2"0"0,2 5 0,-4-1 0,4 0 0,-3 4 0,7-3 0,-3 4 0,0-5 0,3 0 0,-6 5 0,6-4 0,-3 3 0,4-3 0,-4 3 0,3-2 0,-3 2 0,0 0 0,3-2 0,-3 2 0,0 0 0,-1-2 0,-3 6 0,3-7 0,-3 7 0,3-7 0,-3 3 0,-1 1 0,1-4 0,-1 7 0,1-6 0,-1 2 0,1 0 0,3-2 0,-2 6 0,6-7 0,-3 3 0,0-4 0,3 1 0,-3-1 0,1 0 0,2 1 0,-3-1 0,4 0 0,0 1 0,0-1 0,0 0 0,0 0 0,0 1 0,-4-2 0,3 2 0,-3-2 0,4 2 0,0-1 0,0 0 0,0 0 0,0-1 0,0 1 0,0 0 0,0 0 0,0 0 0,0 0 0,0 0 0,0 0 0,0 0 0,0 0 0,0 0 0,0 0 0,0 0 0,0 0 0,0 0 0,0 0 0,0 0 0,0 0 0,0 0 0,0 0 0,0 0 0,0 0 0,0 0 0,0 0 0,0 0 0,0 0 0,0 0 0,0 0 0,0 0 0,0 0 0,0 0 0,0-5 0,4 3 0,-3-7 0,3 8 0,-4-3 0,0 4 0,0 0 0,0 0 0,0 0 0,0 0 0,0 0 0,4 0 0,-3 0 0,3 0 0,-4-1 0,0-3 0,0 3 0,0-7 0,0 3 0,0 0 0,0-4 0,0 8 0,0-4 0,0 5 0,0-1 0,0 1 0,0 0 0,0 0 0,0 0 0,0 0 0,0 0 0,0-5 0,0 3 0,0-3 0,0 5 0,0 0 0,0 0 0,0-5 0,0 0 0,0-1 0,4 2 0,-3 3 0,3 1 0,-4-5 0,0 4 0,0-4 0,0 5 0,0 0 0,0 0 0,0 0 0,0-1 0,0 2 0,0-1 0,0 0 0,0 0 0,0-1 0,0 1 0,0 0 0,0 0 0,0-5 0,0 0 0,0-1 0,0 2 0,0 3 0,0 1 0,0 0 0,0 0 0,0 0 0,0 0 0,0 0 0,0 0 0,0 0 0,0 0 0,0 0 0,0 0 0,0 0 0,0 0 0,0 0 0,0 0 0,0 0 0,0 0 0,0 0 0,0 0 0,0 0 0,0 1 0,0-1 0,0 0 0,0 1 0,0-1 0,-4 5 0,3-4 0,-3 3 0,0 1 0,3-4 0,-3 3 0,4-4 0,-4 1 0,3-1 0,-3 0 0,0 0 0,3 1 0,-7 3 0,7-3 0,-3 3 0,4-3 0,-4 3 0,3-3 0,-3 4 0,4-5 0,0 1 0,-4 3 0,3-3 0,-3 4 0,0-1 0,-1 1 0,0 0 0,-2 3 0,2-3 0,-3 4 0,-1 0 0,0 0 0,1 0 0,-1 0 0,0 0 0,0 0 0,0 0 0,0 0 0,0 0 0,1 0 0,-1 0 0,0 0 0,1-4 0,-1 4 0,1-4 0,3 0 0,-3 3 0,4-3 0,-5 4 0,0 0 0,1-4 0,-1 3 0,4-7 0,-2 4 0,2-5 0,0 0 0,-3 4 0,7-3 0,-3 4 0,0-1 0,3-3 0,-7 3 0,7-4 0,-6 4 0,6-3 0,-3 4 0,0-5 0,3 0 0,-7 4 0,7-2 0,-7 6 0,3-7 0,-3 4 0,-1-5 0,5 1 0,-4 3 0,7-2 0,-7 6 0,7-7 0,-7 7 0,7-7 0,-6 7 0,6-7 0,-7 7 0,7-7 0,-7 7 0,7-7 0,-6 7 0,6-7 0,-3 3 0,0 0 0,3-3 0,-7 3 0,3-3 0,-3-1 0,3 1 0,-3 3 0,7-3 0,-7 7 0,4-6 0,-5 2 0,0-4 0,1 1 0,-1 3 0,4-3 0,-3 7 0,3-3 0,0 0 0,-2 3 0,6 0 0,-3 6 0,4 4 0,0 0 0,0 0 0,0 0 0,0-1 0,-8 2 0,6-1 0,-6 0 0,8 0 0,0 0 0,-4-1 0,3 2 0,-3-2 0,4 1 0,-4 0 0,3 0 0,-3 0 0,4 0 0,0 1 0,0-1 0,0 0 0,0 0 0,0 0 0,0 0 0,0 0 0,0 0 0,0 0 0,-4 0 0,3 0 0,-3 0 0,4 5 0,0-3 0,0 8 0,0-9 0,0 9 0,0-9 0,0 9 0,0-4 0,0 1 0,0 2 0,0-2 0,0-1 0,0 4 0,0-4 0,0 0 0,0 4 0,0-8 0,-4 3 0,3-5 0,-3 0 0,4 0 0,-4 0 0,3 0 0,-3 0 0,4 0 0,-4 0 0,3 1 0,-3-1 0,4 0 0,-4 0 0,3 0 0,-7 0 0,7 0 0,-3 0 0,0 0 0,3 0 0,-3-1 0,4 1 0,-4 0 0,3 0 0,-3 0 0,4 0 0,-4 0 0,3 0 0,-3 0 0,4 0 0,0 0 0,0 0 0,0 0 0,0 1 0,0-1 0,0 0 0,0 0 0,0 0 0,0 0 0,0 0 0,0 0 0,0 0 0,0 0 0,0 1 0,0 4 0,0-4 0,0 4 0,0-5 0,0 5 0,0-4 0,0 4 0,0-4 0,0-1 0,0 0 0,0 0 0,0 5 0,0-4 0,0 4 0,0-5 0,0 0 0,0 0 0,0 1 0,0-1 0,0 9 0,0-7 0,0 7 0,0-9 0,0 5 0,0-4 0,0 5 0,0-2 0,0-2 0,0 8 0,0-9 0,0 4 0,0 0 0,4 1 0,-3 0 0,4 4 0,-5-3 0,4 4 0,-3 0 0,8 0 0,-8-5 0,4 4 0,-5-4 0,0 6 0,0-6 0,4 4 0,-2-9 0,2 9 0,-4-9 0,0 4 0,0 0 0,4-3 0,-3 3 0,3-5 0,-4 0 0,0 0 0,0 0 0,0 0 0,0 0 0,0 0 0,0 0 0,0 0 0,0-1 0,0 1 0,0 0 0,0-1 0,0 0 0,0 1 0,-4-4 0,3 2 0,-6-6 0,2 3 0,-4 0 0,0-3 0,0 7 0,0-7 0,0 3 0,0 0 0,0-3 0,0 7 0,0-7 0,0 3 0,0 0 0,0-3 0,0 3 0,0 0 0,0-3 0,0 7 0,0-7 0,0 3 0,0 0 0,-5-3 0,3 7 0,-3-7 0,5 7 0,0-7 0,0 8 0,0-8 0,0 7 0,0-7 0,-1 7 0,1-7 0,0 7 0,0-7 0,0 7 0,0-3 0,0 0 0,0 3 0,0-3 0,0 3 0,1 1 0,-1-4 0,4 3 0,-3-7 0,3 7 0,-4-3 0,0 0 0,4 3 0,-3-7 0,3 7 0,-5-7 0,1 7 0,0-3 0,0 0 0,1 3 0,-1-7 0,0 7 0,0-7 0,0 7 0,0-7 0,0 7 0,0-7 0,0 7 0,0-7 0,0 7 0,1-7 0,-1 3 0,4 0 0,-3-3 0,3 3 0,-4 0 0,0-3 0,4 7 0,-2-7 0,2 3 0,-5-4 0,2 0 0,-2 4 0,2-3 0,-1 3 0,4 1 0,-3-4 0,3 3 0,-4 0 0,0-3 0,0 3 0,0 0 0,0-3 0,0 3 0,0-4 0,0 0 0,4 4 0,-3-3 0,3 3 0,-4-4 0,0 0 0,0 0 0,0 0 0,0 4 0,0-3 0,1 3 0,-1-4 0,0 0 0,0 0 0,1 0 0,-1 0 0,1 0 0,-1 0 0,1 0 0,-1 0 0,1 0 0,-1-4 0,1 3 0,3-7 0,-3 7 0,7-7 0,-7 7 0,4-7 0,-5 7 0,4-7 0,-3 7 0,3-7 0,-4 3 0,0 0 0,1-3 0,-1 4 0,0-1 0,4-3 0,-3 7 0,3-7 0,-4 3 0,0-4 0,4 0 0,-3 0 0,3 0 0,-4 3 0,0-2 0,4 3 0,-3-4 0,2 4 0,1-3 0,-3 7 0,7-7 0,-7 7 0,7-7 0,-7 7 0,3-7 0,-4 7 0,5-7 0,-4 7 0,7-7 0,-7 7 0,7-7 0,-7 7 0,7-6 0,-7 6 0,7-7 0,-7 7 0,3-3 0,0 1 0,-2 2 0,6-7 0,-7 7 0,3-7 0,-3 7 0,3-6 0,-3 6 0,3-3 0,0-1 0,-3 4 0,4-3 0,-5 0 0,0 3 0,4-7 0,-3 7 0,7-7 0,-7 7 0,4-7 0,-5 7 0,4-6 0,-3 6 0,7-7 0,-7 7 0,3-7 0,-3 4 0,3-5 0,-3 5 0,7-4 0,-7 7 0,3-6 0,-4 6 0,5-7 0,-4 7 0,3-7 0,-4 7 0,4-7 0,-2 7 0,6-7 0,-8 7 0,8-7 0,-3 4 0,1-1 0,2-3 0,-3 3 0,4-3 0,0-1 0,0 1 0,0-1 0,0 1 0,0-1 0,0 1 0,0-1 0,4 0 0,1 5 0,-1-4 0,4 3 0,-3 0 0,0-3 0,3 3 0,-3-4 0,0 0 0,3 0 0,-7 0 0,7 0 0,-7 0 0,7 0 0,-7 0 0,7 0 0,-7 0 0,8-5 0,-8 3 0,8 1 0,-8 2 0,3 3 0,0-4 0,1 0 0,3 0 0,1 1 0,0 3 0,-1-3 0,1 7 0,0-6 0,0 6 0,-1-3 0,-3 0 0,3 3 0,-3-3 0,0 0 0,3 3 0,-3-7 0,4 3 0,-1-4 0,1 0 0,0 1 0,0-1 0,0 0 0,0 0 0,0 0 0,0 0 0,0 0 0,0 0 0,0 0 0,0 0 0,0-1 0,0 1 0,0 0 0,1 4 0,-1-3 0,0 3 0,0 0 0,-4-3 0,3 3 0,-3 0 0,4-3 0,0 3 0,0 0 0,-5-2 0,5 6 0,-5-7 0,5 7 0,-4-7 0,3 7 0,-7-7 0,6 7 0,-6-6 0,3 2 0,1 0 0,-4-2 0,7 6 0,-4-7 0,1 4 0,3-1 0,-7-3 0,7 7 0,-3-6 0,4 6 0,-4-7 0,2 3 0,-6-4 0,7 4 0,-7-2 0,7 2 0,-7-4 0,3 0 0,0 0 0,-3 0 0,7 4 0,-7-3 0,3 3 0,0 0 0,-3-3 0,3 3 0,-4-3 0,4 3 0,-3-3 0,3 3 0,-4-3 0,0-1 0,0 1 0,0-1 0,0 1 0,0-1 0,0 1 0,0-1 0,0 0 0,0 0 0,0 0 0,0 0 0,0 1 0,0-1 0,0 0 0,0 0 0,0 0 0,0-1 0,0-3 0,0 3 0,0-3 0,0 4 0,0 0 0,0 0 0,0 0 0,0-1 0,0 1 0,0 0 0,0 0 0,0 0 0,0 0 0,0 0 0,0 0 0,-4 0 0,3-5 0,-3 3 0,4-3 0,0 5 0,0 0 0,0 0 0,0 0 0,0 0 0,-4 0 0,3 0 0,-3 0 0,4 0 0,0 0 0,0 0 0,-4-1 0,3 1 0,-3 0 0,4 0 0,0 0 0,-4 0 0,3 1 0,-3-2 0,4 2 0,-4-1 0,3 0 0,-3 0 0,4 0 0,0 0 0,0 1 0,0-1 0,0 0 0,0 1 0,0-1 0,0 1 0,0-1 0,0 1 0,0-1 0,0 0 0,0 1 0,0-1 0,0 1 0,0-1 0,0 0 0,0 1 0,0-1 0,0 1 0,-4 0 0,3-1 0,-3 1 0,4-1 0,-4 4 0,3-2 0,-3 2 0,4-4 0,0 1 0,0-1 0,0 1 0,0 0 0,0-1 0,0 5 0,0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6:10.12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788 3658 24575,'-9'-4'0,"-3"3"0,7-7 0,-4 7 0,5-7 0,-4 7 0,3-7 0,-4 7 0,4-7 0,-3 7 0,3-7 0,-4 7 0,0-7 0,1 7 0,-1-6 0,0 6 0,1-3 0,3 0 0,-3 3 0,3-3 0,-3 1 0,3-2 0,-3 0 0,7-2 0,-7 6 0,7-7 0,-7 7 0,7-7 0,-7 7 0,7-7 0,-7 7 0,7-7 0,-6 7 0,6-7 0,-7 7 0,7-7 0,-7 7 0,7-6 0,-3 2 0,1 0 0,2-3 0,-7 3 0,3-4 0,1 1 0,-4 3 0,7-2 0,-7 6 0,7-7 0,-7 7 0,7-7 0,-7 3 0,3-4 0,-4 4 0,4-3 0,-2 3 0,2-3 0,-4-1 0,1 0 0,-1 1 0,5-1 0,-4 4 0,7-2 0,-7 6 0,7-8 0,-7 5 0,3-5 0,-4 0 0,1 1 0,3-1 0,-3 0 0,3 0 0,0 0 0,-3 5 0,7-4 0,-6 3 0,6-4 0,-7 0 0,7 0 0,-7 0 0,7 0 0,-8 0 0,8 0 0,-7 4 0,7-3 0,-7 3 0,7-4 0,-7 0 0,7 1 0,-6-1 0,6 0 0,-7 0 0,7 0 0,-3 1 0,4-1 0,-4 4 0,3-3 0,-3 3 0,0-4 0,3 0 0,-3 1 0,4-1 0,-4 0 0,3 0 0,-3 0 0,4 0 0,-4 0 0,3 0 0,-3 0 0,4 0 0,0 0 0,0 0 0,0 0 0,0 0 0,0 0 0,0 0 0,0 1 0,-4-2 0,3 2 0,-3-1 0,4 0 0,0 0 0,0 0 0,0 1 0,0-1 0,0 0 0,0 0 0,0 1 0,0-1 0,0 0 0,0 1 0,0-1 0,-4 0 0,3 0 0,-3 0 0,4 1 0,-4-1 0,3 1 0,-2-1 0,3 0 0,0 1 0,0-1 0,0 1 0,0-1 0,-5 4 0,4-3 0,-3 3 0,4-4 0,0 0 0,-4 0 0,3 0 0,-3 0 0,4 0 0,0 0 0,-4 4 0,3-3 0,-3 3 0,4-4 0,-4 0 0,3 0 0,-3 0 0,4 0 0,0 0 0,-4 0 0,3 0 0,-2 0 0,3 0 0,0 0 0,0 0 0,0 0 0,0 0 0,-5 4 0,4-3 0,-3 3 0,4-4 0,0-1 0,0 1 0,0 0 0,0 0 0,-4 0 0,3 0 0,-3 0 0,4 0 0,0 0 0,0 0 0,0 0 0,0 0 0,0 0 0,0 0 0,0 1 0,0-1 0,0 0 0,0 0 0,0 1 0,0-1 0,0 0 0,0 1 0,0-1 0,0 0 0,0 0 0,0 0 0,0 1 0,0-1 0,0 0 0,0 0 0,0 0 0,0 0 0,0 0 0,0 0 0,0 0 0,0 0 0,0 0 0,0 0 0,0 0 0,0 0 0,0 0 0,0 1 0,0-2 0,0 2 0,0-2 0,0 2 0,0-1 0,0 0 0,0 0 0,0-1 0,0 1 0,0 0 0,0 0 0,0 0 0,0 0 0,0 0 0,0 0 0,0 0 0,0 0 0,0-1 0,0 1 0,0 0 0,0 0 0,0 1 0,0-1 0,0 0 0,0 0 0,0 0 0,0 1 0,0-1 0,0 0 0,0 0 0,0 0 0,0 0 0,0 0 0,0 0 0,0 1 0,0-1 0,0 0 0,0 0 0,0 0 0,0 1 0,0-1 0,0 0 0,0 0 0,0 0 0,0 0 0,0 0 0,0 0 0,0 0 0,0-1 0,0-3 0,0 3 0,0-3 0,0 4 0,0 0 0,0 0 0,0 0 0,-4 0 0,3 0 0,-3 0 0,4 1 0,0-1 0,0 1 0,0-1 0,0 1 0,0-1 0,0 0 0,0 1 0,0-1 0,0 0 0,0 1 0,0-1 0,0 0 0,0 0 0,0 0 0,0 0 0,0 0 0,0 0 0,0 0 0,0 0 0,0 0 0,0 0 0,0 0 0,0 0 0,0 0 0,0 0 0,0 0 0,0 0 0,0 0 0,0 0 0,0 0 0,0 0 0,0 0 0,0 0 0,0 0 0,0 0 0,0 0 0,0 0 0,0-1 0,0 1 0,0 0 0,0-5 0,0 4 0,0-4 0,0 5 0,0 0 0,0 0 0,0 0 0,0 0 0,0 0 0,0 0 0,0 0 0,0-1 0,0 1 0,0 0 0,0 0 0,0 0 0,0 0 0,0 0 0,0 0 0,0 0 0,0 0 0,0-1 0,0 1 0,0 0 0,0 0 0,0 0 0,0 0 0,0 0 0,0 0 0,0 0 0,0 0 0,0-1 0,0 2 0,0-1 0,0 0 0,0 0 0,0-1 0,0 1 0,0 0 0,0 0 0,0 0 0,0 0 0,0 0 0,0 0 0,0 0 0,0-1 0,0 1 0,0 0 0,-4 0 0,3 1 0,-3-2 0,4 1 0,-4 0 0,3 0 0,-3 0 0,4 0 0,0 1 0,-4-2 0,3 2 0,-3-1 0,4 0 0,0 0 0,0 0 0,0 0 0,0 0 0,0 0 0,-3 0 0,2 0 0,-3 0 0,4 0 0,0 0 0,0 0 0,-4 0 0,3 0 0,-3 0 0,4 0 0,0 1 0,0-1 0,0 0 0,0 0 0,0 0 0,-4 1 0,3-1 0,-2 0 0,3 0 0,0 1 0,0-1 0,0 0 0,0 1 0,0-1 0,0 0 0,0 0 0,0 0 0,-4 4 0,3-3 0,-3 3 0,4-4 0,0 1 0,0-1 0,0 0 0,0 0 0,0 0 0,0 0 0,0 0 0,0 0 0,-4 0 0,3 1 0,-4-1 0,5 0 0,0 0 0,0 0 0,-4 0 0,3 0 0,-3 0 0,4 0 0,0 0 0,0 0 0,0 0 0,-4 4 0,3-3 0,-3 2 0,4-2 0,0-1 0,0 0 0,-4 0 0,3 0 0,-10 5 0,0 0 0,2 4 0,0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6:18.68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4975 24575,'0'-18'0,"0"0"0,0-2 0,0-5 0,0 4 0,0-5 0,0 5 0,0 1 0,0 0 0,0-6 0,0 5 0,0-5 0,0 5 0,0 1 0,0 0 0,0 0 0,0 0 0,0 0 0,0 4 0,0-3 0,0 4 0,0-9 0,0 3 0,0-3 0,4 8 0,-3-3 0,3 9 0,-4-9 0,4 9 0,-3-4 0,3 0 0,-4 4 0,0-9 0,0 3 0,0 1 0,0-4 0,0 4 0,0 0 0,0-4 0,0 8 0,0-7 0,0 7 0,0-8 0,0 9 0,0-9 0,0 9 0,0-4 0,0 5 0,0-5 0,0 3 0,4-3 0,-3 5 0,3 0 0,-4-5 0,0 4 0,4-4 0,-3 0 0,3 3 0,-4-3 0,0 0 0,4 4 0,-3-9 0,3 9 0,-4-4 0,5 0 0,-4 3 0,3-8 0,1 0 0,-4 3 0,3-7 0,0 13 0,-3-9 0,4 8 0,-5-8 0,0 9 0,4-9 0,-3 9 0,4-9 0,-5 9 0,0-9 0,0 8 0,0-8 0,4 9 0,-3-9 0,3 9 0,-4-9 0,0 8 0,0-7 0,0 7 0,0-8 0,0 9 0,0-9 0,0 9 0,4-9 0,-3 8 0,4-3 0,-5 0 0,0 4 0,0-4 0,0 5 0,0 0 0,0 0 0,0 0 0,0-1 0,4 1 0,-3 0 0,3 0 0,-4 0 0,0 0 0,4-4 0,-3 3 0,3-3 0,0-1 0,-3 4 0,3-3 0,0 4 0,-3-5 0,3 4 0,-4-4 0,0 5 0,0 0 0,4-1 0,-3 1 0,3 0 0,-4-5 0,0 4 0,4-4 0,-3 5 0,3 0 0,1-5 0,-4 3 0,3-3 0,-4 0 0,0 4 0,5-4 0,-4 5 0,3-5 0,-4 3 0,4-3 0,-3 0 0,3 4 0,-4-4 0,4 0 0,-3 4 0,4-4 0,-1 5 0,-3-1 0,3 1 0,-4 0 0,0 0 0,4 0 0,-3 0 0,3 0 0,0 0 0,-3 0 0,3 0 0,-4 0 0,4 4 0,-3-3 0,3 3 0,0-4 0,-4 0 0,4 1 0,0 3 0,-3-3 0,3 3 0,0 0 0,-3-3 0,4 3 0,-2-4 0,-2 0 0,3 1 0,0-1 0,-3 0 0,7 0 0,-7 0 0,3 0 0,-4 0 0,4 0 0,-3-5 0,3 3 0,0-7 0,-2 2 0,6 1 0,-7-4 0,8 4 0,-4-5 0,1 0 0,2 4 0,-7-3 0,8 4 0,-8 0 0,8-4 0,-8 4 0,8 0 0,-4-4 0,0 8 0,4-3 0,-8 0 0,7 4 0,-3-4 0,0 0 0,3 4 0,-3-5 0,0 1 0,3 4 0,-3-4 0,0 5 0,4 0 0,-8 0 0,7 0 0,-7 0 0,7-1 0,-3 1 0,4 0 0,0 0 0,0 1 0,0-2 0,-4 1 0,3 0 0,-3 0 0,0 0 0,3 0 0,-7 0 0,7 0 0,-7 0 0,7 0 0,-3 3 0,0-2 0,4 3 0,-8-4 0,7 0 0,-7 0 0,7 4 0,-7-3 0,7 3 0,-7-4 0,7 0 0,-7 0 0,7-1 0,-7 2 0,7-2 0,-7 2 0,7-2 0,-3 2 0,0-1 0,3 0 0,-7 0 0,7 0 0,-7 0 0,7 4 0,-7-3 0,3 3 0,0-4 0,1 0 0,0 0 0,3 0 0,-3 0 0,-1 0 0,4 4 0,-7-3 0,7 3 0,-7-3 0,6 3 0,-6-3 0,4 3 0,-1 0 0,-3-3 0,6 3 0,-2-4 0,4 1 0,-4-1 0,3 4 0,-7-3 0,7 3 0,-7-4 0,7 4 0,-7-4 0,7 4 0,-7-4 0,7 0 0,-7 0 0,7 5 0,-7-5 0,7 8 0,-7-7 0,3 3 0,0 0 0,-3-3 0,7 7 0,-7-7 0,7 7 0,-7-7 0,3 3 0,0 0 0,-3-3 0,7 7 0,-7-7 0,7 7 0,-3-7 0,0 3 0,3 1 0,-7-4 0,7 7 0,-7-7 0,7 7 0,-3-7 0,4 3 0,0 0 0,-5-3 0,4 3 0,-3 0 0,0-2 0,3 6 0,-4-7 0,5 7 0,0-7 0,-1 7 0,-3-7 0,3 7 0,-3-3 0,3 0 0,1 3 0,-4-7 0,2 7 0,-2-6 0,4 6 0,-5-7 0,4 7 0,-7-7 0,7 7 0,-7-7 0,8 7 0,-5-7 0,5 7 0,0-7 0,0 7 0,-4-7 0,3 7 0,-3-3 0,0 0 0,3 3 0,-3-3 0,0 0 0,3 3 0,-3-3 0,0 0 0,3 3 0,-3-7 0,4 7 0,0-3 0,0 0 0,0 3 0,-4-7 0,2 7 0,-2-3 0,4 0 0,0 3 0,0-7 0,-1 7 0,1-3 0,0 4 0,0-4 0,0 3 0,0-2 0,0-1 0,0 3 0,0-3 0,-1 0 0,1 3 0,0-3 0,-4 0 0,2 3 0,-2-3 0,0 0 0,3 3 0,-4-3 0,5 0 0,-4 0 0,3-1 0,-7-2 0,7 6 0,-7-7 0,3 3 0,-4-3 0,0-1 0,0 1 0,0-1 0,0 1 0,0-1 0,0 1 0,0-1 0,0 1 0,0-1 0,0 1 0,0-1 0,-4 4 0,3-2 0,-7 6 0,7-7 0,-7 7 0,7-8 0,-7 5 0,3-1 0,1-3 0,-4 7 0,3-7 0,-4 7 0,4-7 0,-3 7 0,3-3 0,0 0 0,-3 3 0,3-7 0,-4 7 0,1-7 0,-1 7 0,0-6 0,0 6 0,0-3 0,0 4 0,0-4 0,0 3 0,0-3 0,1 4 0,-1 0 0,0-4 0,1 3 0,-1-3 0,4 0 0,-3 3 0,4-7 0,-5 7 0,4-6 0,-3 6 0,7-7 0,-6 7 0,6-7 0,-7 7 0,7-7 0,-7 7 0,7-7 0,-7 7 0,7-7 0,-6 7 0,6-7 0,-7 7 0,7-7 0,-7 7 0,7-7 0,-7 7 0,7-7 0,-7 7 0,3-7 0,-4 3 0,0-4 0,0 0 0,4 0 0,-3 4 0,7-3 0,-7 3 0,3-4 0,-4 4 0,4-3 0,-3 3 0,3-4 0,-4 0 0,-1-1 0,2 2 0,-2-1 0,2 4 0,3-3 0,-4 7 0,4-3 0,0-1 0,-3 4 0,7-6 0,-2 2 0,3-4 0,0 1 0,0-1 0,0 1 0,0-1 0,0 0 0,0 1 0,-4-1 0,3 0 0,-3 0 0,0 1 0,3-1 0,-2 0 0,3 1 0,-4 3 0,3-3 0,-4 3 0,5-4 0,-3 0 0,2 1 0,-3-1 0,4 0 0,0 0 0,0 0 0,0 0 0,0 1 0,0-1 0,0 0 0,0 0 0,0 1 0,0-1 0,0 1 0,-4 3 0,-1 1 0,-3 4 0,0 0 0,-1 0 0,0 0 0,1 0 0,-1 0 0,0 0 0,0 0 0,0 0 0,0 0 0,1 0 0,-1 0 0,0 0 0,0 0 0,1 0 0,-1 0 0,1 0 0,-1 0 0,0 0 0,0 0 0,1 0 0,-1 0 0,0 0 0,1 0 0,0 0 0,3-4 0,-2 3 0,6-7 0,-7 7 0,7-7 0,-7 7 0,7-7 0,-7 7 0,7-6 0,-7 6 0,7-7 0,-7 7 0,7-7 0,-7 7 0,7-7 0,-3 3 0,0 0 0,3-3 0,-7 4 0,7-5 0,-7 4 0,7-2 0,-6 6 0,6-7 0,-7 7 0,7-7 0,-7 7 0,7-7 0,-3 3 0,0-4 0,3 1 0,-2-1 0,-1 5 0,3-4 0,-3 3 0,4-4 0,-4 4 0,3-2 0,-3 2 0,4-4 0,0 1 0,0-1 0,0 1 0,0-1 0,-4 1 0,3 0 0,-3-1 0,0 4 0,3-2 0,-3 2 0,0 0 0,4-2 0,-4 2 0,4-3 0,0-1 0,0 1 0,0-1 0,0 1 0,0 0 0,0-1 0,0 1 0,0-1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0:57.704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4621 4115 24575,'5'-78'0,"-1"2"0,-4 3 0,0-3 0,0 8 0,0-12 0,0 28 0,0-28 0,0 21 0,0-7 0,0 3 0,0 20 0,0-11 0,0 13 0,0-1 0,0 2 0,0 7 0,0 0 0,0 6 0,0 1 0,0 10 0,0-2 0,0 7 0,4 2 0,6 34 0,1 4 0,5 27 0,-3 8 0,0 4 0,1 16-492,-7-33 0,1 2 448,-1 0 0,1 2 44,0 8 0,0 2 0,0 0 0,0-2 0,-1-9 0,1 0 0,0 8 0,0-1 0,6 37 0,-6-40 0,0-1 0,6 39-66,0-11 66,-6-19 0,-2-17 0,-6-15 0,4-8 0,-3-11 983,4-1-898,-1-9-15,9-20-70,-6-4 0,12-25 0,-18-13 0,10-11 0,-9 19 0,-2-6-492,3-21 0,0-5 0,2-5 0,-1-4 164,-4 10 0,0-4 0,2-2 0,3-4 0,2-2 0,-1-1 82,-2 16 0,-1 0 0,0-1 0,0-2 0,0-4 0,0-2 0,0 0 0,1-1 0,1-4 0,0-1 0,1 2 0,-2 3-82,0-6 0,-1 4 0,1-4 82,1 5 0,2-4 0,-1 0 0,-1 5 91,-1-1 0,-1 4 1,1-3-92,1 8 0,0-3 0,1-1 0,-2 3-82,-3-14 0,-1 2 0,1 5 201,7-12 1,0 4 126,-7-6 0,0 5 0,2 33 0,0 3 491,-2-11 1,-2 3 269,1-30 222,0 24 0,0 31 0,0 10 0,0 26 0,0 49 0,0 12-492,0 1 1,0 6-1,0-8 1,0 1-174,0 14 0,0 3-318,0 4 0,0 2-492,0 12 0,0 3 0,4 5 0,1 1 261,0 0 1,0-1 230,0 1 0,0-4-486,2-24 0,0-3 486,-2 6 0,-1-1 0,0-17 0,0-2 0,3 1 0,-1-1 0,-4 42 0,10-21 983,-11-23-900,5-4 900,-6-14 0,0-10 0,0-3-300,0-11-683,0 0 0,0 0 0,0-37 0,0-5 0,0-37 0,0-12 0,-7-5-492,3 26 0,-1-4 179,-3-6 0,0-2 313,-2-10 0,2-1 0,3 0 0,0 2 0,-2 14 0,0 2 0,3-1 0,-1 3-536,-9-34 536,6 45 0,1 1 0,-7-25 0,1 5 0,1 29 0,1 1 0,0 16 983,1 6-402,1 5 1,-1 5-582,1 6 0,0 4 0,0 0 0,4 23 0,-3-2 0,6 44 0,-9-4 0,10 23-472,-2-33 0,0 1 472,3 1 0,0 3 0,-4 11 0,0 4-492,3 5 0,0 1 52,-3 0 0,1 1 440,2 11 0,2-3-492,-1-23 0,0-1 459,0 11 0,0-1 33,0-17 0,0-2 0,0 2 0,0-1-6,0-1 0,0-3 6,0 18 803,0-4-803,0-28 983,0-3-130,0-13 130,0-5-749,0-1-220,-10-67-14,2 6 0,2-7 0,0-6-492,-1 2 0,1-1 396,1-5 0,0-3-396,-3-14 0,-1-3 70,0 1 0,0-1 422,0-12 0,0 0 0,0 9 0,0 3 0,1 9 0,0 3-367,3 3 1,1 4 366,-9-33 0,9 45 0,0 0 0,-10-31 0,6 18 983,-2 17-946,9 20 946,-9-2-109,8 20-14,-7-5-860,5 38 0,-1 0 0,1 29 0,4-2 0,0 17 0,0 10 0,0 16-984,0 4 962,0-40 1,0 2 21,0 5 0,0 1 0,-1 1 0,2 1 0,2 3 0,1-1 0,3 31 0,0-43 0,1-2 0,6 24-7,0 7 7,-1-26 0,-2-11 0,0-21 0,-1-6 0,-4-7 983,-2-5-939,0-4-37,5-24-7,-2-1 0,1-36 0,-1-3 0,-6-17 0,12-17-786,-11-3 786,1 44 0,0 0 0,-3-36 0,0 33 0,0 0 0,0-35 0,0 37 0,0 0 0,0-40-43,0 17 43,0 10 0,0 17 0,0 9 0,0 13 0,0 6 784,0 7-784,0 5 45,-15 20-45,11-7 0,-16 13 0,15-13 0,-4-4 0,-5 0 0,3 0 0,-13 0 0,7 0 0,-9 0 0,-7 0 0,4 0 0,-11-10 0,1-3 0,4-9 0,-12-2 0,4-6 0,2 6 0,-1-6 0,9 8 0,0 0 0,5 1 0,3 0 0,4 5 0,6-3 0,-4 8 0,12-3 0,-6 4 0,12 1 0,-7 4 0,7-7 0,-11 7 0,6-8 0,-7 4 0,4 4 0,0-3 0,0 3 0,0-4 0,-5 4 0,4-3 0,-9 2 0,8-3 0,-8 4 0,9 1 0,-9-1 0,4 4 0,-5-4 0,0 5 0,4 0 0,-3 0 0,9 0 0,-9 0 0,4 0 0,0 0 0,1 0 0,0 0 0,3 0 0,-3 0 0,5 0 0,-5 5 0,4 0 0,0 5 0,2-1 0,3-4 0,22 3 0,-6-12 0,22 2 0,-7-8 0,-4 4 0,4-3 0,0 8 0,-5-4 0,18 5 0,-10 0 0,17 0 0,-4 0 0,13 0 0,2 0 0,8 0 0,0 0 0,0 0 0,9 0 0,-15 0 0,13 0 0,-22 0 0,-1 0 0,-9 0 0,-7 0 0,0 0 0,-6 0 0,-1 0 0,0 0 0,-4 0 0,4 0 0,-6 0 0,-5 0 0,4 0 0,-9 0 0,9 0 0,-8 0 0,8 0 0,-9 0 0,4 0 0,-5 0 0,0 0 0,0 0 0,-31 13 0,4-9 0,-28 13 0,6-10 0,5-1 0,-5 0 0,0-1 0,-1-4 0,-7 10 0,0-10 0,-8 5 0,-1-6 0,-8 6 0,0-5 0,0 11 0,7-11 0,-5 11 0,13-11 0,-6 10 0,8-9 0,0 3 0,7-5 0,1 0 0,7 0 0,0 0 0,5 0 0,2 0 0,6 0 0,0 0 0,5 0 0,-4 0 0,4 0 0,0 0 0,-4 0 0,8-4 0,-8 3 0,9-7 0,-9 2 0,9 1 0,-9-4 0,9 4 0,-9-1 0,8-2 0,-8 7 0,9-7 0,-9 7 0,9-7 0,-9 7 0,8-7 0,-7 7 0,7-7 0,-3 7 0,0-3 0,4 4 0,-9-5 0,9 4 0,-4-3 0,5 4 0,0 0 0,-6 0 0,5 0 0,-4 0 0,5-4 0,0 3 0,0-3 0,0 4 0,0 0 0,0-4 0,-6 3 0,5-3 0,-4 4 0,5-4 0,0 3 0,0-3 0,0-1 0,0 4 0,0-3 0,-5 4 0,3 0 0,-3-4 0,5 3 0,0-3 0,0 4 0,-5 0 0,4-4 0,-5 3 0,1-3 0,4 4 0,-4 0 0,0 0 0,4 0 0,-9 0 0,8-4 0,-7 3 0,7-3 0,-8 4 0,9-4 0,-9 3 0,4-3 0,0 4 0,-4 0 0,3 0 0,1-4 0,-4 3 0,9-3 0,-9 4 0,4 0 0,-6 0 0,6 0 0,-4-5 0,9 4 0,-9-3 0,4 4 0,-5 0 0,-1-5 0,1 4 0,0-3 0,0 4 0,0 0 0,0-5 0,-6 4 0,4-3 0,-4 4 0,0 0 0,5 0 0,-10 0 0,9 0 0,-4 0 0,6 0 0,0 0 0,-6 0 0,9 0 0,-8 0 0,10 0 0,0 0 0,-4 0 0,8 0 0,-7 0 0,7 0 0,-3 0 0,0 0 0,4 0 0,-4 0 0,5 0 0,-5 0 0,-1 0 0,0 0 0,2 0 0,4 0 0,0 0 0,-5 0 0,4 0 0,-4 4 0,4-3 0,-4 3 0,4 0 0,-4-3 0,5 3 0,-5 0 0,4-3 0,-4 8 0,0-8 0,3 7 0,-8-7 0,9 7 0,-4-7 0,5 7 0,-5-7 0,3 3 0,-3 0 0,0 2 0,4-1 0,-4 4 0,5-8 0,-5 7 0,4-3 0,-9 1 0,8 2 0,-3-3 0,0 0 0,4 3 0,-4-3 0,0 0 0,4 3 0,-4-3 0,0 5 0,3-1 0,-8 1 0,9-1 0,-9 1 0,9-1 0,-9 6 0,4-4 0,-5 8 0,-1-4 0,1 5 0,0-4 0,4 3 0,-3-3 0,4 4 0,-5-4 0,-1 3 0,1-4 0,5 6 0,-4-1 0,3 0 0,-4-4 0,0 3 0,4-4 0,-3 5 0,3-4 0,1 3 0,-4-8 0,8 3 0,-3-4 0,5-1 0,0 0 0,0 0 0,0 0 0,-1 0 0,1 0 0,4 0 0,-3 1 0,3-1 0,0 0 0,1 0 0,0 4 0,-1-3 0,0 3 0,-3-4 0,7 1 0,-3-1 0,-1 5 0,4-4 0,-7 4 0,7-5 0,-3 0 0,4 0 0,-5-47 0,9 17 0,4-47 0,5 33 0,8-5 0,-3 0 0,4 12 0,1-11 0,-3 18 0,1-5 0,-5 5 0,3 1 0,-4 5 0,6-4 0,-6 8 0,4-8 0,-4 4 0,5-1 0,0-3 0,-4 3 0,3 0 0,-3 2 0,4-1 0,-5 5 0,4-5 0,-9 6 0,9-1 0,-8 5 0,3-4 0,-5 4 0,0 0 0,0-3 0,0 7 0,0-7 0,0 7 0,0-7 0,1 7 0,-2-7 0,1 7 0,0-7 0,0 7 0,0-2 0,0 3 0,0-4 0,0 3 0,0-4 0,0 1 0,0 3 0,5-3 0,1 0 0,1 3 0,3-4 0,-4 1 0,5 3 0,-5-8 0,4 8 0,-4-3 0,1 0 0,3 3 0,-9-3 0,4 0 0,-5 3 0,0-7 0,0 7 0,0-3 0,-34-4 0,12 7 0,-34-7 0,19 8 0,-5 0 0,0 0 0,-7 5 0,-1 2 0,-8 5 0,8-5 0,-6 4 0,6-10 0,-7 10 0,6-10 0,-4 4 0,11 0 0,-5-4 0,7 9 0,0-4 0,5 1 0,-4 2 0,11-3 0,-11 0 0,11 3 0,-11-8 0,10 8 0,-9-8 0,3 9 0,-5-4 0,0 0 0,6 3 0,-5-8 0,4 9 0,-5-9 0,6 8 0,-4-7 0,9 7 0,-4-8 0,6 8 0,0-4 0,-1 1 0,1 3 0,0-4 0,0 5 0,5-4 0,-4 3 0,8-4 0,-7 1 0,7 2 0,-8-7 0,9 3 0,-4 0 0,5-3 0,0 3 0,0-4 0,0 0 0,0 0 0,0 0 0,-1 0 0,2 0 0,-1 0 0,4-17 0,1 4 0,4-15 0,0 8 0,0-6 0,0-2 0,0-5 0,0-7 0,0 6 0,0 0 0,0 2 0,5 10 0,-4-4 0,3 6 0,0 5 0,-3 1 0,7 5 0,-3 4 0,4-3 0,0 7 0,0-4 0,0 5 0,-1 0 0,1 0 0,0 0 0,0 0 0,0 0 0,0 0 0,0 0 0,0 0 0,0 0 0,0 0 0,5 0 0,-3 0 0,13 0 0,-7 0 0,15 0 0,-5 0 0,6 0 0,1 0 0,-1 0 0,0 0 0,7 0 0,-5 0 0,5 0 0,-7 0 0,0 0 0,-6-4 0,5-2 0,-10 0 0,4-3 0,-6 3 0,-5 1 0,-1-4 0,-5 8 0,0-3 0,0 0 0,0 3 0,-40-3 0,11 4 0,-36 5 0,23 6 0,-7 7 0,6 4 0,-6 1 0,7-1 0,-1 0 0,1 1 0,6-2 0,1 0 0,0 0 0,4-1 0,-4 1 0,6-1 0,0 1 0,0-1 0,-1 6 0,5-5 0,-4 5 0,9-10 0,-3 2 0,5-7 0,-1 3 0,5-5 0,1 0 0,0 0 0,3 0 0,-3 0 0,4 0 0,4 0 0,-3 0 0,8 11 0,-3 2 0,6 18 0,0 9 0,1 17 0,-6-7 0,5 13 0,-4 13 0,0-20 0,-1 34 0,-7-31 0,6 16 0,-4-9 0,4 7 0,-6-23 0,0 13 0,0-22 0,0 6 0,0-15 0,0-1 0,0-13 0,0-1 0,0-10 0,0-2 0,4-5 0,1-4 0,8-1 0,-3-4 0,3-4 0,-3-12 0,0-1 0,5-9 0,-4 6 0,4-6 0,-5 5 0,1-11 0,5 4 0,-5 1 0,5-5 0,-5 5 0,6-13 0,-4-1 0,9-7 0,-3 0 0,12-2 0,-5-6 0,6-4 0,-7 3 0,0 1 0,6 6 0,-6 8 0,0-6 0,-4 13 0,-3-5 0,4 7 0,0 0 0,-5 0 0,3 5 0,-8-3 0,7 9 0,-7-10 0,3 16 0,-1-9 0,-3 10 0,3 0 0,-4 1 0,-1 5 0,-4-1 0,-1 2 0,-26 3 0,8 1 0,-14 8 0,3 7 0,9 4 0,-10 6 0,10-1 0,-3 0 0,3 1 0,1-1 0,-4 0 0,8 0 0,-4 0 0,0 6 0,3-4 0,-3 4 0,5-6 0,0 0 0,-1 6 0,0 1 0,0 7 0,0-1 0,-5 0 0,4 7 0,-5 1 0,0 7 0,3 1 0,-3-1 0,0-7 0,4 6 0,-3-13 0,5 6 0,5-12 0,-4 3 0,9-9 0,-9 4 0,9-11 0,-3 4 0,4-9 0,0 4 0,0-5 0,0 0 0,0 0 0,0 0 0,5-31 0,-4-3 0,4-36 0,-5-5 0,0-10 0,0-17-437,0-2 437,0 8 0,0 36 0,0 1 0,0-28 0,0-7 0,0 12 0,0 15 0,0 9 0,0 16 0,0 7 0,0 10 0,-4 2 437,-1 9-437,-5 1 0,-3 4 0,3 0 0,-3 0 0,4 0 0,-5 0 0,4 4 0,-9 6 0,8 6 0,-8 4 0,7 6 0,-2-5 0,3 11 0,-5-5 0,4 1 0,-4 3 0,6-3 0,-6 5 0,-2 7 0,1-6 0,-6 13 0,5-6 0,-5 0 0,0-1 0,5-7 0,-2 0 0,8-10 0,-3 1 0,10-13 0,-4 3 0,8-46 0,-3 12 0,4-42 0,0 20 0,0-6 0,0 0 0,0 0 0,0-8 0,0 6 0,0-6 0,0 8 0,0 0 0,0 0 0,0 6 0,0 9 0,0 1 0,0 10 0,0 1 0,0 7 0,0 5 0,0 0 0,-11 4 0,3 10 0,-9 6 0,7 9 0,-1 6 0,1 1 0,-1 6 0,0 0 0,-1 7 0,6-5 0,-5 11 0,4-4 0,1 6 0,0-6 0,6 4 0,-4-11 0,2-1 0,-3-2 0,5-16 0,0 4 0,0-11 0,0 0 0,0 0 0,9-35 0,-2 8 0,8-26 0,-5 12 0,-4 11 0,4-11 0,-9 10 0,9-9 0,-9 9 0,9-4 0,-9 6 0,7 5 0,-7 1 0,7 9 0,-7 28 0,3-7 0,-4 28 0,0-17 0,0 13 0,0 1 0,5 8 0,-4 6 0,12 21 0,-6 1 0,8 17-757,-1-1 757,1 3 0,-7-44 0,-1 1 0,1 34 0,5 4 0,-5-6 0,0 1 0,5 7 0,-5-9-166,-1-9 166,5-2 0,-5-15 0,0-3 0,4-6 0,-5-8 750,6-1-750,-2-13 173,1-1-173,-1-6 0,0 1 0,0-6 0,-1-1 0,0-9 0,0-1 0,1-4 0,-2 0 0,2 0 0,-1-18 0,0 5 0,-3-16 0,-1 3 0,0-2 0,-4-5 0,4 0 0,-5-7 0,0-1 0,0-8 0,0-6 0,0-20 0,0 13 0,0 7 0,0 2 0,0-4 0,6-41 0,-5 39 0,11-15 0,-4 9 0,-1 8 0,4 8 0,-5 9 0,0 12 0,3 3 0,-8 4 0,8 6 0,-8 1 0,3 5 0,0 0 0,4 4 0,2 1 0,2 8 0,-3 5 0,-4 1 0,-1 8 0,0-8 0,1 9 0,0-8 0,4 8 0,-8-4 0,8 0 0,-8 4 0,3-9 0,-4 9 0,0-8 0,0 8 0,0-9 0,0 9 0,0-9 0,0 9 0,0-9 0,0 9 0,0-8 0,0 3 0,0-5 0,0 0 0,0 0 0,0 0 0,0 0 0,0 0 0,0 0 0,0 0 0,0 1 0,0-1 0,0 0 0,0 0 0,0-1 0,0 1 0,11-4 0,-4-1 0,9-4 0,-8 0 0,1 0 0,0-4 0,0-5 0,-4-2 0,3 2 0,-7 1 0,7 3 0,-7-8 0,7 3 0,-7-3 0,3 4 0,1 0 0,-4 0 0,3 0 0,-4-3 0,0 3 0,0-4 0,0 5 0,0-1 0,0-3 0,0 2 0,0-2 0,0 4 0,-4-1 0,3 0 0,-7 1 0,7-1 0,-3 0 0,4 33 0,0-17 0,0 26 0,0-24 0,0 0 0,0 0 0,0 0 0,-4 0 0,3 0 0,-3 1 0,4-1 0,0 0 0,0 0 0,0 0 0,0 0 0,-4 0 0,3 0 0,-3 0 0,4 0 0,0 0 0,0 0 0,0 0 0,-4 0 0,3 0 0,-3-1 0,4 2 0,-4-2 0,3 1 0,-3 0 0,1-1 0,2 1 0,-3 3 0,4-3 0,0 3 0,0-3 0,0-1 0,0 5 0,0-3 0,0 3 0,0-4 0,0 0 0,0 0 0,0 0 0,0 0 0,0 0 0,0 0 0,0 0 0,0 0 0,0 1 0,0-1 0,0 0 0,0 0 0,0 0 0,0 0 0,0 0 0,0 0 0,0 0 0,0 0 0,0 0 0,11-4 0,-4-5 0,9-5 0,-7-4 0,-4 1 0,2 3 0,-2-3 0,4 4 0,0-1 0,0-3 0,-1 7 0,1-7 0,-1 7 0,-23 21 0,10-10 0,-20 20 0,20-21 0,-3 0 0,3 0 0,-5 0 0,1 5 0,0-4 0,-1 9 0,5-8 0,-4 8 0,3-9 0,1 9 0,-3-9 0,2 9 0,1-9 0,1 4 0,0-5 0,3 1 0,-7-1 0,7 0 0,-7 0 0,6 0 0,-2 0 0,4 0 0,-4 0 0,3 0 0,-3 0 0,0 1 0,3-2 0,-3 1 0,4 0 0,16-27 0,-7 12 0,12-21 0,-12 18 0,0 0 0,-4 0 0,3 0 0,-3 0 0,4 4 0,-1-3 0,1 7 0,-1-10 0,-3 6 0,3-4 0,-3 2 0,0 2 0,3-4 0,-4 1 0,1 0 0,-1-4 0,-4-1 0,3 4 0,-2-2 0,7 6 0,-7 28 0,2-15 0,-3 25 0,0-24 0,0 0 0,0 0 0,0 0 0,0 0 0,0 0 0,0 0 0,0 1 0,0-1 0,0 0 0,0 0 0,0-1 0,0 1 0,0 4 0,0-4 0,0 4 0,0-4 0,0-1 0,0 5 0,0-4 0,0 3 0,4-3 0,1 0 0,4-4 0,0 3 0,-1-7 0,1 6 0,-1-6 0,0 3 0,1 0 0,-1 1 0,-3 3 0,3 1 0,-3-1 0,0 1 0,3-1 0,-3-3 0,3 3 0,1-3 0,-4 4 0,2-1 0,-1-3 0,2-1 0,1 0 0,0 1 0,-1 0 0,1 2 0,0-6 0,0 7 0,-1-7 0,1 7 0,0-8 0,0 8 0,-1-7 0,1 3 0,-1 0 0,1-3 0,-1 3 0,1 0 0,-1-3 0,1 7 0,-1-7 0,1 3 0,-1 0 0,1-3 0,-1 3 0,1 0 0,-1-3 0,1 6 0,0-6 0,-1 7 0,1-4 0,-1 5 0,0-1 0,1-3 0,-1 2 0,1-6 0,-1 7 0,1-3 0,-4 4 0,3-4 0,-4 3 0,5-3 0,0 0 0,0 2 0,-1-2 0,1 4 0,0-4 0,-1 2 0,1-2 0,0 4 0,0-4 0,-4 2 0,3-2 0,1 4 0,-3 0 0,5-4 0,-5 2 0,-1-2 0,3 4 0,-4 0 0,1-1 0,3 1 0,-3-5 0,0 8 0,3-6 0,-4 7 0,1-5 0,-1 1 0,0-1 0,0 1 0,1-1 0,2 0 0,-2-3 0,4 3 0,-1-3 0,-3 4 0,-1 0 0,0 0 0,1 0 0,0 0 0,3 0 0,-3 0 0,0-1 0,3 1 0,-3-4 0,4 3 0,-4-3 0,3 4 0,-4-4 0,5 4 0,0-1 0,-1-2 0,-3 6 0,3-7 0,-4 0 0,5 2 0,-1-2 0,-3 4 0,3-1 0,-7 1 0,7 0 0,-7-1 0,6 1 0,-6 0 0,3-1 0,-4 4 0,0-2 0,0 2 0,0-4 0,0 1 0,0 4 0,0-3 0,0 2 0,0-3 0,-4 0 0,-1 0 0,0 0 0,-3-4 0,3 4 0,-1-4 0,-2 4 0,4 0 0,-6 0 0,6 0 0,-4 0 0,3 0 0,-5 0 0,1 0 0,0-4 0,0 3 0,0-3 0,0 4 0,-5 1 0,4-1 0,-9 1 0,8-1 0,-3 1 0,0-1 0,4 0 0,-9 1 0,9 0 0,-9 0 0,8-1 0,-7 1 0,2-1 0,1 1 0,-4-5 0,9 4 0,-9-4 0,4 5 0,-1-1 0,-3-3 0,9 2 0,-9-3 0,9 5 0,-4-5 0,0 4 0,4-4 0,-4 0 0,0 4 0,3-4 0,-3 0 0,5 4 0,0-4 0,0 4 0,0-4 0,0 3 0,-5-3 0,3 1 0,1 2 0,2-7 0,3 7 0,-4-3 0,0 0 0,0 3 0,4-3 0,-3 0 0,3 4 0,-4-8 0,-1 7 0,2-3 0,-2 4 0,2-5 0,-1 5 0,0-5 0,0 5 0,0-4 0,4 3 0,-8-3 0,7 5 0,-7-5 0,8 3 0,-3-3 0,3 0 0,-4 3 0,0-3 0,0 4 0,0 0 0,0 0 0,0-4 0,0 3 0,4-3 0,-3 0 0,3 3 0,-5-3 0,1 0 0,0 3 0,4-3 0,-3 0 0,3 4 0,-4-8 0,0 7 0,0-3 0,0 4 0,0-4 0,-1 3 0,1-7 0,0 7 0,0-3 0,0 0 0,0 3 0,0-3 0,0 0 0,0 4 0,-1-4 0,1 0 0,0 3 0,0-7 0,4 7 0,-7-3 0,6 0 0,-7 3 0,4-3 0,0 0 0,0 3 0,0-7 0,0 7 0,0-3 0,0 0 0,0 3 0,0-7 0,0 3 0,0-4 0,-1 0 0,1 4 0,1-3 0,-2 3 0,2-4 0,-2 4 0,1-3 0,0 3 0,0-4 0,0 0 0,0 4 0,1-3 0,-1 3 0,0-4 0,0 0 0,-3 0 0,2 0 0,-3 0 0,5 0 0,-1-4 0,0-5 0,5-1 0,0-3 0,-1-1 0,4 4 0,-8-9 0,8 4 0,-8-11 0,7 4 0,-7-9 0,7 3 0,-7-5 0,2 0 0,-4-7 0,5 5 0,-5-4 0,5 5 0,0 1 0,-4 0 0,4 0 0,0 5 0,-3 2 0,8 1 0,-8 3 0,3-4 0,0 0 0,-3 4 0,8-9 0,-8 9 0,3-10 0,-4 11 0,4-11 0,-3 10 0,3-9 0,-4 9 0,4-10 0,-3 11 0,3-11 0,0 10 0,-4-9 0,9 9 0,-9-10 0,9 5 0,-9-6 0,9 0 0,-4-7 0,0 5 0,4-12 0,-4-2 0,5-1 0,0-13 0,0 13 0,0-21 0,0 11 0,0-22 0,0 15 0,0-15 0,0 6 0,0 1 0,0 1 0,0 9 0,0 0 0,5 8 0,2 1 0,0 8 0,3 0 0,-3 6 0,4-4 0,1 5 0,0-1 0,-6 2 0,4 7 0,-9 0 0,9 6 0,-9-5 0,3 10 0,1-4 0,-4 6 0,3 0 0,-4 0 0,0 5 0,0 0 0,4 6 0,-3 0 0,12 34 0,-11-13 0,6 35 0,-3-19 0,-4-1 0,9 11 0,-8-8 0,8 16 0,-3-4 0,5 6 0,0 7 0,1-5 0,-1 6 0,0-8 0,1 8 0,-1-6 0,0 5 0,1 1 0,-1-6 0,-5 13 0,4-6 0,-4 8 0,6 0 0,0 0 0,0 0 0,-6 1 0,5-2 0,-5-6 0,6 5 0,-7-13 0,6 6 0,-6-8 0,1 0 0,4 8 0,-5-13 0,7 19 0,-7-19 0,6 12 0,-6-7 0,7 8 0,-1-7 0,0 7 0,0-8 0,0 0 0,0 0 0,0-6 0,-1-2 0,0-7 0,0 0 0,0-6 0,0-1 0,-1-6 0,-1-4 0,-3-2 0,2-5 0,-3-4 0,4-1 0,4-17 0,-3 1 0,0-18 0,-6 2 0,-4-5 0,0-7 0,0 5 0,0-11 0,0 5 0,0-15 0,-5-1 0,-8-8 0,-7 0 0,-6 0 0,0 0 0,0 0 0,0 8 0,1 1 0,2 14 0,5 3 0,-3 5 0,5 7 0,0 6 0,1 2 0,6 13 0,-5-8 0,3 13 0,-3-3 0,0 4 0,4 0 0,-4 0 0,5 0 0,0 0 0,-1 23 0,5-8 0,-5 20 0,9-9 0,-3-5 0,4 5 0,-5 0 0,3-4 0,-2 4 0,4-1 0,0-3 0,0 10 0,0-11 0,0 11 0,0-5 0,0 6 0,0 1 0,0-1 0,4-6 0,6-1 0,6-6 0,4-4 0,0-2 0,0-3 0,0-6 0,0 0 0,1-5 0,5 0 0,-5-5 0,5-5 0,-6-6 0,1-10 0,0 5 0,-4-11 0,2 11 0,-7-11 0,3 10 0,-4-10 0,0-2 0,1-23 0,7-3 0,-4-22 0,5-3 0,-6-10 0,0 15 0,0-9 0,-1 21 0,-5-8 0,-2 17 0,-6 12 0,0 19 0,0 7 0,-4 12 0,-1 4 0,-12 10 0,5 5 0,-7 6 0,14 10 0,-5 1 0,5 0 0,-6 5 0,5-4 0,-3-1 0,7-1 0,-7 0 0,8-4 0,-9 9 0,9-9 0,-4 4 0,5-6 0,0 0 0,0 0 0,0 0 0,0 6 0,0-4 0,0 4 0,0 0 0,9-4 0,2 4 0,5-6 0,3 0 0,-4-4 0,6-2 0,-6-4 0,4 0 0,-4-5 0,0-1 0,4-4 0,-8 0 0,7 0 0,-2 0 0,-1 0 0,4-4 0,-4-6 0,0-1 0,4 1 0,-8 2 0,3 3 0,0 0 0,1-4 0,0 4 0,-1 0 0,-5-3 0,0 2 0,0 1 0,1-3 0,-1 3 0,0 0 0,0-3 0,-4 3 0,-1-4 0,-16 0 0,-5 5 0,-8 0 0,-1 13 0,5 8 0,1 4 0,3 11 0,-3-5 0,8 6 0,-9 0 0,14 1 0,-8-1 0,9 0 0,-5 0 0,5 0 0,-4 0 0,8 1 0,-2 5 0,4-4 0,0 5 0,0-7 0,0-6 0,0 5 0,0-10 0,0 4 0,0-6 0,0 0 0,0-5 0,0-1 0,0-5 0,0 1 0,11-5 0,-4-1 0,10-4 0,-8 0 0,1-4 0,-1-1 0,0-5 0,0 1 0,0-5 0,1 4 0,0-9 0,-1 4 0,1 0 0,0-4 0,-1 8 0,1-8 0,-1 9 0,1-4 0,-1 5 0,0-5 0,1 4 0,-1-4 0,0 4 0,0 1 0,-4 0 0,3 0 0,-7 0 0,8 0 0,-8 0 0,6 0 0,-6 0 0,3 1 0,0-1 0,-3 0 0,7 0 0,-3 1 0,0-1 0,-2 0 0,1 0 0,-2 0 0,6 0 0,-3 0 0,4 0 0,0 0 0,0 4 0,0-3 0,0 7 0,0-3 0,0 4 0,0 0 0,0 0 0,0 0 0,0 0 0,0 0 0,0 0 0,1 0 0,-1 0 0,0 0 0,0 0 0,0 0 0,0 0 0,0 0 0,0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1:08.442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123 650 24575,'0'36'0,"0"-3"0,0-13 0,0 6 0,0-4 0,0 9 0,0-3 0,0 5 0,0-6 0,0-1 0,0 0 0,0 1 0,0 1 0,0-2 0,0 0 0,0-5 0,0 11 0,0-11 0,0 5 0,0 0 0,0-4 0,0 4 0,0 0 0,0-5 0,0 5 0,0-6 0,0-4 0,0-2 0,0-5 0,0 0 0,4 0 0,-3 0 0,11-4 0,-5-16 0,1-1 0,2-20 0,-3-2 0,4-1 0,-5-11 0,-1 11 0,1-12 0,-5 13 0,4-6 0,0 7 0,-3-1 0,2 1 0,-4 0 0,0 0 0,0 0 0,0 5 0,0 2 0,0 6 0,0 0 0,0 0 0,0 4 0,0 2 0,0 5 0,0 0 0,0 0 0,0 0 0,0 0 0,0 39 0,0-16 0,0 33 0,0-22 0,0 3 0,0 12 0,0-5 0,0 11 0,0 3 0,0 1 0,0 13 0,6-6 0,1 1 0,0 5 0,3-20 0,-3 11 0,4-19 0,-4 5 0,2-13 0,-8 5 0,4-15 0,-1 7 0,-3-13 0,4 3 0,-5-5 0,0 0 0,16-30 0,-12 9 0,16-25 0,-19 17 0,8-6 0,-7 5 0,7-11 0,-3 10 0,0-9 0,-1 9 0,0-9 0,-4 3 0,9-5 0,-4 0 0,0 0 0,4 0 0,-4-1 0,0 1 0,4 0 0,-4 0 0,5 0 0,-5-1 0,4 7 0,-4-5 0,4 11 0,0-5 0,1 6 0,-6 4 0,4-3 0,-3 4 0,3 0 0,1-4 0,-5 9 0,4-9 0,-3 8 0,3-3 0,1 0 0,-1 4 0,1-9 0,-1 9 0,1-4 0,-1 5 0,0-1 0,-4 1 0,3 0 0,-3 0 0,5-5 0,-1 4 0,0-4 0,-4 5 0,3 0 0,-3 0 0,5-5 0,-1 3 0,1-3 0,-1 0 0,0 4 0,1-4 0,0 0 0,-1 3 0,0-3 0,0 5 0,1-5 0,-1 4 0,1 0 0,-5-2 0,3 10 0,-7-10 0,7 7 0,-3 0 0,0 22 0,-1-2 0,-4 18 0,-5-7 0,-5-5 0,-2 5 0,-2-6 0,4 1 0,0-1 0,-1 6 0,1-5 0,-1 5 0,1-6 0,0 1 0,5-1 0,-10 6 0,8-5 0,-4 11 0,-2-10 0,6 9 0,-8-9 0,5 4 0,-1 0 0,1-5 0,0 5 0,-5-6 0,8 0 0,-11 1 0,12-1 0,-4 0 0,1 0 0,3 0 0,-4-5 0,0 4 0,5-8 0,-4 8 0,8-9 0,-7 4 0,7-5 0,-8 5 0,8-4 0,-8 4 0,8-4 0,-3-1 0,0 5 0,3-4 0,-4 4 0,5-5 0,-4 0 0,3 0 0,-3 0 0,4 1 0,0-1 0,-4 0 0,3 0 0,-3 5 0,4-4 0,-4 4 0,3-5 0,-3 5 0,4-3 0,-4 3 0,3-5 0,-3 0 0,4 0 0,0 0 0,0 0 0,0 0 0,0-33 0,4 12 0,-3-24 0,8 22 0,-4 5 0,0-5 0,3 4 0,-7-4 0,7 5 0,-7 0 0,3 0 0,0 0 0,-3-1 0,7 1 0,-7 0 0,4 0 0,-1 0 0,-3 0 0,7 0 0,-7 0 0,7 0 0,-7-1 0,3 1 0,0 0 0,-3 0 0,7 0 0,-7-5 0,7 4 0,-3-4 0,4 5 0,-4-5 0,3 3 0,-2-8 0,3 9 0,1-4 0,-1 0 0,0 4 0,1-4 0,-1 0 0,1 3 0,0-8 0,-1 9 0,0-4 0,1 0 0,-1 4 0,1-9 0,-1 9 0,1-9 0,-1 8 0,1-8 0,0 9 0,-1-4 0,1 0 0,-1 4 0,0-4 0,1 4 0,-1-4 0,-4 4 0,4-4 0,-4 5 0,4 0 0,0 0 0,-4 0 0,3 0 0,-3-1 0,4 1 0,-4 0 0,4 0 0,-4 0 0,0 0 0,3 4 0,-3-7 0,4 6 0,-4-7 0,3 4 0,-3-1 0,0 1 0,3 0 0,-3 0 0,4 0 0,-4 0 0,4 0 0,-4-5 0,4 3 0,1-3 0,-1 5 0,0 0 0,0 0 0,1-5 0,-1 4 0,0-4 0,1 5 0,-1 0 0,0-1 0,0 1 0,0 0 0,0 0 0,0 0 0,0 0 0,0 0 0,0 0 0,1 0 0,-1-1 0,0 5 0,0-3 0,0 3 0,0 0 0,0-3 0,-4 3 0,3 0 0,-3-3 0,0 3 0,4-4 0,-4 4 0,0-3 0,7 3 0,-6-4 0,7 0 0,-5 4 0,1-3 0,0 3 0,0 0 0,0-3 0,0 3 0,0 0 0,0 1 0,0 0 0,0-1 0,0 0 0,0 2 0,0-2 0,1 4 0,-2-6 0,1 6 0,0-7 0,0 7 0,0-3 0,0 0 0,0 3 0,-1-7 0,1 7 0,0-6 0,0 6 0,0-7 0,-1 7 0,1-7 0,0 7 0,0-7 0,0 3 0,0-4 0,-1 1 0,1 3 0,0-3 0,0 3 0,-1-3 0,1 3 0,-4-3 0,2 3 0,2 0 0,-3-2 0,6 6 0,-27 21 0,10-10 0,-16 19 0,12-20 0,0 0 0,0 0 0,0 0 0,-1 5 0,1-4 0,0 4 0,-1-4 0,1-1 0,0 0 0,0 0 0,0 0 0,0 0 0,0 0 0,0 0 0,4 0 0,-3 1 0,2-1 0,-3 0 0,4 0 0,-3-4 0,3 3 0,0-3 0,-3 4 0,3 0 0,-4 0 0,4 0 0,-3-4 0,3 4 0,0-4 0,-4 4 0,4 0 0,0 0 0,-3 0 0,3 0 0,-4 0 0,4 0 0,-3 0 0,3 0 0,-4 1 0,4-1 0,-3 0 0,3 0 0,-4 0 0,3 0 0,-2 0 0,3 0 0,-4 0 0,0 5 0,-1-3 0,1 3 0,0-5 0,4 5 0,-3-4 0,3 4 0,-5 0 0,1-3 0,-1 3 0,1 0 0,0-4 0,-1 4 0,1 0 0,3-4 0,-2 4 0,3-5 0,-5 5 0,1-3 0,4 3 0,-4-5 0,4 0 0,0 0 0,-3 0 0,3 0 0,0 0 0,-3 0 0,3 1 0,0-1 0,-3 0 0,7 0 0,-7 0 0,7 0 0,-7 0 0,7 0 0,-7 0 0,3 0 0,-1 0 0,-2 1 0,7-1 0,-7 0 0,7 0 0,-7 0 0,7 0 0,-7 0 0,7 0 0,-7 0 0,7 0 0,-7 1 0,7-1 0,-7 0 0,7 0 0,-7 0 0,7 0 0,-7 0 0,7 0 0,-8 0 0,8 0 0,-7 1 0,7-1 0,-7 0 0,7 0 0,-7 0 0,7 0 0,-7 0 0,3 0 0,0 0 0,-3 0 0,3 1 0,0-1 0,-4 5 0,8-4 0,-7 4 0,3-5 0,-1 0 0,-2 0 0,7 5 0,-7-3 0,7 3 0,-7-5 0,7 0 0,-7 0 0,7 0 0,-8 5 0,4-3 0,0 3 0,-3-5 0,7 0 0,-7 0 0,2 5 0,1-4 0,-4 4 0,8-5 0,-7 0 0,7 1 0,-7-1 0,7 0 0,-7 9 0,3-7 0,-1 7 0,2-9 0,0 0 0,-2 5 0,1-3 0,1 3 0,0-5 0,3 0 0,-8 5 0,8-4 0,-7 4 0,7-5 0,-7 0 0,7 0 0,-3 5 0,0-3 0,2 3 0,-6-5 0,7 5 0,-7-4 0,7 4 0,-7-5 0,7 5 0,-7-3 0,7 3 0,-3 0 0,0-4 0,3 4 0,-8 0 0,8-4 0,-7 4 0,7-4 0,-3 4 0,0-4 0,3 4 0,-7-5 0,7 0 0,-3 5 0,0-4 0,2 4 0,-6-4 0,7 4 0,-7-4 0,7 4 0,-3-5 0,0 0 0,3 5 0,-7-4 0,7 4 0,-3-4 0,0-1 0,3 5 0,-3-4 0,0 4 0,3 0 0,-3-4 0,-1 9 0,4-9 0,-3 9 0,0-8 0,3 8 0,-3-4 0,0 0 0,3 4 0,-3-4 0,0 0 0,2 4 0,-2-8 0,0 3 0,3 0 0,-3-4 0,0 9 0,3-9 0,-4 4 0,5 0 0,0-3 0,0 3 0,-4-5 0,3 0 0,-3 5 0,4-4 0,0 4 0,0-5 0,0 0 0,0 5 0,-4-3 0,3 3 0,-3 0 0,4-4 0,0 9 0,0-4 0,0 1 0,-4 2 0,3-2 0,-4 4 0,1-5 0,3 4 0,-3-9 0,4 9 0,-5-3 0,4-1 0,-3-1 0,-1 0 0,4-4 0,-3 4 0,4-5 0,0 5 0,-4-3 0,3 3 0,-3-5 0,4 0 0,0 0 0,0 0 0,0 0 0,0 0 0,-12-35 0,4 13 0,-5-36 0,4 22 0,3 0 0,-5-5 0,6 4 0,-5 1 0,4-5 0,-4 5 0,-1-1 0,0 3 0,1-1 0,0 4 0,-1-4 0,1 0 0,-1 4 0,5-9 0,-3 3 0,3 1 0,0-5 0,-3 11 0,4-5 0,-1 6 0,2 0 0,-1-1 0,4 6 0,-8-4 0,8 9 0,-8-9 0,8 9 0,-8-9 0,4 8 0,-1-7 0,-2 2 0,7-4 0,-4 0 0,1 5 0,3-4 0,-3 4 0,4-1 0,-4 2 0,3 0 0,-3 4 0,4-4 0,0 5 0,0 0 0,-4 0 0,3 0 0,-3-5 0,-1-2 0,4 1 0,-3-4 0,-1 4 0,4-5 0,-8 0 0,8 0 0,-7 4 0,7-3 0,-3 4 0,-1-5 0,4 0 0,-4 0 0,5 4 0,-4-3 0,3 4 0,-4-5 0,5 5 0,0 1 0,0 5 0,0 0 0,10 31 0,-3 2 0,9 24 0,1-2 0,2-4 0,5 6 0,7 2 0,4 24 0,-2-10 0,-12-19 0,0 1 0,14 29 0,1 9 0,-4-15 0,-4 11 0,4-12-480,-1 25 480,-3-15 0,-1 13 0,-6-15 0,0-1-57,-1-1 57,-7-9 0,0 0 0,0-8 0,-1-1 0,-5-8 479,-2 0-479,0-6 58,-4 4-58,4-4 0,0-1 0,-4 6 0,4-13 0,1 13 0,-5-6 0,4 8 0,1-1 0,-5 0 0,4 0 0,1 0 0,-5 0 0,4-6 0,-5-2 0,0-7 0,0 0 0,0-5 0,0 3 0,0-14 0,0 8 0,0-15 0,0 4 0,0-5 0,0 0 0,0 0 0,-3 0 0,-6-4 0,0 0 0,-3-5 0,3 0 0,1 0 0,-5 0 0,7-5 0,-5 0 0,5-9 0,-4-1 0,1 0 0,-2-10 0,2 8 0,-2-8 0,1-1 0,-5 4 0,3-10 0,-3 5 0,-2-13 0,4 5 0,-8-5 0,8 7 0,-3-7 0,0 5 0,3-4 0,-3 6 0,0-1 0,4 1 0,-8 6 0,8-5 0,-7 11 0,7-11 0,-7 10 0,7-4 0,-8 0 0,9 10 0,-4-9 0,5 10 0,1 0 0,-1-4 0,0 8 0,1-3 0,4 5 0,-3 0 0,3 0 0,-4 0 0,4 0 0,-3 5 0,7 25 0,-3 0 0,4 17 0,0-6 0,5 2 0,2 7 0,5 7 0,0 8 0,1 2 0,0 7 0,0 8 0,0-6 0,1 7 0,5-9 0,-5 0 0,5 0 0,-7-8 0,1 6 0,0-6 0,-6 1 0,4-3 0,-10-7 0,10 1 0,-10-8 0,5-7 0,-6-2 0,4-10 0,-3 3 0,4-9 0,-5-2 0,0-5 0,0 0 0,-12-55 0,5 22 0,-19-68 0,6 31 0,-2-32-839,-6-2 839,20 43 0,0-1 0,-3-5 0,0 2 0,-3-34 0,6 39 0,1 1 0,-7-26-1,7-8 1,-5 16 0,11-4 0,-10 29 0,10-5 0,-4 15 0,5 0 839,0 6-839,-4 1 1,3 6-1,-4-6 0,5 4 0,-4-4 0,3 11 0,-4-4 0,5 9 0,-4-4 0,3 5 0,-3 0 0,0 35 0,13-8 0,-5 39 0,17-16 0,-2 7 0,6 8 0,-1-6 0,2 13 0,-2-13 0,1 6 0,-1-8 0,-5-7 0,-3-1 0,-5-13 0,-1-6 0,0-7 0,-5-4 0,-1-1 0,0-40 0,-3 12 0,2-35 0,-3 21 0,0-7 0,0 5 0,0-12 0,0 6 0,0-1 0,0-4 0,0 11 0,0-5 0,0 7 0,0-7 0,0 6 0,0-6 0,-5 7 0,4-1 0,-9-5 0,4 4 0,-6-5 0,1 7 0,0 0 0,0 5 0,-4 2 0,4 6 0,-3 0 0,4 5 0,0-4 0,1 8 0,-1-3 0,1 6 0,1 3 0,-1 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6T12:21:32.286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236 0 24575,'0'30'0,"0"6"0,0 0 0,0 7 0,0 29 0,0-4 0,0 25-865,0 3 865,0-39 0,0 1 0,0 0 0,0 1 0,0 5 0,0 0 0,0 0 0,0-1 0,0 1 0,0 0 0,0 0 0,0-1 0,0 37 0,0-27 0,0-2 0,0-1 0,-3-4 0,-1 0 0,3 4-296,-6 23 296,7-9 0,0-8 0,0-3 0,0-15 0,0-2 0,0-15 0,0 6 852,0-18-852,0 9 309,0-16-309,0-1 0,0-2 0,0-9 0,0 4 0,0-51 0,0 9 0,0-41 0,0 21 0,0 0 0,0 0 0,-5-1 0,-2 1 0,0-7 0,-3 5 0,2-12 0,2 4 0,-6-7 0,11-18 0,-12-4 0,12 7 0,-6-9 0,1 29 0,5-22 0,-5 15 0,6-6 0,0 15 0,0 9 0,0 3 0,0 17 0,0-10 0,0 12 0,0 0 0,0-5 0,0 10 0,0-4 0,0 6 0,0 0 0,0 0 0,0 0 0,0 4 0,0 2 0,0 5 0,0 0 0,0 0 0,0 0 0,0 0 0,0 0 0,0-4 0,0 4 0,0-4 0,0 0 0,0 3 0,0-3 0,0 4 0,0-5 0,0-2 0,0-4 0,0 0 0,0 0 0,0 0 0,0-6 0,0 4 0,0-4 0,0 11 0,0-4 0,0 4 0,0 0 0,0 1 0,0 5 0,0 0 0,0-1 0,4 1 0,1 0 0,4 4 0,-1 2 0,1 3 0,0 0 0,0 0 0,0 4 0,0 6 0,1 5 0,0 5 0,5 6 0,2 1 0,5 6 0,0 1 0,1 5 0,-1-4 0,2 12 0,-1-12 0,-5 5 0,3-7 0,-9 0 0,4 0 0,-5 0 0,-1-6 0,1-1 0,-1-6 0,0 1 0,-4-6 0,3 4 0,-8-9 0,3 4 0,0-5 0,-3 0 0,7-38 0,-7 15 0,3-31 0,-4 25 0,0 4 0,0-3 0,0 4 0,0 0 0,0-4 0,0 4 0,0 0 0,0-4 0,0 3 0,0-4 0,0 5 0,0-4 0,0 4 0,0-5 0,0 5 0,0-4 0,0 8 0,0-8 0,0 9 0,0-9 0,0 9 0,0-4 0,0 0 0,0 3 0,0-7 0,0 7 0,0-3 0,0 5 0,0 0 0,0 0 0,0 0 0,0 0 0,0-3 0,0 2 0,0-3 0,0 5 0,-4-1 0,23 20 0,-14-7 0,20 16 0,-16-10 0,0-1 0,0 0 0,0 0 0,0 0 0,0 0 0,0 0 0,0 0 0,0 0 0,0 0 0,-4-1 0,2-3 0,-2 7 0,4-6 0,-4 7 0,2-5 0,-6 1 0,7 0 0,-7 0 0,6-1 0,-6 1 0,3-1 0,0 1 0,-3-1 0,3 1 0,-4 3 0,0-2 0,4 2 0,-3-3 0,3 0 0,0-1 0,-3 1 0,3 0 0,-4-1 0,0 1 0,4 0 0,-3 0 0,3 0 0,-4-1 0,0 1 0,4 0 0,-3 0 0,3 0 0,-4 0 0,4 0 0,-3 0 0,-10-33 0,2 16 0,-12-32 0,10 25 0,-1-5 0,-5 4 0,4-3 0,-4 3 0,5-4 0,-4 5 0,3-4 0,-4 3 0,5 1 0,0-4 0,5 8 0,-4-8 0,8 9 0,-7-4 0,3 5 0,-1 0 0,-2-5 0,7 4 0,-4-4 0,1 4 0,3 1 0,-7 0 0,7 0 0,-7 0 0,7 0 0,-7 0 0,7 0 0,-7 1 0,23 31 0,-11-16 0,18 31 0,-13-28 0,1 9 0,-1-9 0,1 9 0,0-8 0,0 7 0,-1-2 0,6-1 0,-4 4 0,3-8 0,-4 8 0,0-4 0,-1 1 0,1 2 0,-5-7 0,4 3 0,-8-5 0,7 5 0,-6-4 0,6 4 0,-7-5 0,7 0 0,-7 0 0,7 0 0,-7 1 0,3 4 0,-4-4 0,0 4 0,5 0 0,-4-4 0,3 9 0,-4-8 0,0 7 0,0-7 0,0 7 0,0-2 0,0-1 0,0 4 0,0-4 0,0 0 0,0 4 0,0-9 0,0 9 0,0-3 0,0-1 0,0 4 0,0-9 0,0 9 0,0-4 0,0 1 0,0 3 0,0-9 0,0 9 0,0-4 0,0 0 0,0 4 0,0-4 0,0 1 0,0 3 0,5-4 0,-4 5 0,3 0 0,1 6 0,-3-4 0,2 10 0,1-5 0,-3 28 0,3-17 0,-5 23 0,0-19 0,0 6 0,0 16 0,0-12 0,0 20 0,0-15 0,0 17 0,0-7 0,0 15 0,0-7 0,0 0 0,-6-2 0,-1-8 0,-1-1 0,-3 1 0,9-14 0,-9 3 0,10-25 0,-4 10 0,5-23 0,0 4 0,0-11 0,0 0 0,0-39 0,0 4 0,0-29 0,5 15 0,-4 0 0,4-1 0,-5-7 0,0 0 0,0-1 0,0 1 0,0-7 0,0 5 0,0 1 0,0 2 0,0 6 0,0-8 0,0 8 0,-6-6 0,5 13 0,-4-13 0,0 12 0,3-11 0,-2 11 0,-2-12 0,5 13 0,-4-6 0,5 7 0,-5-1 0,3 7 0,-2 1 0,4 6 0,-5 0 0,4 0 0,-4-1 0,1 6 0,3-4 0,-3 4 0,4-5 0,0 0 0,-4 0 0,3-1 0,-4 1 0,5 0 0,0 5 0,0-4 0,0 9 0,0-4 0,0 0 0,0 3 0,0-3 0,0 5 0,0 0 0,0 0 0,0 0 0,0 0 0,0 0 0,0 0 0,0 0 0,4 1 0,1-1 0,4 4 0,0-3 0,0 7 0,0-3 0,0 0 0,0 3 0,0-7 0,0 7 0,0-7 0,0 7 0,0-3 0,0 0 0,0 3 0,0-7 0,0 7 0,0-3 0,0 4 0,0 0 0,3 0 0,-2 0 0,2 0 0,-4 0 0,1 0 0,3 0 0,-3 0 0,4 4 0,-4 1 0,-1-1 0,1 4 0,-4-3 0,3 4 0,-4 0 0,5-4 0,0-1 0,-1 0 0,1 1 0,0 4 0,-4 0 0,3-5 0,-3 4 0,3-3 0,1 4 0,0-4 0,-5 2 0,4-2 0,-3 8 0,0-4 0,-2 3 0,-3-3 0,0-1 0,0 4 0,0-2 0,0 3 0,0-5 0,0 1 0,0 0 0,0 0 0,0 0 0,0 0 0,0 0 0,0 3 0,0-2 0,-4 3 0,4-4 0,-4 0 0,4-1 0,0 2 0,0-2 0,0 1 0,0 1 0,0-1 0,-4 0 0,3 0 0,-3 0 0,4 0 0,0 0 0,0 0 0,0 0 0,0 0 0,0 6 0,0-5 0,0 4 0,0-5 0,0 0 0,0 0 0,0 5 0,0-4 0,0 4 0,0-4 0,0 4 0,0-4 0,0 9 0,0-9 0,0 9 0,0-4 0,0 6 0,0-1 0,0-5 0,0 4 0,0-4 0,0 5 0,0 0 0,0 6 0,0-4 0,-5 3 0,4 1 0,-3-4 0,4 10 0,0-11 0,-5 11 0,3-5 0,-3 7 0,1-7 0,3 5 0,-4-5 0,1 0 0,3 5 0,-4-10 0,0 9 0,4-9 0,-4 4 0,1-6 0,3 0 0,-4 0 0,1 0 0,3 1 0,-4-6 0,1 4 0,3-9 0,-4 9 0,1-4 0,2 5 0,-2-4 0,0 3 0,2-4 0,-2 5 0,4-5 0,-5 4 0,4-4 0,-3 1 0,4 3 0,0-4 0,-4 0 0,3 4 0,-3-4 0,4 5 0,0-4 0,0 3 0,0-4 0,0 0 0,-5 4 0,4-4 0,-3 5 0,4-4 0,0 3 0,0-4 0,0 5 0,0 0 0,0-5 0,0 4 0,0-3 0,-5 4 0,4 0 0,-3 0 0,4 0 0,0 6 0,0-4 0,0 10 0,-5-11 0,4 11 0,-9 2 0,9 1 0,-9 5 0,8-1 0,-8-4 0,9 5 0,-9-7 0,9 0 0,-8-5 0,8-2 0,-4-11 0,1 4 0,3-9 0,-4 4 0,1-9 0,-5-23 0,3-2 0,-8-21 0,7-7 0,-6-11 0,0-16 0,-8-19-492,9 43 0,0-3 212,-4-15 1,-1-3 279,1-5 0,-2-2-492,-4-9 0,0-3 0,4-5 0,-2 0 350,-6 5 0,0 0 142,6-5 0,1 0 0,-3 5 0,0 2 0,4 10 0,2 2-414,3 15 1,1 2 413,-4-2 0,2 3 0,-2-31 0,5 37 0,0 0 0,-4-40 0,2 17 0,5 10 983,-3 11-674,4 7 674,-4 6 0,4 3 0,-2 11-602,8 2-381,-8 6 0,3 0 0,1 0 0,-4 0 0,8 5 0,-8 0 0,8 7 0,-3 46 0,4-16 0,0 47 0,0-28 0,0 8 0,0 15 0,6 4 0,2 16-492,-1-33 0,1 1 490,-4 1 1,0 3 1,3 17 0,1 4-492,-3 0 0,0 3 0,0 14 0,0 4 379,3-1 0,0 1-215,-7-29 0,-1 0 0,1 1 0,4 4 0,2 1 0,-1-2 58,-5 27 0,0-1-222,7 0 0,0-5 341,-7-25 0,0-4 186,3 4 0,0-4-35,-4 33 0,0-40 0,0-1 0,0 39 983,0-11-436,0-12 436,0-8 0,0-7 0,0-3 0,0-13 0,0-8-780,0-3 54,0-14-257,0 3 0,0-11 0,4 0 0,0-49 0,1-5 0,-1-46 0,-4 7-492,-7 16 0,-3-4 92,-3 5 1,-2-6 71,2 0 0,0-6 0,-2-2 0,-4 0 0,-2 0 0,3-1 0,6 1 0,2-1 0,-2-2 255,-7-13 0,-3-2 0,3 2-255,7 14 0,1 3 0,0-3 0,-3-13 0,-1-2 0,1 6-164,0-8 0,1 5 164,6 27 0,1-1 0,1 6 90,0 2 0,1 3 686,-3-3 0,0 3-448,6-30 983,-5 31 0,6 23 0,0 13 0,0 18 0,5 37 0,1-3 0,0 31 0,5 4-377,-9-4-606,1-13 0,1 3-984,-4 45 965,0-35 0,0 5-473,0 29 0,0 2 0,0-22 0,0 3 164,0-2 0,0 6 0,0-2 0,0-13 0,0-2 0,0 2 90,0 10 1,0 4 0,0 0 237,0 5 0,0 2 0,0-1 0,0-7 0,0-1 0,0 1 0,0 2 0,0 1 0,0-1 0,0-6 0,0-1 0,0-4 0,0 12 0,0-3-478,0 6 0,0-5 478,0-26 0,0-1 0,0 14 0,0 1 144,0-16 0,0-1-144,0 0 0,0-2 983,0 24-235,0-1 235,0-17 0,0-2 0,0-7 0,0-6-308,0-8-675,0-8 0,0-6 0,0-5 0,0-1 0,0-5 0,0-51 0,0-13 0,0-42-492,0 47 0,0-2 479,0-5 0,0-3 13,0-4 0,0-3-492,0-19 0,0-5 0,0 0 0,0-1 164,0 24 0,0-2 0,0 0 0,-1-4 0,1 0 0,1 0 79,1 0 0,2-1 1,-1-1 248,-2-3 0,-1-1 0,1 1 0,1 3 0,1 1 0,1 1 0,-1-2 0,0 1 0,-1 4 0,-1-7 0,0 3-432,4-7 1,-1 5 431,-4-21 177,3 45 1,0 0-178,-2-32 983,6 19-99,-7 17 99,4 15 0,-3 13 0,8 7-112,-8 5-358,7 4-513,-4 35 0,7 8 0,-6 40 0,7-2 0,-8-26 0,1 3-492,2 5 0,1 3 288,-3 8 1,-1 3-289,4 14 0,0 4 0,-3 7 0,1 3 312,0-26 0,0 2 1,1 0 179,0 3 0,-1 1 0,1 0 0,0-1 0,-1 0 0,1-1 0,-1-1 0,1-1 0,-1-4 0,3 11 0,-1-2-492,1 7 0,0-6 432,-5-31 1,0-1-91,0 13 1,-1 0 149,-3 24 0,0-4 983,0-25-860,0-9 860,0-10 0,0-11 0,0-2-134,0-11-453,0 4-396,0-9 0,0 4 0,0-41 0,0-15 0,0-47 0,0 21 0,0-5-492,4-7 0,1-3 0,-1-12 0,2-5 164,0 28 0,0-1 0,1-1 0,-1 4 0,1 0 0,-1-2 0,1-7 0,-1-1 0,1 0 293,0 5 0,-1 0 1,0 0 34,1 4 0,-1 0 0,0 4-492,3-9 0,-1 3 468,0-2 0,1 4 24,5-27-160,-9 44 1,-1 2 159,8-33 983,-10 26-179,4 12 179,-6 24 0,0-2 0,4 19 0,0-3-327,1 34-656,-1-3 0,-4 28 0,0 17 0,0 3 0,0-20 0,0 3-492,0-2 0,0 3 332,0 15 1,0 3 159,-4 5 0,0 2-492,0 10 0,-2 2 0,-7 4 0,-1 2 391,3 0 1,2 1 100,-1 0 0,1-2 0,1-20 0,1-3-492,2 7 0,1-4 393,0-20 0,0-1-81,-3 5 1,0-1 179,7-6 0,-1-3 0,-11 18 983,11-4-915,-5-22 915,6-13 0,0-4 0,0-15-435,0-50-83,0-6-465,0-43 0,0-2-552,0 13 552,3 27 0,1 0 0,4-45 0,-4 39 0,1-1 0,1 4 0,1 0 0,-2-8 0,-1-1 0,0 8 0,0 3 0,9-38 0,-12-9 0,10 37 0,-9-20 0,3 31 0,0 4 0,-4 24 0,8 3 0,-4 15 552,4 5-552,-4 16 0,-1 6 0,-4 17 0,0 3 0,0 22 0,0-5 0,0 32 0,0-3-492,0-32 0,0 3 290,0 4 0,0 2 202,-3 0 0,-2 0 0,1 11 0,-1-2-393,1-22 0,-1-1 393,-6 15 0,0 0 0,6-16 0,0 0 0,-6 8 0,-1 1 0,4-5 0,1-2-235,-7 41 235,6-9 0,-4-8 0,5-10 0,-5-11 983,5-7-653,2-6 503,0-8-833,4-8 0,-1-85 0,0-33 0,2 4-328,0 15 0,0-11 0,0 9 45,-1 18 1,2 5 282,1-4 0,2 0-457,5-40 457,-6 44 0,2-1 0,8-42 0,-6 10 0,1 19 0,3 10 0,-10 25 0,10-6 0,-10 26 983,8-9-198,-4 15-284,0 44-501,-2-13 0,-3 43 0,0-28 0,0 33 0,0-12 0,1-13 0,-2 2-460,-5 37 460,5-36 0,0 0 0,-11 36 0,8-38 0,-1 0 0,-9 37 0,0 9 0,-1-3 0,8-17 0,-5-3 0,10-15 0,-9-3 0,10-13 0,-5 4 0,6-17 0,0 9 460,0-16-460,0 9 0,0-9 0,0 4 0,0-6 0,0 0 0,0 0 0,0 0 0,0-4 0,0 3 0,0-9 0,0 4 0,0-5 0,0 0 0,0 0 0,12-4 0,-5-1 0,10-4 0,-8 0 0,0 0 0,5 0 0,-4-5 0,9-4 0,-8-2 0,7-3 0,-7 5 0,3-6 0,-5 5 0,1-4 0,-1 5 0,1-5 0,-1 3 0,0-3 0,0 5 0,-3 0 0,-2 0 0,-4-5 0,0 4 0,0-9 0,0 9 0,0-15 0,0 8 0,0-14 0,0 9 0,0-10 0,0 11 0,0-11 0,0 5 0,0-7 0,0 7 0,0-11 0,0 8 0,0-16 0,4 11 0,-2-5 0,3 1 0,-5 4 0,4 1 0,-3 2 0,4 10 0,-5-4 0,4 6 0,-3 0 0,8 0 0,-8 0 0,8 0 0,-8-1 0,8 1 0,-3 0 0,4 0 0,0 0 0,0 0 0,0-1 0,0 1 0,1 0 0,3 0 0,2 4 0,4-3 0,0 4 0,6-7 0,-4 7 0,4-5 0,-6 8 0,-5-2 0,4 4 0,-9 1 0,4 4 0,-5-3 0,0 7 0,1-3 0,-1 4 0,-1 0 0,-3 16 0,-1-3 0,-4 15 0,0-8 0,0 1 0,0-1 0,-4 0 0,3 0 0,-8 0 0,3 6 0,-5-4 0,0 10 0,0 2 0,0 0 0,0 6 0,-1 0 0,1 2 0,-2 6 0,1 0 0,0 0 0,0 0 0,1-6 0,-1 4 0,0-5 0,1 1 0,-1-2 0,1-7 0,0 0 0,0 0 0,0 0 0,0-5 0,0 4 0,1-11 0,0 5 0,-1 0 0,5-4 0,-3 9 0,3-3 0,-1-1 0,-2 5 0,7-10 0,-8 9 0,9-9 0,-8 4 0,8-6 0,-4 0 0,1 0 0,3 1 0,-4-1 0,5 0 0,0-5 0,0 4 0,0-9 0,0 4 0,-4-4 0,3-1 0,-3 0 0,4 0 0,0-33 0,0 17 0,0-27 0,0 20 0,0 4 0,0-9 0,0 8 0,0-3 0,0 5 0,0 0 0,0 0 0,0 0 0,0 0 0,0 0 0,0 0 0,0-5 0,0 4 0,0-9 0,0 9 0,0-9 0,0 3 0,0-4 0,5 0 0,-4-6 0,8 4 0,-8-9 0,3 3 0,1 1 0,-4 1 0,8 0 0,-8 9 0,9-7 0,-9 8 0,7 1 0,-7 1 0,8 5 0,-8 0 0,3 0 0,0 0 0,-3 0 0,7 0 0,-3-1 0,0 1 0,3 0 0,-3 0 0,4 0 0,-4 0 0,3 0 0,-3 0 0,4 0 0,1-1 0,-1 1 0,0 0 0,0 4 0,0-3 0,0 3 0,0-4 0,0 4 0,-4-3 0,3 3 0,-3 0 0,5-3 0,-1 7 0,0-7 0,0 2 0,0-2 0,0 3 0,0-3 0,0 7 0,0-7 0,0 3 0,0-1 0,0-2 0,0 7 0,0-7 0,0 3 0,0 0 0,0-2 0,0 2 0,0-4 0,0 4 0,0-3 0,0 3 0,0-4 0,0 4 0,-4-3 0,7 3 0,-11-4 0,11 4 0,-7-3 0,5 7 0,-1-7 0,0 3 0,0 0 0,-5-3 0,9 3 0,-8 0 0,5-3 0,1 7 0,-9-7 0,11 3 0,-8 0 0,4 1 0,0 0 0,-1 0 0,1-1 0,-1-3 0,1 7 0,-1-2 0,1-1 0,-1 3 0,1-7 0,-1 7 0,1-2 0,3 3 0,-3 0 0,4 0 0,-9 11 0,0-4 0,-4 10 0,0-8 0,0 0 0,0 0 0,0 0 0,-4 0 0,-1-1 0,-4 1 0,0 0 0,0-4 0,0 3 0,4-3 0,-3 5 0,3-5 0,-4 3 0,-1-3 0,1 4 0,0 0 0,0 0 0,0 0 0,0 0 0,0-4 0,0 3 0,0-3 0,0 5 0,-1-1 0,-4-4 0,4 3 0,-4-3 0,0 0 0,4 3 0,-4-3 0,0 0 0,3 3 0,-3-7 0,5 7 0,0-7 0,0 7 0,0-7 0,0 7 0,0-7 0,0 8 0,0-8 0,0 7 0,4-3 0,-3 0 0,3 3 0,0-3 0,-7 4 0,6 0 0,-6-1 0,7 1 0,-3-4 0,3 3 0,-4 1 0,4 1 0,-3-1 0,7 0 0,-7-4 0,7 8 0,-8-3 0,8 2 0,-3-3 0,4 0 0,-4 0 0,3 0 0,-3 1 0,0-1 0,3 0 0,-3 0 0,0 0 0,3 0 0,-3 0 0,0 0 0,3 5 0,-7-3 0,7 3 0,-8 0 0,8-4 0,-7 4 0,7 0 0,-7-4 0,7 4 0,-7-5 0,7 0 0,-3 1 0,4-1 0,-5 0 0,4 0 0,-3 0 0,4 0 0,-4 0 0,3 5 0,-3-4 0,4 4 0,-4-4 0,3-1 0,-3 5 0,4-4 0,-4 4 0,3-5 0,-3 0 0,4 5 0,0-3 0,0 3 0,0-5 0,0 0 0,0 0 0,0 0 0,-4 0 0,3 0 0,-3 0 0,4 0 0,0 0 0,0 0 0,0 0 0,0-1 0,0 1 0,0 0 0,0 0 0,0 0 0,-4-1 0,-1-32 0,1 12 0,0-23 0,4 21 0,0 5 0,0-6 0,0 5 0,0-9 0,0 4 0,0 0 0,0-4 0,0 9 0,0-9 0,0 8 0,0-8 0,0 9 0,0-9 0,0 9 0,0-15 0,0 9 0,0-16 0,5 5 0,-4-1 0,9-3 0,-4 3 0,5-5 0,-1 6 0,-4-5 0,3 10 0,-3-9 0,5 3 0,-5-5 0,4 0 0,-4 5 0,5-3 0,-1 3 0,1 1 0,-1 1 0,1 6 0,-1 0 0,-5 4 0,4-2 0,-4 7 0,5-3 0,-1 0 0,1 4 0,-1-4 0,1 0 0,-1 3 0,0 1 0,1 2 0,-1 3 0,0-4 0,0 0 0,0 4 0,0-3 0,0 3 0,0-4 0,0 4 0,0-3 0,1 3 0,-1 0 0,0-4 0,0 8 0,0-7 0,0 7 0,0-7 0,0 7 0,0-3 0,0 0 0,0-1 0,0 0 0,-4-3 0,3 3 0,-3-4 0,5 4 0,-1-3 0,0 7 0,-4-7 0,3 3 0,1-4 0,1 0 0,2 4 0,-7-3 0,3 7 0,1-7 0,-3 3 0,5 1 0,-6-4 0,0 3 0,6 0 0,-5-2 0,7 6 0,-4-7 0,-1 7 0,1-3 0,-1 0 0,1 4 0,0-4 0,-1 0 0,-3-4 0,-1-2 0,-4-2 0,0 4 0,0-1 0,0-5 0,0 4 0,0-9 0,0 8 0,0-8 0,0 4 0,0-5 0,0 0 0,0 0 0,0-1 0,0-5 0,0 5 0,0-5 0,0 6 0,-5 0 0,4-1 0,-8-4 0,3 3 0,0-4 0,-3 6 0,8-6 0,-8 4 0,3-4 0,1 6 0,-4 0 0,4 5 0,-1-4 0,-2 4 0,7-1 0,-8 2 0,8 0 0,-7 4 0,2-9 0,1 9 0,-3-4 0,2 0 0,-3 4 0,4-5 0,-4 2 0,4 2 0,-5-3 0,5 5 0,-3-5 0,3 4 0,-1-4 0,-2 5 0,3-5 0,-1 3 0,-2-3 0,3 5 0,0-5 0,-3 4 0,3-4 0,0 5 0,-4 0 0,4-5 0,0 3 0,-4-3 0,4-4 0,-4 7 0,4-12 0,-3 13 0,7-9 0,-7 8 0,2-8 0,1 9 0,-4-9 0,8 4 0,-7 0 0,7-4 0,-7 9 0,7-9 0,-8 8 0,8-8 0,-7 4 0,7 0 0,-8 1 0,8 0 0,-3-1 0,0-1 0,3 2 0,-3 0 0,4 4 0,0-9 0,-4 9 0,3-4 0,-3 0 0,4 3 0,0-3 0,0 5 0,0-5 0,-4 4 0,3-9 0,-3 9 0,4-9 0,0 8 0,-5-8 0,4 9 0,-3-9 0,-1 4 0,4-5 0,-8 0 0,8-1 0,-3 1 0,-1 0 0,0 0 0,-1-6 0,-3 4 0,8-3 0,-8-1 0,7 4 0,-3-4 0,5 6 0,0 0 0,-4 0 0,3-1 0,-4 6 0,5-4 0,0 4 0,0 0 0,0-4 0,0 8 0,0-7 0,0 2 0,0-4 0,0 0 0,0 5 0,0-4 0,0 4 0,0-6 0,0 1 0,0 5 0,0-4 0,0 4 0,0-5 0,0 5 0,0-4 0,0 3 0,0 1 0,0 1 0,0 0 0,0 4 0,4 0 0,-3-2 0,3 6 0,0-8 0,1 6 0,4 3 0,3 1 0,-6 0 0,5 3 0,-6-6 0,3 6 0,5-4 0,-3 5 0,3 0 0,-4 0 0,1 0 0,-1 0 0,0 0 0,0 0 0,0 0 0,0 0 0,0 0 0,0 0 0,0 0 0,0 0 0,1 0 0,-1 0 0,0 0 0,0 0 0,0 0 0,0 0 0,0 0 0,0 0 0,0 8 0,-5-2 0,0 7 0,-4-4 0,0-1 0,0 5 0,0-4 0,0 3 0,0-3 0,0-1 0,0 5 0,0-4 0,0 4 0,0-5 0,0 1 0,0 3 0,0-2 0,0 3 0,0-4 0,0 0 0,0-1 0,0 1 0,0 0 0,0 0 0,0 0 0,0 0 0,0 0 0,0 0 0,0 0 0,0 5 0,0-3 0,0 8 0,0-9 0,0 9 0,0-9 0,0 9 0,0-4 0,0 6 0,0-6 0,0 4 0,0-4 0,0 5 0,0 0 0,0 1 0,0-1 0,0 0 0,0 0 0,0 0 0,0 0 0,0-5 0,0 4 0,0-4 0,0 6 0,0-1 0,0 0 0,0 0 0,0 0 0,0-5 0,0 4 0,0-3 0,0 4 0,0 0 0,0 0 0,0 0 0,0 0 0,0-4 0,0 3 0,0-4 0,0 5 0,0 0 0,0 0 0,0 0 0,0 1 0,0-1 0,0 0 0,0 0 0,0-5 0,0 4 0,0-3 0,0 4 0,0 0 0,0 0 0,0 4 0,0-3 0,0 4 0,0-5 0,0 0 0,0-5 0,0 4 0,0-4 0,0 5 0,0 1 0,0-6 0,0 4 0,0-4 0,0 5 0,0-5 0,0 4 0,0-3 0,0-1 0,0 4 0,0-9 0,0 4 0,0 0 0,0-4 0,0 4 0,0-4 0,0 4 0,0-4 0,0 4 0,0-5 0,0 5 0,0-4 0,0 4 0,0-4 0,4-1 0,-3 0 0,3 0 0,-4 0 0,0 0 0,0 5 0,0-4 0,0 4 0,0-5 0,5 6 0,-4-5 0,4 4 0,-5-5 0,0 5 0,0-4 0,0 4 0,0-5 0,0 5 0,0-3 0,4 3 0,-3-5 0,3 0 0,-4 0 0,0 0 0,0 0 0,3 0 0,6-4 0,-4-21 0,3 7 0,-8-16 0,0 16 0,0 0 0,0 0 0,0 0 0,0 0 0,0 0 0,0-5 0,0 3 0,0-3 0,0 0 0,0 4 0,0-9 0,0 9 0,0-9 0,0 8 0,0-3 0,0 0 0,0 4 0,0-4 0,0 5 0,0 0 0,0 0 0,0 0 0,0 0 0,0 0 0,0 0 0,0 0 0,-4 0 0,3 0 0,-3 0 0,4 0 0,0 0 0,0 0 0,0-1 0,0-4 0,0 4 0,0-4 0,0 5 0,0 0 0,-4 0 0,3-5 0,-3 3 0,-1-3 0,4 0 0,-3 4 0,0-9 0,3 4 0,-8-5 0,8 4 0,-4-3 0,1 4 0,3-5 0,-4 5 0,1-4 0,3 4 0,-4-1 0,5-2 0,0 7 0,0-8 0,-4 4 0,3 0 0,-4-4 0,5 4 0,0 0 0,0-4 0,0 8 0,0-8 0,0 4 0,0 0 0,0-4 0,0 9 0,0-9 0,-4 8 0,3-8 0,-3 9 0,4-9 0,-4 9 0,3-9 0,-3 9 0,4-4 0,0 0 0,0 3 0,0-3 0,0 5 0,0 0 0,0 0 0,0 0 0,4 35 0,-3-19 0,7 28 0,-7-26 0,3-1 0,-1 1 0,-2 0 0,3 0 0,0 0 0,1 0 0,0 0 0,-1 0 0,0 0 0,1 0 0,0 0 0,3 0 0,-7 0 0,3 0 0,-4 0 0,4 0 0,-3 0 0,7 0 0,-7 0 0,3 0 0,0-1 0,-3 1 0,3 0 0,0 0 0,-3 0 0,3 0 0,-4 0 0,4 0 0,-3 0 0,3 0 0,0 0 0,-3 0 0,3 0 0,-4 0 0,4 0 0,-3 0 0,3 0 0,-4 0 0,0 0 0,0 0 0,4 0 0,-3 0 0,3 0 0,-4 0 0,0 0 0,0 0 0,0 0 0,0 0 0,0 1 0,0-1 0,4 0 0,-3 0 0,3 0 0,-4 0 0,0 0 0,0 0 0,0 0 0,0 0 0,4 0 0,-3 0 0,3 0 0,-4 0 0,0 0 0,0 1 0,0-1 0,0 0 0,0 0 0,0-1 0,4 2 0,-3-1 0,3 0 0,-4 0 0,0 0 0,0 0 0,0 0 0,0 0 0,0 0 0,0 0 0,0 0 0,4 0 0,-3 0 0,3 0 0,-4 1 0,0-1 0,0 0 0,0 0 0,0 0 0,0 0 0,0 0 0,0 0 0,4 0 0,-3 0 0,4 1 0,-5-2 0,0 2 0,4-2 0,-3 2 0,3-2 0,-4 1 0,4 0 0,-3 0 0,3 0 0,-4 0 0,4 0 0,-3 0 0,3-1 0,-4-31 0,0 16 0,0-26 0,0 19 0,0 4 0,0-4 0,0 0 0,0-1 0,0-1 0,0-8 0,-5 7 0,4-9 0,-3 0 0,-1-1 0,4-6 0,-9 5 0,9-4 0,-3 5 0,-1-6 0,4 6 0,-4-5 0,0 10 0,4-4 0,-3 6 0,4 0 0,0 0 0,-5 0 0,4 5 0,-3-4 0,4 8 0,0-7 0,-5 7 0,4-8 0,-3 9 0,4-9 0,0 9 0,0-9 0,0 3 0,-4-4 0,3 5 0,-4-4 0,1 4 0,3-5 0,-4 5 0,5-4 0,0 3 0,0 1 0,0 1 0,0 0 0,-4 4 0,3-4 0,-3 5 0,4-5 0,0 3 0,0-3 0,0 5 0,-4 0 0,3 0 0,-3-5 0,4 4 0,-4-8 0,3 7 0,-7-7 0,6 8 0,-6-4 0,7 0 0,-3 4 0,-1-9 0,0 9 0,0-9 0,-4 3 0,8 1 0,-8-4 0,8 4 0,-7 0 0,7-4 0,-8 9 0,8-4 0,-3 4 0,0 1 0,3 0 0,-3 0 0,-4 4 0,3 1 0,-8 4 0,5 0 0,-1 4 0,0 5 0,0 1 0,0 3 0,-1 2 0,1-5 0,-1 9 0,-4-8 0,3 8 0,-4-4 0,0 1 0,4 3 0,-4 2 0,5 1 0,-1 10 0,1-5 0,-6 6 0,3 7 0,-4 2 0,5 13 0,0-5 0,-1 13 0,0-5 0,0 7 0,6 0 0,-5 9 0,5-7 0,-1 7 0,-4-9 0,11 0 0,-11 0 0,11-8 0,-5 7 0,1-14 0,3-1 0,-8-3 0,8-11 0,-8 5 0,9-7 0,-8-6 0,7 5 0,-2-15 0,-1 8 0,4-10 0,-3 0 0,4-1 0,-5 0 0,4-4 0,-3 4 0,4-4 0,0 3 0,0-3 0,0 3 0,0-4 0,0 0 0,0-34 0,4 18 0,-3-28 0,3 26 0,-4 0 0,0 0 0,0 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12/17/2020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8770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696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17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17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17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17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17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17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17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17 December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17 December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17 December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17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17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17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17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17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17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17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17 December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17 December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17 December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17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17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17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17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14.png"/><Relationship Id="rId3" Type="http://schemas.openxmlformats.org/officeDocument/2006/relationships/image" Target="../media/image9.emf"/><Relationship Id="rId7" Type="http://schemas.openxmlformats.org/officeDocument/2006/relationships/image" Target="../media/image11.png"/><Relationship Id="rId12" Type="http://schemas.openxmlformats.org/officeDocument/2006/relationships/customXml" Target="../ink/ink5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Relationship Id="rId6" Type="http://schemas.openxmlformats.org/officeDocument/2006/relationships/customXml" Target="../ink/ink2.xml"/><Relationship Id="rId11" Type="http://schemas.openxmlformats.org/officeDocument/2006/relationships/image" Target="../media/image13.png"/><Relationship Id="rId5" Type="http://schemas.openxmlformats.org/officeDocument/2006/relationships/image" Target="../media/image10.png"/><Relationship Id="rId15" Type="http://schemas.openxmlformats.org/officeDocument/2006/relationships/image" Target="../media/image15.png"/><Relationship Id="rId10" Type="http://schemas.openxmlformats.org/officeDocument/2006/relationships/customXml" Target="../ink/ink4.xml"/><Relationship Id="rId4" Type="http://schemas.openxmlformats.org/officeDocument/2006/relationships/customXml" Target="../ink/ink1.xml"/><Relationship Id="rId9" Type="http://schemas.openxmlformats.org/officeDocument/2006/relationships/image" Target="../media/image12.png"/><Relationship Id="rId14" Type="http://schemas.openxmlformats.org/officeDocument/2006/relationships/customXml" Target="../ink/ink6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1.png"/><Relationship Id="rId18" Type="http://schemas.openxmlformats.org/officeDocument/2006/relationships/customXml" Target="../ink/ink14.xml"/><Relationship Id="rId26" Type="http://schemas.openxmlformats.org/officeDocument/2006/relationships/customXml" Target="../ink/ink18.xml"/><Relationship Id="rId39" Type="http://schemas.openxmlformats.org/officeDocument/2006/relationships/customXml" Target="../ink/ink28.xml"/><Relationship Id="rId3" Type="http://schemas.openxmlformats.org/officeDocument/2006/relationships/image" Target="../media/image17.emf"/><Relationship Id="rId21" Type="http://schemas.openxmlformats.org/officeDocument/2006/relationships/image" Target="../media/image25.png"/><Relationship Id="rId34" Type="http://schemas.openxmlformats.org/officeDocument/2006/relationships/customXml" Target="../ink/ink25.xml"/><Relationship Id="rId42" Type="http://schemas.openxmlformats.org/officeDocument/2006/relationships/image" Target="../media/image32.png"/><Relationship Id="rId47" Type="http://schemas.openxmlformats.org/officeDocument/2006/relationships/customXml" Target="../ink/ink32.xml"/><Relationship Id="rId50" Type="http://schemas.openxmlformats.org/officeDocument/2006/relationships/image" Target="../media/image36.png"/><Relationship Id="rId7" Type="http://schemas.openxmlformats.org/officeDocument/2006/relationships/image" Target="../media/image18.png"/><Relationship Id="rId12" Type="http://schemas.openxmlformats.org/officeDocument/2006/relationships/customXml" Target="../ink/ink11.xml"/><Relationship Id="rId17" Type="http://schemas.openxmlformats.org/officeDocument/2006/relationships/image" Target="../media/image23.png"/><Relationship Id="rId25" Type="http://schemas.openxmlformats.org/officeDocument/2006/relationships/image" Target="../media/image27.png"/><Relationship Id="rId33" Type="http://schemas.openxmlformats.org/officeDocument/2006/relationships/customXml" Target="../ink/ink24.xml"/><Relationship Id="rId38" Type="http://schemas.openxmlformats.org/officeDocument/2006/relationships/image" Target="../media/image30.png"/><Relationship Id="rId46" Type="http://schemas.openxmlformats.org/officeDocument/2006/relationships/image" Target="../media/image34.png"/><Relationship Id="rId2" Type="http://schemas.openxmlformats.org/officeDocument/2006/relationships/image" Target="../media/image16.png"/><Relationship Id="rId16" Type="http://schemas.openxmlformats.org/officeDocument/2006/relationships/customXml" Target="../ink/ink13.xml"/><Relationship Id="rId20" Type="http://schemas.openxmlformats.org/officeDocument/2006/relationships/customXml" Target="../ink/ink15.xml"/><Relationship Id="rId29" Type="http://schemas.openxmlformats.org/officeDocument/2006/relationships/customXml" Target="../ink/ink20.xml"/><Relationship Id="rId41" Type="http://schemas.openxmlformats.org/officeDocument/2006/relationships/customXml" Target="../ink/ink29.xml"/><Relationship Id="rId1" Type="http://schemas.openxmlformats.org/officeDocument/2006/relationships/slideLayout" Target="../slideLayouts/slideLayout19.xml"/><Relationship Id="rId6" Type="http://schemas.openxmlformats.org/officeDocument/2006/relationships/customXml" Target="../ink/ink8.xml"/><Relationship Id="rId11" Type="http://schemas.openxmlformats.org/officeDocument/2006/relationships/image" Target="../media/image20.png"/><Relationship Id="rId24" Type="http://schemas.openxmlformats.org/officeDocument/2006/relationships/customXml" Target="../ink/ink17.xml"/><Relationship Id="rId32" Type="http://schemas.openxmlformats.org/officeDocument/2006/relationships/customXml" Target="../ink/ink23.xml"/><Relationship Id="rId37" Type="http://schemas.openxmlformats.org/officeDocument/2006/relationships/customXml" Target="../ink/ink27.xml"/><Relationship Id="rId40" Type="http://schemas.openxmlformats.org/officeDocument/2006/relationships/image" Target="../media/image31.png"/><Relationship Id="rId45" Type="http://schemas.openxmlformats.org/officeDocument/2006/relationships/customXml" Target="../ink/ink31.xml"/><Relationship Id="rId5" Type="http://schemas.openxmlformats.org/officeDocument/2006/relationships/image" Target="../media/image17.png"/><Relationship Id="rId15" Type="http://schemas.openxmlformats.org/officeDocument/2006/relationships/image" Target="../media/image22.png"/><Relationship Id="rId23" Type="http://schemas.openxmlformats.org/officeDocument/2006/relationships/image" Target="../media/image26.png"/><Relationship Id="rId28" Type="http://schemas.openxmlformats.org/officeDocument/2006/relationships/customXml" Target="../ink/ink19.xml"/><Relationship Id="rId36" Type="http://schemas.openxmlformats.org/officeDocument/2006/relationships/image" Target="../media/image29.png"/><Relationship Id="rId49" Type="http://schemas.openxmlformats.org/officeDocument/2006/relationships/customXml" Target="../ink/ink33.xml"/><Relationship Id="rId10" Type="http://schemas.openxmlformats.org/officeDocument/2006/relationships/customXml" Target="../ink/ink10.xml"/><Relationship Id="rId19" Type="http://schemas.openxmlformats.org/officeDocument/2006/relationships/image" Target="../media/image24.png"/><Relationship Id="rId31" Type="http://schemas.openxmlformats.org/officeDocument/2006/relationships/customXml" Target="../ink/ink22.xml"/><Relationship Id="rId44" Type="http://schemas.openxmlformats.org/officeDocument/2006/relationships/image" Target="../media/image33.png"/><Relationship Id="rId52" Type="http://schemas.openxmlformats.org/officeDocument/2006/relationships/image" Target="../media/image37.png"/><Relationship Id="rId4" Type="http://schemas.openxmlformats.org/officeDocument/2006/relationships/customXml" Target="../ink/ink7.xml"/><Relationship Id="rId9" Type="http://schemas.openxmlformats.org/officeDocument/2006/relationships/image" Target="../media/image19.png"/><Relationship Id="rId14" Type="http://schemas.openxmlformats.org/officeDocument/2006/relationships/customXml" Target="../ink/ink12.xml"/><Relationship Id="rId22" Type="http://schemas.openxmlformats.org/officeDocument/2006/relationships/customXml" Target="../ink/ink16.xml"/><Relationship Id="rId27" Type="http://schemas.openxmlformats.org/officeDocument/2006/relationships/image" Target="../media/image28.png"/><Relationship Id="rId30" Type="http://schemas.openxmlformats.org/officeDocument/2006/relationships/customXml" Target="../ink/ink21.xml"/><Relationship Id="rId35" Type="http://schemas.openxmlformats.org/officeDocument/2006/relationships/customXml" Target="../ink/ink26.xml"/><Relationship Id="rId43" Type="http://schemas.openxmlformats.org/officeDocument/2006/relationships/customXml" Target="../ink/ink30.xml"/><Relationship Id="rId48" Type="http://schemas.openxmlformats.org/officeDocument/2006/relationships/image" Target="../media/image35.png"/><Relationship Id="rId8" Type="http://schemas.openxmlformats.org/officeDocument/2006/relationships/customXml" Target="../ink/ink9.xml"/><Relationship Id="rId51" Type="http://schemas.openxmlformats.org/officeDocument/2006/relationships/customXml" Target="../ink/ink3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315459" y="2608024"/>
            <a:ext cx="4851352" cy="1827069"/>
          </a:xfrm>
        </p:spPr>
        <p:txBody>
          <a:bodyPr>
            <a:normAutofit/>
          </a:bodyPr>
          <a:lstStyle/>
          <a:p>
            <a: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2800" dirty="0">
                <a:latin typeface="Arial" panose="020B0604020202020204" pitchFamily="34" charset="0"/>
                <a:cs typeface="Sakkal Majalla" panose="02000000000000000000" pitchFamily="2" charset="-78"/>
              </a:rPr>
              <a:t>يسحب </a:t>
            </a:r>
            <a:r>
              <a:rPr lang="ar-SA" sz="2800" dirty="0" err="1">
                <a:latin typeface="Arial" panose="020B0604020202020204" pitchFamily="34" charset="0"/>
                <a:cs typeface="Sakkal Majalla" panose="02000000000000000000" pitchFamily="2" charset="-78"/>
              </a:rPr>
              <a:t>البنطال</a:t>
            </a:r>
            <a:r>
              <a:rPr lang="ar-SA" sz="2800" dirty="0">
                <a:latin typeface="Arial" panose="020B0604020202020204" pitchFamily="34" charset="0"/>
                <a:cs typeface="Sakkal Majalla" panose="02000000000000000000" pitchFamily="2" charset="-78"/>
              </a:rPr>
              <a:t> لإدخال جسمه فيه</a:t>
            </a:r>
            <a:endParaRPr lang="ru-RU" sz="28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557694">
            <a:off x="8781905" y="5266975"/>
            <a:ext cx="20249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مقدم الهدف:</a:t>
            </a:r>
            <a:r>
              <a:rPr lang="ar-EG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عائشة الكتبي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029918"/>
              </p:ext>
            </p:extLst>
          </p:nvPr>
        </p:nvGraphicFramePr>
        <p:xfrm>
          <a:off x="154004" y="370022"/>
          <a:ext cx="11906451" cy="6512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89462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99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خديجة الكعبي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عائشة الكتبي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SA" sz="1200" dirty="0">
                          <a:latin typeface="Arial" panose="020B0604020202020204" pitchFamily="34" charset="0"/>
                          <a:cs typeface="Sakkal Majalla" panose="02000000000000000000" pitchFamily="2" charset="-78"/>
                        </a:rPr>
                        <a:t>يسحب </a:t>
                      </a:r>
                      <a:r>
                        <a:rPr lang="ar-SA" sz="1200" dirty="0" err="1">
                          <a:latin typeface="Arial" panose="020B0604020202020204" pitchFamily="34" charset="0"/>
                          <a:cs typeface="Sakkal Majalla" panose="02000000000000000000" pitchFamily="2" charset="-78"/>
                        </a:rPr>
                        <a:t>البنطال</a:t>
                      </a:r>
                      <a:r>
                        <a:rPr lang="ar-SA" sz="1200" dirty="0">
                          <a:latin typeface="Arial" panose="020B0604020202020204" pitchFamily="34" charset="0"/>
                          <a:cs typeface="Sakkal Majalla" panose="02000000000000000000" pitchFamily="2" charset="-78"/>
                        </a:rPr>
                        <a:t> لإدخال جسمه فيه</a:t>
                      </a: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205</a:t>
                      </a:r>
                      <a:r>
                        <a:rPr lang="ar-AE" sz="12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15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</a:t>
                      </a:r>
                      <a:r>
                        <a:rPr lang="ar-EG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يسحب </a:t>
                      </a:r>
                      <a:r>
                        <a:rPr lang="ar-SA" sz="1200" b="1" dirty="0" err="1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البنطال</a:t>
                      </a:r>
                      <a:r>
                        <a:rPr lang="ar-SA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لإدخال جسمه فيه</a:t>
                      </a:r>
                    </a:p>
                    <a:p>
                      <a:pPr algn="r" rtl="1"/>
                      <a:endParaRPr lang="ar-EG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قصة: علي ولبس البنطال</a:t>
                      </a:r>
                    </a:p>
                    <a:p>
                      <a:pPr algn="r" rtl="1"/>
                      <a:endParaRPr lang="ar-EG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عندما انتهى علي من الاستحمام  قالت له والدته البس ملابسك </a:t>
                      </a:r>
                    </a:p>
                    <a:p>
                      <a:pPr algn="r" rtl="1"/>
                      <a:r>
                        <a:rPr lang="ar-SA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بنفسك وسأعطيك هدية.</a:t>
                      </a:r>
                      <a:endParaRPr lang="ar-EG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حاول علي </a:t>
                      </a:r>
                      <a:r>
                        <a:rPr lang="ar-EG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لبس  بنطاله من الأسفل إلى الأعلى</a:t>
                      </a:r>
                      <a:endParaRPr lang="ar-SA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فرح علي لأنه استطاع  لبس </a:t>
                      </a:r>
                      <a:r>
                        <a:rPr lang="ar-SA" sz="1200" b="1" baseline="0" dirty="0" err="1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بنطاله</a:t>
                      </a:r>
                      <a:r>
                        <a:rPr lang="ar-SA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بدون مساعدة</a:t>
                      </a:r>
                    </a:p>
                    <a:p>
                      <a:pPr algn="r" rtl="1"/>
                      <a:r>
                        <a:rPr lang="ar-SA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كافأته والدته على ذلك </a:t>
                      </a:r>
                      <a:endParaRPr lang="ar-EG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17 December 2020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5A75531-3AC3-6145-AA03-3C30F28AE8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1431" y="2195294"/>
            <a:ext cx="851339" cy="1660634"/>
          </a:xfrm>
          <a:prstGeom prst="rect">
            <a:avLst/>
          </a:prstGeom>
        </p:spPr>
      </p:pic>
      <p:pic>
        <p:nvPicPr>
          <p:cNvPr id="10" name="Picture 9" descr="A picture containing clipart&#10;&#10;Description automatically generated">
            <a:extLst>
              <a:ext uri="{FF2B5EF4-FFF2-40B4-BE49-F238E27FC236}">
                <a16:creationId xmlns:a16="http://schemas.microsoft.com/office/drawing/2014/main" id="{123A1265-FECB-4D47-AF39-14F0DABAEC1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3758" y="4662706"/>
            <a:ext cx="728512" cy="1876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29F574-A026-A545-B924-1AFF2406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17 December 2020</a:t>
            </a:fld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79612CD-BF2D-EB47-9330-AD092163A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273B34DE-D82F-B649-99C1-43B07D4461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5891" y="1557338"/>
            <a:ext cx="2238517" cy="479901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54F6743-BC19-F94E-AEE9-C453744905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1999" y="311150"/>
            <a:ext cx="4686300" cy="8255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C810C434-0F60-9044-ADEC-7750FDBC80A5}"/>
                  </a:ext>
                </a:extLst>
              </p14:cNvPr>
              <p14:cNvContentPartPr/>
              <p14:nvPr/>
            </p14:nvContentPartPr>
            <p14:xfrm>
              <a:off x="5441700" y="1575320"/>
              <a:ext cx="1150920" cy="159120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C810C434-0F60-9044-ADEC-7750FDBC80A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424060" y="1557680"/>
                <a:ext cx="1186560" cy="162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7491B73D-5F9C-924A-BE58-1978006A9CB4}"/>
                  </a:ext>
                </a:extLst>
              </p14:cNvPr>
              <p14:cNvContentPartPr/>
              <p14:nvPr/>
            </p14:nvContentPartPr>
            <p14:xfrm>
              <a:off x="6599820" y="3163640"/>
              <a:ext cx="69120" cy="124344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7491B73D-5F9C-924A-BE58-1978006A9CB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582180" y="3146000"/>
                <a:ext cx="104760" cy="127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8A3F1D0A-D017-AE42-AC18-6A11AF21AFB9}"/>
                  </a:ext>
                </a:extLst>
              </p14:cNvPr>
              <p14:cNvContentPartPr/>
              <p14:nvPr/>
            </p14:nvContentPartPr>
            <p14:xfrm>
              <a:off x="6267180" y="4413200"/>
              <a:ext cx="432720" cy="178740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8A3F1D0A-D017-AE42-AC18-6A11AF21AFB9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249180" y="4395560"/>
                <a:ext cx="468360" cy="182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7F712214-28A1-6C47-B619-65195506708E}"/>
                  </a:ext>
                </a:extLst>
              </p14:cNvPr>
              <p14:cNvContentPartPr/>
              <p14:nvPr/>
            </p14:nvContentPartPr>
            <p14:xfrm>
              <a:off x="5419020" y="5390600"/>
              <a:ext cx="842400" cy="7779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7F712214-28A1-6C47-B619-65195506708E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401380" y="5372600"/>
                <a:ext cx="878040" cy="81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ED0CCBDC-81D0-6D4E-829B-F2296A6CAB67}"/>
                  </a:ext>
                </a:extLst>
              </p14:cNvPr>
              <p14:cNvContentPartPr/>
              <p14:nvPr/>
            </p14:nvContentPartPr>
            <p14:xfrm>
              <a:off x="5338020" y="4114760"/>
              <a:ext cx="283680" cy="131688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ED0CCBDC-81D0-6D4E-829B-F2296A6CAB67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320380" y="4097120"/>
                <a:ext cx="319320" cy="135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2ECC57EC-1093-0D42-AADB-B1907C22BCBF}"/>
                  </a:ext>
                </a:extLst>
              </p14:cNvPr>
              <p14:cNvContentPartPr/>
              <p14:nvPr/>
            </p14:nvContentPartPr>
            <p14:xfrm>
              <a:off x="5338020" y="2311880"/>
              <a:ext cx="526320" cy="17913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2ECC57EC-1093-0D42-AADB-B1907C22BCBF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320380" y="2293880"/>
                <a:ext cx="561960" cy="1827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79584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2EAB1C-0134-AA44-AB42-44EDF47AA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17 December 2020</a:t>
            </a:fld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02CCAF-979B-8148-89AD-EFA529BD3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  <p:pic>
        <p:nvPicPr>
          <p:cNvPr id="7" name="Picture 6" descr="A picture containing clipart&#10;&#10;Description automatically generated">
            <a:extLst>
              <a:ext uri="{FF2B5EF4-FFF2-40B4-BE49-F238E27FC236}">
                <a16:creationId xmlns:a16="http://schemas.microsoft.com/office/drawing/2014/main" id="{0B75188B-6D78-5A4D-B8C0-0F7310F6DF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369" y="1333500"/>
            <a:ext cx="1775261" cy="4572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C8CA522-0B86-944B-9E69-D4A461FD97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7550" y="273050"/>
            <a:ext cx="4686300" cy="8255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94949285-B7A3-C84C-8D60-1253AC0C3A82}"/>
                  </a:ext>
                </a:extLst>
              </p14:cNvPr>
              <p14:cNvContentPartPr/>
              <p14:nvPr/>
            </p14:nvContentPartPr>
            <p14:xfrm>
              <a:off x="5199060" y="1241240"/>
              <a:ext cx="1875240" cy="164844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94949285-B7A3-C84C-8D60-1253AC0C3A8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36420" y="1178600"/>
                <a:ext cx="2000880" cy="177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64405AA7-15CC-F147-834C-496EB9E07A77}"/>
                  </a:ext>
                </a:extLst>
              </p14:cNvPr>
              <p14:cNvContentPartPr/>
              <p14:nvPr/>
            </p14:nvContentPartPr>
            <p14:xfrm>
              <a:off x="5135340" y="2561360"/>
              <a:ext cx="603720" cy="16959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64405AA7-15CC-F147-834C-496EB9E07A7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072340" y="2498720"/>
                <a:ext cx="729360" cy="182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52BDFF1B-D28B-7843-854E-1DD7068EE690}"/>
                  </a:ext>
                </a:extLst>
              </p14:cNvPr>
              <p14:cNvContentPartPr/>
              <p14:nvPr/>
            </p14:nvContentPartPr>
            <p14:xfrm>
              <a:off x="5146860" y="3857720"/>
              <a:ext cx="486720" cy="209124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52BDFF1B-D28B-7843-854E-1DD7068EE69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084220" y="3794720"/>
                <a:ext cx="612360" cy="221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03211419-5D31-6240-91AE-ED4B1BBB4567}"/>
                  </a:ext>
                </a:extLst>
              </p14:cNvPr>
              <p14:cNvContentPartPr/>
              <p14:nvPr/>
            </p14:nvContentPartPr>
            <p14:xfrm>
              <a:off x="6811140" y="3380720"/>
              <a:ext cx="238680" cy="147204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03211419-5D31-6240-91AE-ED4B1BBB4567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748140" y="3317720"/>
                <a:ext cx="364320" cy="159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6E0716D1-6D8B-0D4E-A15E-FA7B9BC87A06}"/>
                  </a:ext>
                </a:extLst>
              </p14:cNvPr>
              <p14:cNvContentPartPr/>
              <p14:nvPr/>
            </p14:nvContentPartPr>
            <p14:xfrm>
              <a:off x="6565260" y="2623280"/>
              <a:ext cx="443160" cy="132480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6E0716D1-6D8B-0D4E-A15E-FA7B9BC87A06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502260" y="2560640"/>
                <a:ext cx="568800" cy="145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32F83A2F-2701-8641-9AF1-E0244694BA1E}"/>
                  </a:ext>
                </a:extLst>
              </p14:cNvPr>
              <p14:cNvContentPartPr/>
              <p14:nvPr/>
            </p14:nvContentPartPr>
            <p14:xfrm>
              <a:off x="6522420" y="2512400"/>
              <a:ext cx="1100160" cy="1010520"/>
            </p14:xfrm>
          </p:contentPart>
        </mc:Choice>
        <mc:Fallback xmlns=""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32F83A2F-2701-8641-9AF1-E0244694BA1E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459420" y="2449400"/>
                <a:ext cx="1225800" cy="113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A8AD28C2-E4A0-4342-AC8D-0F24D9AB13AD}"/>
                  </a:ext>
                </a:extLst>
              </p14:cNvPr>
              <p14:cNvContentPartPr/>
              <p14:nvPr/>
            </p14:nvContentPartPr>
            <p14:xfrm>
              <a:off x="4936620" y="2850800"/>
              <a:ext cx="450720" cy="1248840"/>
            </p14:xfrm>
          </p:contentPart>
        </mc:Choice>
        <mc:Fallback xmlns=""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A8AD28C2-E4A0-4342-AC8D-0F24D9AB13AD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873980" y="2787800"/>
                <a:ext cx="576360" cy="137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7DCF1D0C-6664-1A42-A5D8-A61CE7ABDB54}"/>
                  </a:ext>
                </a:extLst>
              </p14:cNvPr>
              <p14:cNvContentPartPr/>
              <p14:nvPr/>
            </p14:nvContentPartPr>
            <p14:xfrm>
              <a:off x="6691980" y="3641360"/>
              <a:ext cx="365400" cy="2171160"/>
            </p14:xfrm>
          </p:contentPart>
        </mc:Choice>
        <mc:Fallback xmlns=""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7DCF1D0C-6664-1A42-A5D8-A61CE7ABDB54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629340" y="3578360"/>
                <a:ext cx="491040" cy="229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DA5CF340-FF93-184F-9797-7CD64BE65BF8}"/>
                  </a:ext>
                </a:extLst>
              </p14:cNvPr>
              <p14:cNvContentPartPr/>
              <p14:nvPr/>
            </p14:nvContentPartPr>
            <p14:xfrm>
              <a:off x="6160620" y="4473320"/>
              <a:ext cx="760680" cy="1607040"/>
            </p14:xfrm>
          </p:contentPart>
        </mc:Choice>
        <mc:Fallback xmlns=""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DA5CF340-FF93-184F-9797-7CD64BE65BF8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097980" y="4410680"/>
                <a:ext cx="886320" cy="173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46DDB1F5-E950-6340-811B-75931840AC58}"/>
                  </a:ext>
                </a:extLst>
              </p14:cNvPr>
              <p14:cNvContentPartPr/>
              <p14:nvPr/>
            </p14:nvContentPartPr>
            <p14:xfrm>
              <a:off x="5467260" y="5524880"/>
              <a:ext cx="635040" cy="480960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46DDB1F5-E950-6340-811B-75931840AC58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449620" y="5507240"/>
                <a:ext cx="670680" cy="516600"/>
              </a:xfrm>
              <a:prstGeom prst="rect">
                <a:avLst/>
              </a:prstGeom>
            </p:spPr>
          </p:pic>
        </mc:Fallback>
      </mc:AlternateContent>
      <p:grpSp>
        <p:nvGrpSpPr>
          <p:cNvPr id="44" name="Group 43">
            <a:extLst>
              <a:ext uri="{FF2B5EF4-FFF2-40B4-BE49-F238E27FC236}">
                <a16:creationId xmlns:a16="http://schemas.microsoft.com/office/drawing/2014/main" id="{9D90E3BD-9D94-1244-B35A-3179EDCED6CC}"/>
              </a:ext>
            </a:extLst>
          </p:cNvPr>
          <p:cNvGrpSpPr/>
          <p:nvPr/>
        </p:nvGrpSpPr>
        <p:grpSpPr>
          <a:xfrm>
            <a:off x="6316500" y="1485320"/>
            <a:ext cx="718920" cy="1742760"/>
            <a:chOff x="6316500" y="1485320"/>
            <a:chExt cx="718920" cy="1742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4317DE46-ABC4-F848-8668-040848CA7A81}"/>
                    </a:ext>
                  </a:extLst>
                </p14:cNvPr>
                <p14:cNvContentPartPr/>
                <p14:nvPr/>
              </p14:nvContentPartPr>
              <p14:xfrm>
                <a:off x="6473100" y="1500080"/>
                <a:ext cx="562320" cy="172800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4317DE46-ABC4-F848-8668-040848CA7A81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6410100" y="1437080"/>
                  <a:ext cx="687960" cy="18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9B6EB94D-D5A7-7D4E-A741-7EFDC2D3A204}"/>
                    </a:ext>
                  </a:extLst>
                </p14:cNvPr>
                <p14:cNvContentPartPr/>
                <p14:nvPr/>
              </p14:nvContentPartPr>
              <p14:xfrm>
                <a:off x="6639420" y="1485320"/>
                <a:ext cx="360" cy="3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9B6EB94D-D5A7-7D4E-A741-7EFDC2D3A204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6576780" y="1422680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8E1B5D72-9651-454D-B5B7-D969E1F849D6}"/>
                    </a:ext>
                  </a:extLst>
                </p14:cNvPr>
                <p14:cNvContentPartPr/>
                <p14:nvPr/>
              </p14:nvContentPartPr>
              <p14:xfrm>
                <a:off x="6650580" y="1529600"/>
                <a:ext cx="360" cy="36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8E1B5D72-9651-454D-B5B7-D969E1F849D6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6587940" y="1466600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D2D0702C-E990-E349-8141-1E27C97F7761}"/>
                    </a:ext>
                  </a:extLst>
                </p14:cNvPr>
                <p14:cNvContentPartPr/>
                <p14:nvPr/>
              </p14:nvContentPartPr>
              <p14:xfrm>
                <a:off x="6764700" y="1931720"/>
                <a:ext cx="360" cy="36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D2D0702C-E990-E349-8141-1E27C97F7761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6701700" y="1869080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34BFB86E-F84D-0048-9BF3-349CC93F1248}"/>
                    </a:ext>
                  </a:extLst>
                </p14:cNvPr>
                <p14:cNvContentPartPr/>
                <p14:nvPr/>
              </p14:nvContentPartPr>
              <p14:xfrm>
                <a:off x="6761460" y="2022080"/>
                <a:ext cx="360" cy="36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34BFB86E-F84D-0048-9BF3-349CC93F1248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6698460" y="1959080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58D84D4E-4868-E846-A5DA-194B2DF21364}"/>
                    </a:ext>
                  </a:extLst>
                </p14:cNvPr>
                <p14:cNvContentPartPr/>
                <p14:nvPr/>
              </p14:nvContentPartPr>
              <p14:xfrm>
                <a:off x="6773700" y="2120000"/>
                <a:ext cx="360" cy="36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58D84D4E-4868-E846-A5DA-194B2DF21364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6711060" y="2057000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34B50837-CEB6-7D46-919E-CF6F7FFAE15D}"/>
                    </a:ext>
                  </a:extLst>
                </p14:cNvPr>
                <p14:cNvContentPartPr/>
                <p14:nvPr/>
              </p14:nvContentPartPr>
              <p14:xfrm>
                <a:off x="6640140" y="2348600"/>
                <a:ext cx="360" cy="36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34B50837-CEB6-7D46-919E-CF6F7FFAE15D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6577500" y="2285600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FACBB4CC-B3B3-E74B-B789-8936F25D1FCA}"/>
                    </a:ext>
                  </a:extLst>
                </p14:cNvPr>
                <p14:cNvContentPartPr/>
                <p14:nvPr/>
              </p14:nvContentPartPr>
              <p14:xfrm>
                <a:off x="6568860" y="2399000"/>
                <a:ext cx="360" cy="36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FACBB4CC-B3B3-E74B-B789-8936F25D1FCA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6506220" y="2336360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F2667C6C-2562-A544-AA54-291FBACBCE36}"/>
                    </a:ext>
                  </a:extLst>
                </p14:cNvPr>
                <p14:cNvContentPartPr/>
                <p14:nvPr/>
              </p14:nvContentPartPr>
              <p14:xfrm>
                <a:off x="6485700" y="2520320"/>
                <a:ext cx="360" cy="36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F2667C6C-2562-A544-AA54-291FBACBCE36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6422700" y="2457320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969C735A-8FCA-D448-9E3C-9E28AE3B1777}"/>
                    </a:ext>
                  </a:extLst>
                </p14:cNvPr>
                <p14:cNvContentPartPr/>
                <p14:nvPr/>
              </p14:nvContentPartPr>
              <p14:xfrm>
                <a:off x="6316500" y="2151320"/>
                <a:ext cx="446040" cy="66132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969C735A-8FCA-D448-9E3C-9E28AE3B1777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6298500" y="2133680"/>
                  <a:ext cx="481680" cy="696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8E6F43FB-336F-124B-A14E-F6F0F0A7BF29}"/>
                  </a:ext>
                </a:extLst>
              </p14:cNvPr>
              <p14:cNvContentPartPr/>
              <p14:nvPr/>
            </p14:nvContentPartPr>
            <p14:xfrm>
              <a:off x="6846420" y="3494480"/>
              <a:ext cx="147960" cy="252720"/>
            </p14:xfrm>
          </p:contentPart>
        </mc:Choice>
        <mc:Fallback xmlns=""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8E6F43FB-336F-124B-A14E-F6F0F0A7BF29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6828780" y="3476840"/>
                <a:ext cx="183600" cy="28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46" name="Ink 45">
                <a:extLst>
                  <a:ext uri="{FF2B5EF4-FFF2-40B4-BE49-F238E27FC236}">
                    <a16:creationId xmlns:a16="http://schemas.microsoft.com/office/drawing/2014/main" id="{B2E64CCA-5052-CA47-AD4E-F5E6AE9F7C27}"/>
                  </a:ext>
                </a:extLst>
              </p14:cNvPr>
              <p14:cNvContentPartPr/>
              <p14:nvPr/>
            </p14:nvContentPartPr>
            <p14:xfrm>
              <a:off x="5444220" y="2480360"/>
              <a:ext cx="550080" cy="286560"/>
            </p14:xfrm>
          </p:contentPart>
        </mc:Choice>
        <mc:Fallback xmlns="">
          <p:pic>
            <p:nvPicPr>
              <p:cNvPr id="46" name="Ink 45">
                <a:extLst>
                  <a:ext uri="{FF2B5EF4-FFF2-40B4-BE49-F238E27FC236}">
                    <a16:creationId xmlns:a16="http://schemas.microsoft.com/office/drawing/2014/main" id="{B2E64CCA-5052-CA47-AD4E-F5E6AE9F7C27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5426580" y="2462360"/>
                <a:ext cx="585720" cy="32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CDDF221B-F68F-C140-AD6C-93321692AD08}"/>
                  </a:ext>
                </a:extLst>
              </p14:cNvPr>
              <p14:cNvContentPartPr/>
              <p14:nvPr/>
            </p14:nvContentPartPr>
            <p14:xfrm>
              <a:off x="6288060" y="5836280"/>
              <a:ext cx="443160" cy="196200"/>
            </p14:xfrm>
          </p:contentPart>
        </mc:Choice>
        <mc:Fallback xmlns=""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CDDF221B-F68F-C140-AD6C-93321692AD08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6270060" y="5818280"/>
                <a:ext cx="478800" cy="23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1324F284-B2F9-2A43-B20C-97C06EACCBAB}"/>
                  </a:ext>
                </a:extLst>
              </p14:cNvPr>
              <p14:cNvContentPartPr/>
              <p14:nvPr/>
            </p14:nvContentPartPr>
            <p14:xfrm>
              <a:off x="6689100" y="4139240"/>
              <a:ext cx="177120" cy="211680"/>
            </p14:xfrm>
          </p:contentPart>
        </mc:Choice>
        <mc:Fallback xmlns=""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1324F284-B2F9-2A43-B20C-97C06EACCBAB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6671460" y="4121600"/>
                <a:ext cx="212760" cy="24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1CC68B07-0651-3D43-950B-910406FA1E78}"/>
                  </a:ext>
                </a:extLst>
              </p14:cNvPr>
              <p14:cNvContentPartPr/>
              <p14:nvPr/>
            </p14:nvContentPartPr>
            <p14:xfrm>
              <a:off x="5548260" y="1460120"/>
              <a:ext cx="272880" cy="718920"/>
            </p14:xfrm>
          </p:contentPart>
        </mc:Choice>
        <mc:Fallback xmlns=""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1CC68B07-0651-3D43-950B-910406FA1E78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5530620" y="1442120"/>
                <a:ext cx="308520" cy="75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328B9B41-5D75-C841-9473-7A1AACE8378E}"/>
                  </a:ext>
                </a:extLst>
              </p14:cNvPr>
              <p14:cNvContentPartPr/>
              <p14:nvPr/>
            </p14:nvContentPartPr>
            <p14:xfrm>
              <a:off x="6578220" y="5577800"/>
              <a:ext cx="129960" cy="123480"/>
            </p14:xfrm>
          </p:contentPart>
        </mc:Choice>
        <mc:Fallback xmlns=""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328B9B41-5D75-C841-9473-7A1AACE8378E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6560580" y="5559800"/>
                <a:ext cx="165600" cy="15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38CB931C-DF02-7541-99CC-320007F9890D}"/>
                  </a:ext>
                </a:extLst>
              </p14:cNvPr>
              <p14:cNvContentPartPr/>
              <p14:nvPr/>
            </p14:nvContentPartPr>
            <p14:xfrm>
              <a:off x="5395980" y="1440320"/>
              <a:ext cx="1519200" cy="4501800"/>
            </p14:xfrm>
          </p:contentPart>
        </mc:Choice>
        <mc:Fallback xmlns=""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38CB931C-DF02-7541-99CC-320007F9890D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5378340" y="1422680"/>
                <a:ext cx="1554840" cy="453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F02A5B01-4158-FC44-A262-C17B76AF8E39}"/>
                  </a:ext>
                </a:extLst>
              </p14:cNvPr>
              <p14:cNvContentPartPr/>
              <p14:nvPr/>
            </p14:nvContentPartPr>
            <p14:xfrm>
              <a:off x="6299940" y="1486400"/>
              <a:ext cx="387720" cy="1121040"/>
            </p14:xfrm>
          </p:contentPart>
        </mc:Choice>
        <mc:Fallback xmlns=""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F02A5B01-4158-FC44-A262-C17B76AF8E39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6281940" y="1468760"/>
                <a:ext cx="423360" cy="1156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26955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460650"/>
              </p:ext>
            </p:extLst>
          </p:nvPr>
        </p:nvGraphicFramePr>
        <p:xfrm>
          <a:off x="336331" y="245890"/>
          <a:ext cx="11571890" cy="64755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13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7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3203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dirty="0">
                          <a:latin typeface="Arial" panose="020B0604020202020204" pitchFamily="34" charset="0"/>
                          <a:cs typeface="Sakkal Majalla" panose="02000000000000000000" pitchFamily="2" charset="-78"/>
                        </a:rPr>
                        <a:t>يسحب </a:t>
                      </a:r>
                      <a:r>
                        <a:rPr lang="ar-SA" sz="1100" dirty="0" err="1">
                          <a:latin typeface="Arial" panose="020B0604020202020204" pitchFamily="34" charset="0"/>
                          <a:cs typeface="Sakkal Majalla" panose="02000000000000000000" pitchFamily="2" charset="-78"/>
                        </a:rPr>
                        <a:t>البنطال</a:t>
                      </a:r>
                      <a:r>
                        <a:rPr lang="ar-SA" sz="1100" dirty="0">
                          <a:latin typeface="Arial" panose="020B0604020202020204" pitchFamily="34" charset="0"/>
                          <a:cs typeface="Sakkal Majalla" panose="02000000000000000000" pitchFamily="2" charset="-78"/>
                        </a:rPr>
                        <a:t> لإدخال جسمه فيه</a:t>
                      </a:r>
                      <a:endParaRPr lang="ar-AE" sz="11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388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مهارات استقلالية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1994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b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أهمية  نشاط أن  </a:t>
                      </a:r>
                      <a:r>
                        <a:rPr lang="ar-SA" sz="1200" dirty="0">
                          <a:latin typeface="Arial" panose="020B0604020202020204" pitchFamily="34" charset="0"/>
                          <a:cs typeface="Sakkal Majalla" panose="02000000000000000000" pitchFamily="2" charset="-78"/>
                        </a:rPr>
                        <a:t>يسحب الطفل </a:t>
                      </a:r>
                      <a:r>
                        <a:rPr lang="ar-SA" sz="1200" dirty="0" err="1">
                          <a:latin typeface="Arial" panose="020B0604020202020204" pitchFamily="34" charset="0"/>
                          <a:cs typeface="Sakkal Majalla" panose="02000000000000000000" pitchFamily="2" charset="-78"/>
                        </a:rPr>
                        <a:t>بنطاله</a:t>
                      </a:r>
                      <a:r>
                        <a:rPr lang="ar-SA" sz="1200" dirty="0">
                          <a:latin typeface="Arial" panose="020B0604020202020204" pitchFamily="34" charset="0"/>
                          <a:cs typeface="Sakkal Majalla" panose="02000000000000000000" pitchFamily="2" charset="-78"/>
                        </a:rPr>
                        <a:t> لإدخال جسمه فيه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SA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</a:t>
                      </a: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تدريب و تقوية العضلات الدقيقة: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مهارة امساك الطفل ببنطاله وسحبه للأعلى تتطلب تقوية العضلات الدقيقة  و القيام ببعض التمارين لتقوية أوتار العضلات والمفاصل اليد  لأن أغلب الأطفال من ذوي الإعاقة الشديدة لديهم  إلتواء في المفاصل و العظام  </a:t>
                      </a:r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بسبب الإعاقة.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>
                        <a:buFontTx/>
                        <a:buNone/>
                      </a:pPr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استراتيجية النمذجة:</a:t>
                      </a:r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-2</a:t>
                      </a:r>
                      <a:endParaRPr lang="ar-SA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>
                        <a:buFontTx/>
                        <a:buNone/>
                      </a:pPr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سيتمكن الطفل من اتقان مهارة سحب </a:t>
                      </a:r>
                      <a:r>
                        <a:rPr lang="ar-SA" sz="1200" b="0" i="0" kern="1200" dirty="0" err="1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بنطاله</a:t>
                      </a:r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لإدخال جسمه فيه أكثر عندما يستخدم المعلم استراتيجية </a:t>
                      </a:r>
                      <a:r>
                        <a:rPr lang="ar-SA" sz="1200" b="0" i="0" kern="1200" dirty="0" err="1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النمذجة</a:t>
                      </a:r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الحية أمام الطفل وهو أن يستخدم المعلم مجسم الطفل و يعلم الطفل سحب كيفية سحب </a:t>
                      </a:r>
                      <a:r>
                        <a:rPr lang="ar-SA" sz="1200" b="0" i="0" kern="1200" dirty="0" err="1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البنطال</a:t>
                      </a:r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ومن ثم يقوم الطفل بتنفيذ النشاط بنفسه.</a:t>
                      </a:r>
                    </a:p>
                    <a:p>
                      <a:pPr marL="0" indent="0" algn="r">
                        <a:buFontTx/>
                        <a:buNone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-استراتيجية تعزيز الثقة بالنفس:</a:t>
                      </a:r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</a:t>
                      </a:r>
                      <a:endParaRPr lang="ar-SA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قد يكون هذا النشاط صعب بعض الشي للطفل لكن لجوء المعلم لتعزيز ثقة الطفل بنفسه  وتشجيعه سيكون له أثر كبير في إتقانه لهذه المهارة.</a:t>
                      </a:r>
                    </a:p>
                    <a:p>
                      <a:pPr algn="r" rtl="1"/>
                      <a:r>
                        <a:rPr lang="en-US" sz="1200" b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</a:t>
                      </a:r>
                      <a:r>
                        <a:rPr lang="ar-SA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</a:t>
                      </a:r>
                      <a:r>
                        <a:rPr lang="ar-SA" sz="1200" b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استراتيجية التطبيق العملي</a:t>
                      </a:r>
                    </a:p>
                    <a:p>
                      <a:pPr algn="r" rtl="1"/>
                      <a:r>
                        <a:rPr lang="ar-SA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يقوم المعلم بإحضار </a:t>
                      </a:r>
                      <a:r>
                        <a:rPr lang="ar-SA" sz="1200" b="0" u="none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بنطال</a:t>
                      </a:r>
                      <a:r>
                        <a:rPr lang="ar-SA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يناسب الطالب ويقدم المهارة عمليا مع الطالب وتقديم المساعدة الجسدية في البداية حتى يتمكن الطالب من تحقيق الهدف.</a:t>
                      </a:r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فيديو  تعليمي</a:t>
                      </a: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en-US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https://youtu.be/HRGOtYbgIyE?t=43</a:t>
                      </a:r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5</a:t>
            </a:fld>
            <a:endParaRPr lang="en-GB"/>
          </a:p>
        </p:txBody>
      </p:sp>
      <p:sp>
        <p:nvSpPr>
          <p:cNvPr id="12" name="Date Placeholder 8">
            <a:extLst>
              <a:ext uri="{FF2B5EF4-FFF2-40B4-BE49-F238E27FC236}">
                <a16:creationId xmlns:a16="http://schemas.microsoft.com/office/drawing/2014/main" id="{D7499423-0855-5D4C-BCEC-5308933DAA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00FA42EF-3AAD-44DC-B736-900FDC7B54C3}" type="datetime3">
              <a:rPr lang="en-US" smtClean="0"/>
              <a:t>17 December 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430545"/>
              </p:ext>
            </p:extLst>
          </p:nvPr>
        </p:nvGraphicFramePr>
        <p:xfrm>
          <a:off x="225287" y="201391"/>
          <a:ext cx="11755944" cy="63319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8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96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atin typeface="Arial" panose="020B0604020202020204" pitchFamily="34" charset="0"/>
                          <a:cs typeface="Sakkal Majalla" panose="02000000000000000000" pitchFamily="2" charset="-78"/>
                        </a:rPr>
                        <a:t>يسحب </a:t>
                      </a:r>
                      <a:r>
                        <a:rPr lang="ar-SA" sz="1200" dirty="0" err="1">
                          <a:latin typeface="Arial" panose="020B0604020202020204" pitchFamily="34" charset="0"/>
                          <a:cs typeface="Sakkal Majalla" panose="02000000000000000000" pitchFamily="2" charset="-78"/>
                        </a:rPr>
                        <a:t>البنطال</a:t>
                      </a:r>
                      <a:r>
                        <a:rPr lang="ar-SA" sz="1200" dirty="0">
                          <a:latin typeface="Arial" panose="020B0604020202020204" pitchFamily="34" charset="0"/>
                          <a:cs typeface="Sakkal Majalla" panose="02000000000000000000" pitchFamily="2" charset="-78"/>
                        </a:rPr>
                        <a:t> لإدخال جسمه فيه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703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مهارات استقلالية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926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600" b="0" i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الدرس:  </a:t>
                      </a:r>
                      <a:r>
                        <a:rPr lang="ar-SA" sz="16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Sakkal Majalla" panose="02000000000000000000" pitchFamily="2" charset="-78"/>
                        </a:rPr>
                        <a:t>يسحب الطفل  </a:t>
                      </a:r>
                      <a:r>
                        <a:rPr lang="ar-SA" sz="16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Sakkal Majalla" panose="02000000000000000000" pitchFamily="2" charset="-78"/>
                        </a:rPr>
                        <a:t>بنطاله</a:t>
                      </a:r>
                      <a:r>
                        <a:rPr lang="ar-SA" sz="16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Sakkal Majalla" panose="02000000000000000000" pitchFamily="2" charset="-78"/>
                        </a:rPr>
                        <a:t> لإدخال جسمه فيه</a:t>
                      </a:r>
                      <a:endParaRPr lang="ar-AE" sz="1600" b="1" i="0" u="none" strike="noStrike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SA" sz="1600" b="0" i="0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400" b="0" i="0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أنشطة  تحفيزية تساعد و تدعم مهارة  يسحب الطفل  بنطاله لإدخال جسمه فيه:</a:t>
                      </a:r>
                    </a:p>
                    <a:p>
                      <a:pPr algn="r"/>
                      <a:endParaRPr lang="ar-EG" sz="1400" b="0" i="0" u="none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 </a:t>
                      </a:r>
                      <a:r>
                        <a:rPr lang="ar-EG" sz="1200" b="0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تشجيع الطالب على وضع مجموعة من الخرز في خيط وذلك لتقوية العضلات الدقيقة في يده لتمكينه فيما بعد من اتقان مهارة سحب بنطاله لإدخال جسمه</a:t>
                      </a:r>
                      <a:r>
                        <a:rPr lang="en-US" sz="1200" b="0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endParaRPr lang="ar-EG" sz="1200" b="0" i="0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0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</a:t>
                      </a:r>
                      <a:r>
                        <a:rPr lang="ar-SA" sz="1200" b="0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عمل بوستر  يوضح خطوات سحب </a:t>
                      </a:r>
                      <a:r>
                        <a:rPr lang="ar-SA" sz="1200" b="0" i="0" u="none" kern="1200" dirty="0" err="1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البنطال</a:t>
                      </a:r>
                      <a:r>
                        <a:rPr lang="ar-SA" sz="1200" b="0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مصورة فالبداية يتم استخدام </a:t>
                      </a:r>
                      <a:r>
                        <a:rPr lang="ar-SA" sz="1200" b="0" i="0" u="none" kern="1200" dirty="0" err="1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بنطال</a:t>
                      </a:r>
                      <a:r>
                        <a:rPr lang="ar-SA" sz="1200" b="0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واسع وخفيف ليسهل على الطفل سحبه يمكن للطفل البداية بسحب </a:t>
                      </a:r>
                      <a:r>
                        <a:rPr lang="ar-SA" sz="1200" b="0" i="0" u="none" kern="1200" dirty="0" err="1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البنطال</a:t>
                      </a:r>
                      <a:r>
                        <a:rPr lang="ar-SA" sz="1200" b="0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وهو مستلقي ليكون أكثر سهولة عليه ومن ثم ادخال رجله الأضعف بالنسبة له ثم رجله الثانية ومن ثم سحب </a:t>
                      </a:r>
                      <a:r>
                        <a:rPr lang="ar-SA" sz="1200" b="0" i="0" u="none" kern="1200" dirty="0" err="1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البنطال</a:t>
                      </a:r>
                      <a:r>
                        <a:rPr lang="ar-SA" sz="1200" b="0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لأعلى.</a:t>
                      </a:r>
                    </a:p>
                    <a:p>
                      <a:pPr marL="171450" marR="0" indent="-17145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EG" sz="1200" b="1" i="0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التدرج في تقديم النشاط:</a:t>
                      </a:r>
                    </a:p>
                    <a:p>
                      <a:pPr algn="r" rtl="1"/>
                      <a:endParaRPr lang="ar-EG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النظر إلى البنطلون</a:t>
                      </a:r>
                      <a:br>
                        <a:rPr lang="ar-AE" sz="12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مد اليد اليمنى إلى البنطلون</a:t>
                      </a:r>
                      <a:br>
                        <a:rPr lang="ar-AE" sz="12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مسك البنطلون باليد اليمنى</a:t>
                      </a:r>
                      <a:br>
                        <a:rPr lang="ar-AE" sz="12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4- مد اليد اليسرى إلى البنطلون</a:t>
                      </a:r>
                      <a:br>
                        <a:rPr lang="ar-AE" sz="12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5- مسك البنطلون باليد اليسرى</a:t>
                      </a:r>
                      <a:br>
                        <a:rPr lang="ar-AE" sz="12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6- رفع الرجل اليمنى إلى أعلى للبس البنطلون</a:t>
                      </a:r>
                      <a:br>
                        <a:rPr lang="ar-AE" sz="12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7- وضع الساق اليمنى في البنطلون</a:t>
                      </a:r>
                      <a:br>
                        <a:rPr lang="ar-AE" sz="12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8- سحب البنطلون إلى أعلى</a:t>
                      </a:r>
                      <a:br>
                        <a:rPr lang="ar-AE" sz="12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9- بذلك يكون انتهى لبس الرجل اليمنى</a:t>
                      </a:r>
                      <a:br>
                        <a:rPr lang="ar-AE" sz="12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10- رفع الرجل اليسرى لأعلى للبس البنطلون في الرجل اليسرى</a:t>
                      </a:r>
                      <a:br>
                        <a:rPr lang="ar-AE" sz="12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11- وضع الرجل اليمنى في البنطلون</a:t>
                      </a:r>
                      <a:br>
                        <a:rPr lang="ar-AE" sz="12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12- سحب البنطلون إلى أعلى</a:t>
                      </a:r>
                      <a:br>
                        <a:rPr lang="ar-AE" sz="12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13- وبذلك يكون انتهى لبس البنطلون من الرجل اليسرى</a:t>
                      </a:r>
                      <a:br>
                        <a:rPr lang="ar-AE" sz="12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14-رفع البنطلون الى أعلى على الجانبين الأيمن والأيسر</a:t>
                      </a:r>
                    </a:p>
                    <a:p>
                      <a:pPr algn="r" rtl="1"/>
                      <a:endParaRPr lang="ar-AE" sz="1200" b="0" i="0" u="none" kern="1200" baseline="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ملاحظة / يفضل استخدام </a:t>
                      </a:r>
                      <a:r>
                        <a:rPr lang="ar-AE" sz="1200" b="0" i="0" u="none" kern="1200" baseline="0" dirty="0" err="1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البنطال</a:t>
                      </a:r>
                      <a:r>
                        <a:rPr lang="ar-AE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ذو المطاط لسهولة لبسه وتعزيز الطالب بشكل فوري لأبسط محاولة يقدمها الطالب .</a:t>
                      </a:r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6</a:t>
            </a:fld>
            <a:endParaRPr lang="en-GB"/>
          </a:p>
        </p:txBody>
      </p:sp>
      <p:sp>
        <p:nvSpPr>
          <p:cNvPr id="7" name="Date Placeholder 8">
            <a:extLst>
              <a:ext uri="{FF2B5EF4-FFF2-40B4-BE49-F238E27FC236}">
                <a16:creationId xmlns:a16="http://schemas.microsoft.com/office/drawing/2014/main" id="{0055BAA4-7013-F648-BE17-B8092279EA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0848" y="6168198"/>
            <a:ext cx="2743200" cy="365125"/>
          </a:xfrm>
        </p:spPr>
        <p:txBody>
          <a:bodyPr/>
          <a:lstStyle/>
          <a:p>
            <a:fld id="{00FA42EF-3AAD-44DC-B736-900FDC7B54C3}" type="datetime3">
              <a:rPr lang="en-US" smtClean="0"/>
              <a:t>17 December 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4484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054593"/>
              </p:ext>
            </p:extLst>
          </p:nvPr>
        </p:nvGraphicFramePr>
        <p:xfrm>
          <a:off x="180109" y="165333"/>
          <a:ext cx="11804073" cy="53339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15412">
                <a:tc>
                  <a:txBody>
                    <a:bodyPr/>
                    <a:lstStyle/>
                    <a:p>
                      <a:pPr algn="r"/>
                      <a:r>
                        <a:rPr lang="ar-EG" sz="1200" b="1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التدرج في تنفيذ النشاط:</a:t>
                      </a:r>
                    </a:p>
                    <a:p>
                      <a:pPr algn="r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يقوم المعلم بعرض فيديو طريقة لبس </a:t>
                      </a:r>
                      <a:r>
                        <a:rPr lang="ar-AE" sz="1200" b="1" u="none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البنطال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algn="r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يقوم المعلم بإحضار </a:t>
                      </a:r>
                      <a:r>
                        <a:rPr lang="ar-AE" sz="1200" b="1" u="none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بنطال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ويطبق طريقة لبس </a:t>
                      </a:r>
                      <a:r>
                        <a:rPr lang="ar-AE" sz="1200" b="1" u="none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البنطال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بطريقة صحيحة</a:t>
                      </a:r>
                    </a:p>
                    <a:p>
                      <a:pPr algn="r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يطلب المعلم من الطالب أن يلبس </a:t>
                      </a:r>
                      <a:r>
                        <a:rPr lang="ar-AE" sz="1200" b="1" u="none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البنطال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ويقدم المساعدة التي يحتاجها .</a:t>
                      </a:r>
                      <a:endParaRPr lang="en-US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يعرض بطاقات مصورة لطريقة لبس </a:t>
                      </a:r>
                      <a:r>
                        <a:rPr lang="ar-AE" sz="1200" b="1" u="none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البنطال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.</a:t>
                      </a:r>
                    </a:p>
                    <a:p>
                      <a:pPr algn="r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التدريب اليومي للطالب للبس </a:t>
                      </a:r>
                      <a:r>
                        <a:rPr lang="ar-AE" sz="1200" b="1" u="none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البنطال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</a:p>
                    <a:p>
                      <a:pPr algn="r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/ سباق من يلبس </a:t>
                      </a:r>
                      <a:r>
                        <a:rPr lang="ar-AE" sz="1200" b="1" u="none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البنطال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أولا </a:t>
                      </a:r>
                    </a:p>
                    <a:p>
                      <a:pPr algn="r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/ تشكيل لبس </a:t>
                      </a:r>
                      <a:r>
                        <a:rPr lang="ar-AE" sz="1200" b="1" u="none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البنطال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algn="r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الموسيقي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/ اغنية عن الملابس </a:t>
                      </a:r>
                    </a:p>
                    <a:p>
                      <a:pPr algn="r"/>
                      <a:endParaRPr lang="ar-EG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en-US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https://youtu.be/KFQxBCvgx70?t=59</a:t>
                      </a:r>
                      <a:endParaRPr lang="ar-EG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 يلبس الطفل </a:t>
                      </a:r>
                      <a:r>
                        <a:rPr lang="ar-EG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بنطاله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بمساعده بوجود احد والديه.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مشاهدة بعض الفيديوهات في السبورة الذكية </a:t>
                      </a:r>
                    </a:p>
                    <a:p>
                      <a:pPr algn="r" rtl="1"/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يقوم المعلم بتصميم عرض بور بوينت يركب فيه </a:t>
                      </a:r>
                      <a:r>
                        <a:rPr lang="ar-SA" sz="1200" b="1" baseline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الطالب الملابس </a:t>
                      </a: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يقوم الطالب بالمهارة بمساعدة جسدية                                           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جيد: يقوم الطالب بالمهارة بمساعدة لفظية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مرتفع: يقوم الطالب بالمهارة بدون مساعدة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17 December 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23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0860e916-1933-4f54-bf75-902e7a9d18bb"/>
    <ds:schemaRef ds:uri="http://schemas.microsoft.com/office/2006/documentManagement/types"/>
    <ds:schemaRef ds:uri="http://www.w3.org/XML/1998/namespace"/>
    <ds:schemaRef ds:uri="c1803469-1359-4921-b8b2-4aa11e6de6e4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4286</TotalTime>
  <Words>658</Words>
  <Application>Microsoft Office PowerPoint</Application>
  <PresentationFormat>شاشة عريضة</PresentationFormat>
  <Paragraphs>110</Paragraphs>
  <Slides>7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2</vt:i4>
      </vt:variant>
      <vt:variant>
        <vt:lpstr>عناوين الشرائح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Sakkal Majalla</vt:lpstr>
      <vt:lpstr>Office Theme</vt:lpstr>
      <vt:lpstr>1_Office Theme</vt:lpstr>
      <vt:lpstr>يسحب البنطال لإدخال جسمه فيه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khadeja alkaabi</cp:lastModifiedBy>
  <cp:revision>302</cp:revision>
  <dcterms:created xsi:type="dcterms:W3CDTF">2020-07-26T19:33:45Z</dcterms:created>
  <dcterms:modified xsi:type="dcterms:W3CDTF">2020-12-17T08:09:07Z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