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sldIdLst>
    <p:sldId id="291" r:id="rId5"/>
    <p:sldId id="295" r:id="rId6"/>
    <p:sldId id="285" r:id="rId7"/>
    <p:sldId id="289" r:id="rId8"/>
    <p:sldId id="296" r:id="rId9"/>
    <p:sldId id="301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9" autoAdjust="0"/>
    <p:restoredTop sz="94660"/>
  </p:normalViewPr>
  <p:slideViewPr>
    <p:cSldViewPr snapToGrid="0">
      <p:cViewPr>
        <p:scale>
          <a:sx n="81" d="100"/>
          <a:sy n="81" d="100"/>
        </p:scale>
        <p:origin x="-44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4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4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4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4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4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4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4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 smtClean="0">
                <a:latin typeface="Sakkal Majalla" pitchFamily="2" charset="-78"/>
                <a:cs typeface="Sakkal Majalla" pitchFamily="2" charset="-78"/>
              </a:rPr>
              <a:t>يخلع الجوارب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مريم خميس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0" t="12958" r="13165"/>
          <a:stretch/>
        </p:blipFill>
        <p:spPr>
          <a:xfrm rot="20993746">
            <a:off x="1033449" y="1848811"/>
            <a:ext cx="3723011" cy="382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4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287835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910856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283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مريم خميس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يخلع الجوارب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الهدف(</a:t>
                      </a:r>
                      <a:r>
                        <a:rPr lang="en-US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208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كيف اخلع جواربي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عاد حمد للمنزل   وقبل الدخول طلبت منه امه  خلع حذائه وجواربه 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حمد خلع حذائه وجواربه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المعلم: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جوارب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148" y="4172504"/>
            <a:ext cx="1709453" cy="1535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9" t="20012" r="14669" b="1138"/>
          <a:stretch/>
        </p:blipFill>
        <p:spPr>
          <a:xfrm>
            <a:off x="9410330" y="2379216"/>
            <a:ext cx="1168575" cy="122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1-يقول المعلم خلع حذائه وجواربه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9" t="20012" r="14669" b="1138"/>
          <a:stretch/>
        </p:blipFill>
        <p:spPr>
          <a:xfrm>
            <a:off x="4793942" y="2157274"/>
            <a:ext cx="3302494" cy="346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2-يقول المعلم : جوارب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31" y="1912953"/>
            <a:ext cx="48768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32860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يخلع الجوارب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 </a:t>
                      </a:r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خلع الجوارب </a:t>
                      </a: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تعلم بالمحاولة والخطأ </a:t>
                      </a:r>
                      <a:r>
                        <a:rPr lang="ar-EG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منح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الطالب عدة محاولات ليخلع الجوارب بمفرده مع مساعدته اذا احتاج .</a:t>
                      </a: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اسلوب تحليل المهمات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تحليل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مهارة خلع الجورب الى عددة خطوات مبسطة للطالب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اولا : مسك الجورب بكلتا يديه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ثانيا : سحب الجورب للاسفل .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ثالثا : اخراج القدم من الجورب.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4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00140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الطالب تقليده عند  خلع الجورب.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 يلعب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مع الطالب لعبة من سيخلع جواربه اولا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 –يستخدم المعلم اولا الدمية في تدريب الطالب على خلع الجوارب.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646585" y="2265127"/>
            <a:ext cx="504021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 smtClean="0"/>
              <a:t>1- يقوم المعلم بشرح خطوات خلع الجورب للطالب </a:t>
            </a:r>
            <a:endParaRPr lang="en-US" dirty="0"/>
          </a:p>
        </p:txBody>
      </p:sp>
      <p:pic>
        <p:nvPicPr>
          <p:cNvPr id="1028" name="Picture 4" descr="Taking Off Socks High Resolution Stock Photography and Images - Alam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1060"/>
          <a:stretch/>
        </p:blipFill>
        <p:spPr bwMode="auto">
          <a:xfrm>
            <a:off x="4301447" y="3479600"/>
            <a:ext cx="4096829" cy="267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4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281997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-خلع الجوارب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عمل مسابقة من سيجمع الجوارب بسرعة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صنع دمى من الجوارب .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 يطلب المعلم من الطالب خلع الجورب قبل انتهاء الموسيقى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تعليم الطالب خلع جواربه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يخلع الطالب جواربه بمساعدة جسديةكلية .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يخلع الطالب جواربه بمساعدة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جسدية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جزئية                                              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يخلع  الطالب جورابه بمفرده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1803469-1359-4921-b8b2-4aa11e6de6e4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12431</TotalTime>
  <Words>256</Words>
  <Application>Microsoft Office PowerPoint</Application>
  <PresentationFormat>Custom</PresentationFormat>
  <Paragraphs>102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يخلع الجوارب</vt:lpstr>
      <vt:lpstr>PowerPoint Presentation</vt:lpstr>
      <vt:lpstr>1-يقول المعلم خلع حذائه وجواربه </vt:lpstr>
      <vt:lpstr> 2-يقول المعلم : جوارب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128</cp:revision>
  <dcterms:created xsi:type="dcterms:W3CDTF">2020-07-26T19:33:45Z</dcterms:created>
  <dcterms:modified xsi:type="dcterms:W3CDTF">2021-01-04T09:38:08Z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