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90" r:id="rId5"/>
  </p:sldMasterIdLst>
  <p:notesMasterIdLst>
    <p:notesMasterId r:id="rId16"/>
  </p:notesMasterIdLst>
  <p:sldIdLst>
    <p:sldId id="267" r:id="rId6"/>
    <p:sldId id="257" r:id="rId7"/>
    <p:sldId id="293" r:id="rId8"/>
    <p:sldId id="307" r:id="rId9"/>
    <p:sldId id="313" r:id="rId10"/>
    <p:sldId id="258" r:id="rId11"/>
    <p:sldId id="287" r:id="rId12"/>
    <p:sldId id="300" r:id="rId13"/>
    <p:sldId id="297" r:id="rId14"/>
    <p:sldId id="30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1" autoAdjust="0"/>
    <p:restoredTop sz="94660"/>
  </p:normalViewPr>
  <p:slideViewPr>
    <p:cSldViewPr snapToGrid="0">
      <p:cViewPr varScale="1">
        <p:scale>
          <a:sx n="67" d="100"/>
          <a:sy n="67" d="100"/>
        </p:scale>
        <p:origin x="568" y="5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0" d="100"/>
          <a:sy n="50" d="100"/>
        </p:scale>
        <p:origin x="2640" y="2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1284D9-1D4B-468A-A010-F649C632A758}" type="datetimeFigureOut">
              <a:rPr lang="en-US" smtClean="0"/>
              <a:t>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27DD44-B744-42AC-B498-54EF3C6033B8}" type="slidenum">
              <a:rPr lang="en-US" smtClean="0"/>
              <a:t>‹#›</a:t>
            </a:fld>
            <a:endParaRPr lang="en-US"/>
          </a:p>
        </p:txBody>
      </p:sp>
    </p:spTree>
    <p:extLst>
      <p:ext uri="{BB962C8B-B14F-4D97-AF65-F5344CB8AC3E}">
        <p14:creationId xmlns:p14="http://schemas.microsoft.com/office/powerpoint/2010/main" val="3138303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00C8F7-8467-3041-A730-392BF4A7A9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0817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00C8F7-8467-3041-A730-392BF4A7A9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7237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00C8F7-8467-3041-A730-392BF4A7A9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8770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20F5DDA-372B-43CF-86FE-C9B6645BBCC7}" type="datetime3">
              <a:rPr lang="en-US" smtClean="0"/>
              <a:t>1 February 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3853342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52F16D-244F-47C2-842A-9317BC736D29}" type="datetime3">
              <a:rPr lang="en-US" smtClean="0"/>
              <a:t>1 February 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3203488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1A787B-4AB8-4174-BC68-AD1479FF75F2}" type="datetime3">
              <a:rPr lang="en-US" smtClean="0"/>
              <a:t>1 February 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31279668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with Imag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dirty="0"/>
            </a:p>
          </p:txBody>
        </p:sp>
        <p:sp>
          <p:nvSpPr>
            <p:cNvPr id="36" name="Freeform: Shap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noProof="0" dirty="0"/>
            </a:p>
          </p:txBody>
        </p:sp>
        <p:sp>
          <p:nvSpPr>
            <p:cNvPr id="31" name="Freeform: Shap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dirty="0"/>
            </a:p>
          </p:txBody>
        </p:sp>
        <p:sp>
          <p:nvSpPr>
            <p:cNvPr id="32" name="Freeform: Shap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dirty="0"/>
            </a:p>
          </p:txBody>
        </p:sp>
        <p:sp>
          <p:nvSpPr>
            <p:cNvPr id="35" name="Freeform: Shap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dirty="0"/>
            </a:p>
          </p:txBody>
        </p:sp>
      </p:grpSp>
      <p:sp>
        <p:nvSpPr>
          <p:cNvPr id="3" name="Subtitle 2">
            <a:extLst>
              <a:ext uri="{FF2B5EF4-FFF2-40B4-BE49-F238E27FC236}">
                <a16:creationId xmlns:a16="http://schemas.microsoft.com/office/drawing/2014/main" id="{14E79CE3-6B36-4090-99A1-F1D0E79B4276}"/>
              </a:ext>
            </a:extLst>
          </p:cNvPr>
          <p:cNvSpPr>
            <a:spLocks noGrp="1"/>
          </p:cNvSpPr>
          <p:nvPr>
            <p:ph type="subTitle" idx="1" hasCustomPrompt="1"/>
          </p:nvPr>
        </p:nvSpPr>
        <p:spPr>
          <a:xfrm rot="720000">
            <a:off x="8126323" y="5127866"/>
            <a:ext cx="3963590" cy="858767"/>
          </a:xfrm>
        </p:spPr>
        <p:txBody>
          <a:bodyPr anchor="ctr" anchorCtr="0">
            <a:norm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a:t>
            </a:r>
          </a:p>
        </p:txBody>
      </p:sp>
      <p:sp>
        <p:nvSpPr>
          <p:cNvPr id="42" name="Picture Placeholder 26">
            <a:extLst>
              <a:ext uri="{FF2B5EF4-FFF2-40B4-BE49-F238E27FC236}">
                <a16:creationId xmlns:a16="http://schemas.microsoft.com/office/drawing/2014/main" id="{C109A47C-99A8-42F1-AF6B-F5CB08E6BC97}"/>
              </a:ext>
            </a:extLst>
          </p:cNvPr>
          <p:cNvSpPr>
            <a:spLocks noGrp="1"/>
          </p:cNvSpPr>
          <p:nvPr>
            <p:ph type="pic" sz="quarter" idx="15"/>
          </p:nvPr>
        </p:nvSpPr>
        <p:spPr>
          <a:xfrm>
            <a:off x="90" y="1115082"/>
            <a:ext cx="6230657" cy="5314602"/>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 name="connsiteX0" fmla="*/ 693 w 6218366"/>
              <a:gd name="connsiteY0" fmla="*/ 5408602 h 5408602"/>
              <a:gd name="connsiteX1" fmla="*/ 1170 w 6218366"/>
              <a:gd name="connsiteY1" fmla="*/ 0 h 5408602"/>
              <a:gd name="connsiteX2" fmla="*/ 5725098 w 6218366"/>
              <a:gd name="connsiteY2" fmla="*/ 841 h 5408602"/>
              <a:gd name="connsiteX3" fmla="*/ 6218366 w 6218366"/>
              <a:gd name="connsiteY3" fmla="*/ 4235528 h 5408602"/>
              <a:gd name="connsiteX4" fmla="*/ 693 w 6218366"/>
              <a:gd name="connsiteY4" fmla="*/ 5408602 h 5408602"/>
              <a:gd name="connsiteX0" fmla="*/ 693 w 6218366"/>
              <a:gd name="connsiteY0" fmla="*/ 5408602 h 5408602"/>
              <a:gd name="connsiteX1" fmla="*/ 1170 w 6218366"/>
              <a:gd name="connsiteY1" fmla="*/ 0 h 5408602"/>
              <a:gd name="connsiteX2" fmla="*/ 5496498 w 6218366"/>
              <a:gd name="connsiteY2" fmla="*/ 39317 h 5408602"/>
              <a:gd name="connsiteX3" fmla="*/ 6218366 w 6218366"/>
              <a:gd name="connsiteY3" fmla="*/ 4235528 h 5408602"/>
              <a:gd name="connsiteX4" fmla="*/ 693 w 6218366"/>
              <a:gd name="connsiteY4" fmla="*/ 5408602 h 5408602"/>
              <a:gd name="connsiteX0" fmla="*/ 693 w 6218366"/>
              <a:gd name="connsiteY0" fmla="*/ 5369285 h 5369285"/>
              <a:gd name="connsiteX1" fmla="*/ 1170 w 6218366"/>
              <a:gd name="connsiteY1" fmla="*/ 1012345 h 5369285"/>
              <a:gd name="connsiteX2" fmla="*/ 5496498 w 6218366"/>
              <a:gd name="connsiteY2" fmla="*/ 0 h 5369285"/>
              <a:gd name="connsiteX3" fmla="*/ 6218366 w 6218366"/>
              <a:gd name="connsiteY3" fmla="*/ 4196211 h 5369285"/>
              <a:gd name="connsiteX4" fmla="*/ 693 w 6218366"/>
              <a:gd name="connsiteY4" fmla="*/ 5369285 h 5369285"/>
              <a:gd name="connsiteX0" fmla="*/ 693 w 6225320"/>
              <a:gd name="connsiteY0" fmla="*/ 5369285 h 5369285"/>
              <a:gd name="connsiteX1" fmla="*/ 1170 w 6225320"/>
              <a:gd name="connsiteY1" fmla="*/ 1012345 h 5369285"/>
              <a:gd name="connsiteX2" fmla="*/ 5496498 w 6225320"/>
              <a:gd name="connsiteY2" fmla="*/ 0 h 5369285"/>
              <a:gd name="connsiteX3" fmla="*/ 6225320 w 6225320"/>
              <a:gd name="connsiteY3" fmla="*/ 4224299 h 5369285"/>
              <a:gd name="connsiteX4" fmla="*/ 693 w 6225320"/>
              <a:gd name="connsiteY4" fmla="*/ 5369285 h 5369285"/>
              <a:gd name="connsiteX0" fmla="*/ 3850 w 6225001"/>
              <a:gd name="connsiteY0" fmla="*/ 5358752 h 5358752"/>
              <a:gd name="connsiteX1" fmla="*/ 851 w 6225001"/>
              <a:gd name="connsiteY1" fmla="*/ 1012345 h 5358752"/>
              <a:gd name="connsiteX2" fmla="*/ 5496179 w 6225001"/>
              <a:gd name="connsiteY2" fmla="*/ 0 h 5358752"/>
              <a:gd name="connsiteX3" fmla="*/ 6225001 w 6225001"/>
              <a:gd name="connsiteY3" fmla="*/ 4224299 h 5358752"/>
              <a:gd name="connsiteX4" fmla="*/ 3850 w 6225001"/>
              <a:gd name="connsiteY4" fmla="*/ 5358752 h 5358752"/>
              <a:gd name="connsiteX0" fmla="*/ 3850 w 6230428"/>
              <a:gd name="connsiteY0" fmla="*/ 5358752 h 5358752"/>
              <a:gd name="connsiteX1" fmla="*/ 851 w 6230428"/>
              <a:gd name="connsiteY1" fmla="*/ 1012345 h 5358752"/>
              <a:gd name="connsiteX2" fmla="*/ 5496179 w 6230428"/>
              <a:gd name="connsiteY2" fmla="*/ 0 h 5358752"/>
              <a:gd name="connsiteX3" fmla="*/ 6230428 w 6230428"/>
              <a:gd name="connsiteY3" fmla="*/ 4229780 h 5358752"/>
              <a:gd name="connsiteX4" fmla="*/ 3850 w 6230428"/>
              <a:gd name="connsiteY4" fmla="*/ 5358752 h 5358752"/>
              <a:gd name="connsiteX0" fmla="*/ 3850 w 6230428"/>
              <a:gd name="connsiteY0" fmla="*/ 5361493 h 5361493"/>
              <a:gd name="connsiteX1" fmla="*/ 851 w 6230428"/>
              <a:gd name="connsiteY1" fmla="*/ 1015086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1493 h 5361493"/>
              <a:gd name="connsiteX1" fmla="*/ 851 w 6230428"/>
              <a:gd name="connsiteY1" fmla="*/ 1009607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4233 h 5364233"/>
              <a:gd name="connsiteX1" fmla="*/ 851 w 6230428"/>
              <a:gd name="connsiteY1" fmla="*/ 1009607 h 5364233"/>
              <a:gd name="connsiteX2" fmla="*/ 5501605 w 6230428"/>
              <a:gd name="connsiteY2" fmla="*/ 0 h 5364233"/>
              <a:gd name="connsiteX3" fmla="*/ 6230428 w 6230428"/>
              <a:gd name="connsiteY3" fmla="*/ 4232521 h 5364233"/>
              <a:gd name="connsiteX4" fmla="*/ 3850 w 6230428"/>
              <a:gd name="connsiteY4" fmla="*/ 5364233 h 5364233"/>
              <a:gd name="connsiteX0" fmla="*/ 1366 w 6230657"/>
              <a:gd name="connsiteY0" fmla="*/ 5366973 h 5366973"/>
              <a:gd name="connsiteX1" fmla="*/ 1080 w 6230657"/>
              <a:gd name="connsiteY1" fmla="*/ 1009607 h 5366973"/>
              <a:gd name="connsiteX2" fmla="*/ 5501834 w 6230657"/>
              <a:gd name="connsiteY2" fmla="*/ 0 h 5366973"/>
              <a:gd name="connsiteX3" fmla="*/ 6230657 w 6230657"/>
              <a:gd name="connsiteY3" fmla="*/ 4232521 h 5366973"/>
              <a:gd name="connsiteX4" fmla="*/ 1366 w 6230657"/>
              <a:gd name="connsiteY4" fmla="*/ 5366973 h 536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0657" h="5366973">
                <a:moveTo>
                  <a:pt x="1366" y="5366973"/>
                </a:moveTo>
                <a:cubicBezTo>
                  <a:pt x="5219" y="3567836"/>
                  <a:pt x="-2773" y="2808744"/>
                  <a:pt x="1080" y="1009607"/>
                </a:cubicBezTo>
                <a:lnTo>
                  <a:pt x="5501834" y="0"/>
                </a:lnTo>
                <a:lnTo>
                  <a:pt x="6230657" y="4232521"/>
                </a:lnTo>
                <a:lnTo>
                  <a:pt x="1366" y="5366973"/>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4B92DD61-4420-4806-AA96-2BCD8FCA8CA4}"/>
              </a:ext>
            </a:extLst>
          </p:cNvPr>
          <p:cNvSpPr>
            <a:spLocks noGrp="1"/>
          </p:cNvSpPr>
          <p:nvPr>
            <p:ph type="ctrTitle" hasCustomPrompt="1"/>
          </p:nvPr>
        </p:nvSpPr>
        <p:spPr>
          <a:xfrm rot="840000">
            <a:off x="7262451" y="2726139"/>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45" name="Text Placeholder 44">
            <a:extLst>
              <a:ext uri="{FF2B5EF4-FFF2-40B4-BE49-F238E27FC236}">
                <a16:creationId xmlns:a16="http://schemas.microsoft.com/office/drawing/2014/main" id="{01A16A82-6F5C-4DAC-A624-CA3711A1B027}"/>
              </a:ext>
            </a:extLst>
          </p:cNvPr>
          <p:cNvSpPr>
            <a:spLocks noGrp="1"/>
          </p:cNvSpPr>
          <p:nvPr>
            <p:ph type="body" sz="quarter" idx="16" hasCustomPrompt="1"/>
          </p:nvPr>
        </p:nvSpPr>
        <p:spPr>
          <a:xfrm rot="720000">
            <a:off x="9571721" y="580664"/>
            <a:ext cx="1391775" cy="858837"/>
          </a:xfrm>
        </p:spPr>
        <p:txBody>
          <a:bodyPr>
            <a:normAutofit/>
          </a:bodyPr>
          <a:lstStyle>
            <a:lvl1pPr marL="0" indent="0" algn="ctr">
              <a:buNone/>
              <a:defRPr sz="2600" b="1">
                <a:solidFill>
                  <a:schemeClr val="bg1"/>
                </a:solidFill>
              </a:defRPr>
            </a:lvl1pPr>
          </a:lstStyle>
          <a:p>
            <a:pPr lvl="0"/>
            <a:r>
              <a:rPr lang="en-US" noProof="0"/>
              <a:t>MONTH</a:t>
            </a:r>
            <a:br>
              <a:rPr lang="en-US" noProof="0"/>
            </a:br>
            <a:r>
              <a:rPr lang="en-US" noProof="0"/>
              <a:t>20XX</a:t>
            </a:r>
          </a:p>
        </p:txBody>
      </p:sp>
    </p:spTree>
    <p:extLst>
      <p:ext uri="{BB962C8B-B14F-4D97-AF65-F5344CB8AC3E}">
        <p14:creationId xmlns:p14="http://schemas.microsoft.com/office/powerpoint/2010/main" val="7966717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68C1685-7933-4893-93CD-584791D7F10F}" type="datetime3">
              <a:rPr lang="en-US" smtClean="0"/>
              <a:t>1 February 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3238400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C1780D-DAAC-4CAC-AE62-1A67156FB528}" type="datetime3">
              <a:rPr lang="en-US" smtClean="0"/>
              <a:t>1 February 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14712413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6D25B4-CC4C-4EFB-A44E-87BF4A4DC3F4}" type="datetime3">
              <a:rPr lang="en-US" smtClean="0"/>
              <a:t>1 February 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8233459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2CDA938-F1B5-4E67-A02C-9BCC4C2F9DA0}" type="datetime3">
              <a:rPr lang="en-US" smtClean="0"/>
              <a:t>1 February 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36439980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42AD15-594A-4FB9-B2B8-10786D4C4BC0}" type="datetime3">
              <a:rPr lang="en-US" smtClean="0"/>
              <a:t>1 February 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29545348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C75B283-5B98-4FE8-8FC6-B76E00DC4565}" type="datetime3">
              <a:rPr lang="en-US" smtClean="0"/>
              <a:t>1 February 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3658927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1294A2-9656-4745-B2D6-CACA84C83854}" type="datetime3">
              <a:rPr lang="en-US" smtClean="0"/>
              <a:t>1 February 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872637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2998D2-4126-411A-8949-6F4D826F56A2}" type="datetime3">
              <a:rPr lang="en-US" smtClean="0"/>
              <a:t>1 February 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37159487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A7ED719-B36A-46AD-9CFF-82BE8320A41F}" type="datetime3">
              <a:rPr lang="en-US" smtClean="0"/>
              <a:t>1 February 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26918248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3F704C3-F6CC-498F-BC59-5F55BF57AFC9}" type="datetime3">
              <a:rPr lang="en-US" smtClean="0"/>
              <a:t>1 February 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40206400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BFEE24-E4A7-4E9A-95AD-6574493E8F41}" type="datetime3">
              <a:rPr lang="en-US" smtClean="0"/>
              <a:t>1 February 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24814832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050551-4CE6-4950-8D1F-8A1EE9D6E42D}" type="datetime3">
              <a:rPr lang="en-US" smtClean="0"/>
              <a:t>1 February 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22262606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Video with Caption">
    <p:spTree>
      <p:nvGrpSpPr>
        <p:cNvPr id="1" name=""/>
        <p:cNvGrpSpPr/>
        <p:nvPr/>
      </p:nvGrpSpPr>
      <p:grpSpPr>
        <a:xfrm>
          <a:off x="0" y="0"/>
          <a:ext cx="0" cy="0"/>
          <a:chOff x="0" y="0"/>
          <a:chExt cx="0" cy="0"/>
        </a:xfrm>
      </p:grpSpPr>
      <p:grpSp>
        <p:nvGrpSpPr>
          <p:cNvPr id="9" name="Graphic 16">
            <a:extLst>
              <a:ext uri="{FF2B5EF4-FFF2-40B4-BE49-F238E27FC236}">
                <a16:creationId xmlns:a16="http://schemas.microsoft.com/office/drawing/2014/main" id="{10E52898-F619-494E-9A8E-D3CD0AF8B0E9}"/>
              </a:ext>
            </a:extLst>
          </p:cNvPr>
          <p:cNvGrpSpPr/>
          <p:nvPr userDrawn="1"/>
        </p:nvGrpSpPr>
        <p:grpSpPr>
          <a:xfrm>
            <a:off x="10962579" y="5678327"/>
            <a:ext cx="1234800" cy="1051200"/>
            <a:chOff x="5626893" y="3026568"/>
            <a:chExt cx="937260" cy="800760"/>
          </a:xfrm>
        </p:grpSpPr>
        <p:sp>
          <p:nvSpPr>
            <p:cNvPr id="10" name="Freeform: Shape 9">
              <a:extLst>
                <a:ext uri="{FF2B5EF4-FFF2-40B4-BE49-F238E27FC236}">
                  <a16:creationId xmlns:a16="http://schemas.microsoft.com/office/drawing/2014/main" id="{B07EB11E-BCCF-4D3D-94A5-C5461CC106A2}"/>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760EF36E-DD5E-492D-AD65-5711A7E6D3CD}"/>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 name="Title 1">
            <a:extLst>
              <a:ext uri="{FF2B5EF4-FFF2-40B4-BE49-F238E27FC236}">
                <a16:creationId xmlns:a16="http://schemas.microsoft.com/office/drawing/2014/main" id="{CCF02D3A-D463-46FA-BA54-F231414BB71F}"/>
              </a:ext>
            </a:extLst>
          </p:cNvPr>
          <p:cNvSpPr>
            <a:spLocks noGrp="1"/>
          </p:cNvSpPr>
          <p:nvPr>
            <p:ph type="title" hasCustomPrompt="1"/>
          </p:nvPr>
        </p:nvSpPr>
        <p:spPr>
          <a:xfrm>
            <a:off x="4111752" y="5382175"/>
            <a:ext cx="3968496" cy="832104"/>
          </a:xfrm>
          <a:gradFill>
            <a:gsLst>
              <a:gs pos="0">
                <a:schemeClr val="tx2"/>
              </a:gs>
              <a:gs pos="100000">
                <a:schemeClr val="tx1"/>
              </a:gs>
            </a:gsLst>
            <a:lin ang="10800000" scaled="1"/>
          </a:gradFill>
        </p:spPr>
        <p:txBody>
          <a:bodyPr lIns="144000" anchor="ctr" anchorCtr="0">
            <a:normAutofit/>
          </a:bodyPr>
          <a:lstStyle>
            <a:lvl1pPr algn="l">
              <a:defRPr sz="2000" b="1">
                <a:solidFill>
                  <a:schemeClr val="bg1"/>
                </a:solidFill>
                <a:latin typeface="+mn-lt"/>
              </a:defRPr>
            </a:lvl1pPr>
          </a:lstStyle>
          <a:p>
            <a:r>
              <a:rPr lang="en-US" noProof="0"/>
              <a:t>CLICK TO EDIT MASTER TITLE STYLE</a:t>
            </a:r>
          </a:p>
        </p:txBody>
      </p:sp>
      <p:sp>
        <p:nvSpPr>
          <p:cNvPr id="6" name="Footer Placeholder 5">
            <a:extLst>
              <a:ext uri="{FF2B5EF4-FFF2-40B4-BE49-F238E27FC236}">
                <a16:creationId xmlns:a16="http://schemas.microsoft.com/office/drawing/2014/main" id="{0B13FE47-714B-440C-B0F1-CF020E287A09}"/>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1FC9E707-512B-4E7C-A2EE-18CCAB032755}"/>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3" name="Media Placeholder 12">
            <a:extLst>
              <a:ext uri="{FF2B5EF4-FFF2-40B4-BE49-F238E27FC236}">
                <a16:creationId xmlns:a16="http://schemas.microsoft.com/office/drawing/2014/main" id="{60B14607-605B-4FF3-A0F5-BB2FCD9460CC}"/>
              </a:ext>
            </a:extLst>
          </p:cNvPr>
          <p:cNvSpPr>
            <a:spLocks noGrp="1"/>
          </p:cNvSpPr>
          <p:nvPr>
            <p:ph type="media" sz="quarter" idx="13"/>
          </p:nvPr>
        </p:nvSpPr>
        <p:spPr>
          <a:xfrm>
            <a:off x="1743456" y="1113044"/>
            <a:ext cx="8705088" cy="4050792"/>
          </a:xfrm>
        </p:spPr>
        <p:txBody>
          <a:bodyPr anchor="ctr" anchorCtr="0">
            <a:normAutofit/>
          </a:bodyPr>
          <a:lstStyle>
            <a:lvl1pPr marL="0" indent="0" algn="ctr">
              <a:buNone/>
              <a:defRPr sz="1400"/>
            </a:lvl1pPr>
          </a:lstStyle>
          <a:p>
            <a:r>
              <a:rPr lang="en-US" noProof="0"/>
              <a:t>Click icon to add media</a:t>
            </a:r>
            <a:endParaRPr lang="en-US" noProof="0" dirty="0"/>
          </a:p>
        </p:txBody>
      </p:sp>
      <p:sp>
        <p:nvSpPr>
          <p:cNvPr id="17" name="Freeform: Shape 16">
            <a:extLst>
              <a:ext uri="{FF2B5EF4-FFF2-40B4-BE49-F238E27FC236}">
                <a16:creationId xmlns:a16="http://schemas.microsoft.com/office/drawing/2014/main" id="{C014D0AB-6E42-4C38-96B3-E4512EF81B12}"/>
              </a:ext>
            </a:extLst>
          </p:cNvPr>
          <p:cNvSpPr/>
          <p:nvPr/>
        </p:nvSpPr>
        <p:spPr>
          <a:xfrm>
            <a:off x="-12729" y="3056551"/>
            <a:ext cx="1309593" cy="470436"/>
          </a:xfrm>
          <a:custGeom>
            <a:avLst/>
            <a:gdLst>
              <a:gd name="connsiteX0" fmla="*/ 1296892 w 1309592"/>
              <a:gd name="connsiteY0" fmla="*/ 12728 h 470436"/>
              <a:gd name="connsiteX1" fmla="*/ 544194 w 1309592"/>
              <a:gd name="connsiteY1" fmla="*/ 13999 h 470436"/>
              <a:gd name="connsiteX2" fmla="*/ 12728 w 1309592"/>
              <a:gd name="connsiteY2" fmla="*/ 128430 h 470436"/>
              <a:gd name="connsiteX3" fmla="*/ 12728 w 1309592"/>
              <a:gd name="connsiteY3" fmla="*/ 469178 h 470436"/>
              <a:gd name="connsiteX4" fmla="*/ 652267 w 1309592"/>
              <a:gd name="connsiteY4" fmla="*/ 335676 h 470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592" h="470436">
                <a:moveTo>
                  <a:pt x="1296892" y="12728"/>
                </a:moveTo>
                <a:lnTo>
                  <a:pt x="544194" y="13999"/>
                </a:lnTo>
                <a:lnTo>
                  <a:pt x="12728" y="128430"/>
                </a:lnTo>
                <a:lnTo>
                  <a:pt x="12728" y="469178"/>
                </a:lnTo>
                <a:lnTo>
                  <a:pt x="652267" y="335676"/>
                </a:lnTo>
                <a:close/>
              </a:path>
            </a:pathLst>
          </a:custGeom>
          <a:gradFill>
            <a:gsLst>
              <a:gs pos="0">
                <a:schemeClr val="tx2">
                  <a:alpha val="5000"/>
                </a:schemeClr>
              </a:gs>
              <a:gs pos="100000">
                <a:schemeClr val="tx1">
                  <a:alpha val="20000"/>
                </a:schemeClr>
              </a:gs>
            </a:gsLst>
            <a:lin ang="9840000" scaled="0"/>
          </a:gradFill>
          <a:ln w="12713" cap="flat">
            <a:no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id="{D0C0C476-0F93-4FFD-8D6A-6F1E2859E1FF}"/>
              </a:ext>
            </a:extLst>
          </p:cNvPr>
          <p:cNvSpPr/>
          <p:nvPr/>
        </p:nvSpPr>
        <p:spPr>
          <a:xfrm>
            <a:off x="-12729" y="2995521"/>
            <a:ext cx="1525739" cy="737441"/>
          </a:xfrm>
          <a:custGeom>
            <a:avLst/>
            <a:gdLst>
              <a:gd name="connsiteX0" fmla="*/ 12728 w 1525739"/>
              <a:gd name="connsiteY0" fmla="*/ 736182 h 737440"/>
              <a:gd name="connsiteX1" fmla="*/ 1520667 w 1525739"/>
              <a:gd name="connsiteY1" fmla="*/ 415777 h 737440"/>
              <a:gd name="connsiteX2" fmla="*/ 1435480 w 1525739"/>
              <a:gd name="connsiteY2" fmla="*/ 12728 h 737440"/>
              <a:gd name="connsiteX3" fmla="*/ 12728 w 1525739"/>
              <a:gd name="connsiteY3" fmla="*/ 315333 h 737440"/>
            </a:gdLst>
            <a:ahLst/>
            <a:cxnLst>
              <a:cxn ang="0">
                <a:pos x="connsiteX0" y="connsiteY0"/>
              </a:cxn>
              <a:cxn ang="0">
                <a:pos x="connsiteX1" y="connsiteY1"/>
              </a:cxn>
              <a:cxn ang="0">
                <a:pos x="connsiteX2" y="connsiteY2"/>
              </a:cxn>
              <a:cxn ang="0">
                <a:pos x="connsiteX3" y="connsiteY3"/>
              </a:cxn>
            </a:cxnLst>
            <a:rect l="l" t="t" r="r" b="b"/>
            <a:pathLst>
              <a:path w="1525739" h="737440">
                <a:moveTo>
                  <a:pt x="12728" y="736182"/>
                </a:moveTo>
                <a:lnTo>
                  <a:pt x="1520667" y="415777"/>
                </a:lnTo>
                <a:lnTo>
                  <a:pt x="1435480" y="12728"/>
                </a:lnTo>
                <a:lnTo>
                  <a:pt x="12728" y="315333"/>
                </a:lnTo>
                <a:close/>
              </a:path>
            </a:pathLst>
          </a:custGeom>
          <a:blipFill>
            <a:blip r:embed="rId2"/>
            <a:srcRect/>
            <a:stretch>
              <a:fillRect l="-173104" t="23847" r="3068" b="-74795"/>
            </a:stretch>
          </a:blipFill>
          <a:ln w="12713" cap="flat">
            <a:noFill/>
            <a:prstDash val="solid"/>
            <a:miter/>
          </a:ln>
        </p:spPr>
        <p:txBody>
          <a:bodyPr rtlCol="0" anchor="ctr"/>
          <a:lstStyle/>
          <a:p>
            <a:r>
              <a:rPr lang="en-US" noProof="0" dirty="0"/>
              <a:t> </a:t>
            </a:r>
          </a:p>
        </p:txBody>
      </p:sp>
      <p:sp>
        <p:nvSpPr>
          <p:cNvPr id="19" name="Freeform: Shape 18">
            <a:extLst>
              <a:ext uri="{FF2B5EF4-FFF2-40B4-BE49-F238E27FC236}">
                <a16:creationId xmlns:a16="http://schemas.microsoft.com/office/drawing/2014/main" id="{37DED860-B2F3-4B02-B7C4-F0FC61CFA7AC}"/>
              </a:ext>
            </a:extLst>
          </p:cNvPr>
          <p:cNvSpPr/>
          <p:nvPr/>
        </p:nvSpPr>
        <p:spPr>
          <a:xfrm>
            <a:off x="10792048" y="-12728"/>
            <a:ext cx="1398594" cy="1665599"/>
          </a:xfrm>
          <a:custGeom>
            <a:avLst/>
            <a:gdLst>
              <a:gd name="connsiteX0" fmla="*/ 1206619 w 1398594"/>
              <a:gd name="connsiteY0" fmla="*/ 12728 h 1665598"/>
              <a:gd name="connsiteX1" fmla="*/ 333133 w 1398594"/>
              <a:gd name="connsiteY1" fmla="*/ 1010815 h 1665598"/>
              <a:gd name="connsiteX2" fmla="*/ 12728 w 1398594"/>
              <a:gd name="connsiteY2" fmla="*/ 1656712 h 1665598"/>
              <a:gd name="connsiteX3" fmla="*/ 612852 w 1398594"/>
              <a:gd name="connsiteY3" fmla="*/ 1202804 h 1665598"/>
              <a:gd name="connsiteX4" fmla="*/ 1394793 w 1398594"/>
              <a:gd name="connsiteY4" fmla="*/ 297532 h 1665598"/>
              <a:gd name="connsiteX5" fmla="*/ 1394793 w 1398594"/>
              <a:gd name="connsiteY5" fmla="*/ 12728 h 1665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594" h="1665598">
                <a:moveTo>
                  <a:pt x="1206619" y="12728"/>
                </a:moveTo>
                <a:lnTo>
                  <a:pt x="333133" y="1010815"/>
                </a:lnTo>
                <a:lnTo>
                  <a:pt x="12728" y="1656712"/>
                </a:lnTo>
                <a:lnTo>
                  <a:pt x="612852" y="1202804"/>
                </a:lnTo>
                <a:lnTo>
                  <a:pt x="1394793" y="297532"/>
                </a:lnTo>
                <a:lnTo>
                  <a:pt x="1394793" y="12728"/>
                </a:lnTo>
                <a:close/>
              </a:path>
            </a:pathLst>
          </a:custGeom>
          <a:gradFill>
            <a:gsLst>
              <a:gs pos="0">
                <a:schemeClr val="accent5">
                  <a:alpha val="5000"/>
                </a:schemeClr>
              </a:gs>
              <a:gs pos="100000">
                <a:schemeClr val="bg2">
                  <a:alpha val="20000"/>
                </a:schemeClr>
              </a:gs>
            </a:gsLst>
            <a:lin ang="3180000" scaled="0"/>
          </a:gradFill>
          <a:ln w="12713" cap="flat">
            <a:no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id="{A8325BE9-BD79-4F37-99D7-6CE4487E9256}"/>
              </a:ext>
            </a:extLst>
          </p:cNvPr>
          <p:cNvSpPr/>
          <p:nvPr/>
        </p:nvSpPr>
        <p:spPr>
          <a:xfrm>
            <a:off x="10686456" y="-12728"/>
            <a:ext cx="1513025" cy="1983461"/>
          </a:xfrm>
          <a:custGeom>
            <a:avLst/>
            <a:gdLst>
              <a:gd name="connsiteX0" fmla="*/ 1505410 w 1513024"/>
              <a:gd name="connsiteY0" fmla="*/ 12728 h 1983460"/>
              <a:gd name="connsiteX1" fmla="*/ 1504139 w 1513024"/>
              <a:gd name="connsiteY1" fmla="*/ 12728 h 1983460"/>
              <a:gd name="connsiteX2" fmla="*/ 12728 w 1513024"/>
              <a:gd name="connsiteY2" fmla="*/ 1699941 h 1983460"/>
              <a:gd name="connsiteX3" fmla="*/ 321691 w 1513024"/>
              <a:gd name="connsiteY3" fmla="*/ 1972031 h 1983460"/>
              <a:gd name="connsiteX4" fmla="*/ 1505410 w 1513024"/>
              <a:gd name="connsiteY4" fmla="*/ 633195 h 1983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024" h="1983460">
                <a:moveTo>
                  <a:pt x="1505410" y="12728"/>
                </a:moveTo>
                <a:lnTo>
                  <a:pt x="1504139" y="12728"/>
                </a:lnTo>
                <a:lnTo>
                  <a:pt x="12728" y="1699941"/>
                </a:lnTo>
                <a:lnTo>
                  <a:pt x="321691" y="1972031"/>
                </a:lnTo>
                <a:lnTo>
                  <a:pt x="1505410" y="633195"/>
                </a:lnTo>
                <a:close/>
              </a:path>
            </a:pathLst>
          </a:custGeom>
          <a:blipFill>
            <a:blip r:embed="rId3"/>
            <a:srcRect/>
            <a:stretch>
              <a:fillRect l="10185" t="-69719" r="-101663" b="6375"/>
            </a:stretch>
          </a:blipFill>
          <a:ln w="12713"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2245080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B665BA1-66C5-4C23-B9BA-F1EDD450FA3F}" type="datetime3">
              <a:rPr lang="en-US" smtClean="0"/>
              <a:t>1 February 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2531976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F4F4428-25CE-497A-9941-367C16ECCEA0}" type="datetime3">
              <a:rPr lang="en-US" smtClean="0"/>
              <a:t>1 February 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316557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DA53F8D-8F5F-4D98-B67F-54B571C7FB47}" type="datetime3">
              <a:rPr lang="en-US" smtClean="0"/>
              <a:t>1 February 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522863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86C29FF-CCF6-46F0-B460-CA0EFD3579DE}" type="datetime3">
              <a:rPr lang="en-US" smtClean="0"/>
              <a:t>1 February 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3305190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AE4715-3104-467E-A5F5-3DDF7E4FA2A3}" type="datetime3">
              <a:rPr lang="en-US" smtClean="0"/>
              <a:t>1 February 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2085898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573F583-97E1-40F8-841A-DA31DC16C36F}" type="datetime3">
              <a:rPr lang="en-US" smtClean="0"/>
              <a:t>1 February 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813189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96A5538-93A8-4427-B2D0-69F246BC64D3}" type="datetime3">
              <a:rPr lang="en-US" smtClean="0"/>
              <a:t>1 February 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3432530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6487B0-7C3C-4749-A2B6-DB540BDFBDD3}" type="datetime3">
              <a:rPr lang="en-US" smtClean="0"/>
              <a:t>1 February 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F8585A-9C13-4586-A4AB-6DF698F2DFD9}" type="slidenum">
              <a:rPr lang="en-US" smtClean="0"/>
              <a:t>‹#›</a:t>
            </a:fld>
            <a:endParaRPr lang="en-US"/>
          </a:p>
        </p:txBody>
      </p:sp>
    </p:spTree>
    <p:extLst>
      <p:ext uri="{BB962C8B-B14F-4D97-AF65-F5344CB8AC3E}">
        <p14:creationId xmlns:p14="http://schemas.microsoft.com/office/powerpoint/2010/main" val="41979630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3" r:id="rId1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6487B0-7C3C-4749-A2B6-DB540BDFBDD3}" type="datetime3">
              <a:rPr lang="en-US" smtClean="0"/>
              <a:t>1 February 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F8585A-9C13-4586-A4AB-6DF698F2DFD9}" type="slidenum">
              <a:rPr lang="en-US" smtClean="0"/>
              <a:t>‹#›</a:t>
            </a:fld>
            <a:endParaRPr lang="en-US"/>
          </a:p>
        </p:txBody>
      </p:sp>
    </p:spTree>
    <p:extLst>
      <p:ext uri="{BB962C8B-B14F-4D97-AF65-F5344CB8AC3E}">
        <p14:creationId xmlns:p14="http://schemas.microsoft.com/office/powerpoint/2010/main" val="318067810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1.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Kids on Desk Looking at Notebook">
            <a:extLst>
              <a:ext uri="{FF2B5EF4-FFF2-40B4-BE49-F238E27FC236}">
                <a16:creationId xmlns:a16="http://schemas.microsoft.com/office/drawing/2014/main" id="{F1EACC03-9DC7-4C77-9BAE-11CBF767B58D}"/>
              </a:ext>
            </a:extLst>
          </p:cNvPr>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a:stretch/>
        </p:blipFill>
        <p:spPr/>
      </p:pic>
      <p:sp>
        <p:nvSpPr>
          <p:cNvPr id="2" name="Title 1">
            <a:extLst>
              <a:ext uri="{FF2B5EF4-FFF2-40B4-BE49-F238E27FC236}">
                <a16:creationId xmlns:a16="http://schemas.microsoft.com/office/drawing/2014/main" id="{2FF535A0-9A52-40AD-972C-D0F96C905295}"/>
              </a:ext>
            </a:extLst>
          </p:cNvPr>
          <p:cNvSpPr>
            <a:spLocks noGrp="1"/>
          </p:cNvSpPr>
          <p:nvPr>
            <p:ph type="ctrTitle"/>
          </p:nvPr>
        </p:nvSpPr>
        <p:spPr>
          <a:xfrm rot="840000">
            <a:off x="7315459" y="2608024"/>
            <a:ext cx="4851352" cy="1827069"/>
          </a:xfrm>
        </p:spPr>
        <p:txBody>
          <a:bodyPr>
            <a:normAutofit/>
          </a:bodyPr>
          <a:lstStyle/>
          <a:p>
            <a:pPr algn="ctr" rtl="1"/>
            <a:r>
              <a:rPr lang="ar-AE" sz="2800" dirty="0">
                <a:latin typeface="Arial" panose="020B0604020202020204" pitchFamily="34" charset="0"/>
                <a:cs typeface="Sakkal Majalla" panose="02000000000000000000" pitchFamily="2" charset="-78"/>
              </a:rPr>
              <a:t>يبدي انتباهه للمثيرات الحسية التي تلامس جسده "أشياء ناعمة – أشياء غير ناعمة"</a:t>
            </a:r>
            <a:endParaRPr lang="ru-RU" sz="2800" dirty="0">
              <a:latin typeface="Arial" panose="020B0604020202020204" pitchFamily="34" charset="0"/>
              <a:cs typeface="Sakkal Majalla" panose="02000000000000000000" pitchFamily="2" charset="-78"/>
            </a:endParaRPr>
          </a:p>
        </p:txBody>
      </p:sp>
      <p:pic>
        <p:nvPicPr>
          <p:cNvPr id="4" name="Picture 3"/>
          <p:cNvPicPr>
            <a:picLocks noChangeAspect="1"/>
          </p:cNvPicPr>
          <p:nvPr/>
        </p:nvPicPr>
        <p:blipFill>
          <a:blip r:embed="rId3">
            <a:clrChange>
              <a:clrFrom>
                <a:srgbClr val="FFFCFF"/>
              </a:clrFrom>
              <a:clrTo>
                <a:srgbClr val="FFFCFF">
                  <a:alpha val="0"/>
                </a:srgbClr>
              </a:clrTo>
            </a:clrChange>
            <a:extLst>
              <a:ext uri="{28A0092B-C50C-407E-A947-70E740481C1C}">
                <a14:useLocalDpi xmlns:a14="http://schemas.microsoft.com/office/drawing/2010/main" val="0"/>
              </a:ext>
            </a:extLst>
          </a:blip>
          <a:stretch>
            <a:fillRect/>
          </a:stretch>
        </p:blipFill>
        <p:spPr>
          <a:xfrm rot="798864">
            <a:off x="9695101" y="503793"/>
            <a:ext cx="1124804" cy="971217"/>
          </a:xfrm>
          <a:prstGeom prst="rect">
            <a:avLst/>
          </a:prstGeom>
        </p:spPr>
      </p:pic>
      <p:sp>
        <p:nvSpPr>
          <p:cNvPr id="5" name="Rectangle 4"/>
          <p:cNvSpPr/>
          <p:nvPr/>
        </p:nvSpPr>
        <p:spPr>
          <a:xfrm rot="557694">
            <a:off x="8776295" y="5266975"/>
            <a:ext cx="2036135" cy="369332"/>
          </a:xfrm>
          <a:prstGeom prst="rect">
            <a:avLst/>
          </a:prstGeom>
        </p:spPr>
        <p:txBody>
          <a:bodyPr wrap="none">
            <a:spAutoFit/>
          </a:bodyPr>
          <a:lstStyle/>
          <a:p>
            <a:r>
              <a:rPr lang="ar-AE" b="1" dirty="0">
                <a:solidFill>
                  <a:schemeClr val="bg1"/>
                </a:solidFill>
                <a:latin typeface="Sakkal Majalla" panose="02000000000000000000" pitchFamily="2" charset="-78"/>
                <a:cs typeface="Sakkal Majalla" panose="02000000000000000000" pitchFamily="2" charset="-78"/>
              </a:rPr>
              <a:t>مقدم الهدف:</a:t>
            </a:r>
            <a:r>
              <a:rPr lang="ar-EG" b="1" dirty="0">
                <a:solidFill>
                  <a:schemeClr val="bg1"/>
                </a:solidFill>
                <a:latin typeface="Sakkal Majalla" panose="02000000000000000000" pitchFamily="2" charset="-78"/>
                <a:cs typeface="Sakkal Majalla" panose="02000000000000000000" pitchFamily="2" charset="-78"/>
              </a:rPr>
              <a:t> </a:t>
            </a:r>
            <a:r>
              <a:rPr lang="ar-AE" b="1" dirty="0">
                <a:solidFill>
                  <a:schemeClr val="bg1"/>
                </a:solidFill>
                <a:latin typeface="Sakkal Majalla" panose="02000000000000000000" pitchFamily="2" charset="-78"/>
                <a:cs typeface="Sakkal Majalla" panose="02000000000000000000" pitchFamily="2" charset="-78"/>
              </a:rPr>
              <a:t>إيمان المعمري</a:t>
            </a:r>
            <a:endParaRPr lang="en-US" dirty="0">
              <a:solidFill>
                <a:schemeClr val="bg1"/>
              </a:solidFill>
            </a:endParaRPr>
          </a:p>
        </p:txBody>
      </p:sp>
    </p:spTree>
    <p:extLst>
      <p:ext uri="{BB962C8B-B14F-4D97-AF65-F5344CB8AC3E}">
        <p14:creationId xmlns:p14="http://schemas.microsoft.com/office/powerpoint/2010/main" val="22435287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71F4D-3222-4AA3-B02D-8416599B015C}"/>
              </a:ext>
            </a:extLst>
          </p:cNvPr>
          <p:cNvSpPr>
            <a:spLocks noGrp="1"/>
          </p:cNvSpPr>
          <p:nvPr>
            <p:ph type="title"/>
          </p:nvPr>
        </p:nvSpPr>
        <p:spPr>
          <a:xfrm>
            <a:off x="4111752" y="252391"/>
            <a:ext cx="3968496" cy="832104"/>
          </a:xfrm>
        </p:spPr>
        <p:txBody>
          <a:bodyPr/>
          <a:lstStyle/>
          <a:p>
            <a:pPr algn="ctr" rtl="1"/>
            <a:r>
              <a:rPr lang="ar-AE" dirty="0"/>
              <a:t>نشاط</a:t>
            </a:r>
            <a:endParaRPr lang="en-US" dirty="0"/>
          </a:p>
        </p:txBody>
      </p:sp>
      <p:sp>
        <p:nvSpPr>
          <p:cNvPr id="3" name="Slide Number Placeholder 2">
            <a:extLst>
              <a:ext uri="{FF2B5EF4-FFF2-40B4-BE49-F238E27FC236}">
                <a16:creationId xmlns:a16="http://schemas.microsoft.com/office/drawing/2014/main" id="{8F09EC4F-B389-47EE-95D1-82EADFDC57E9}"/>
              </a:ext>
            </a:extLst>
          </p:cNvPr>
          <p:cNvSpPr>
            <a:spLocks noGrp="1"/>
          </p:cNvSpPr>
          <p:nvPr>
            <p:ph type="sldNum" sz="quarter" idx="12"/>
          </p:nvPr>
        </p:nvSpPr>
        <p:spPr/>
        <p:txBody>
          <a:bodyPr/>
          <a:lstStyle/>
          <a:p>
            <a:fld id="{98C0CDE5-970C-4CC4-BF43-0DA127E73E82}" type="slidenum">
              <a:rPr lang="en-US" noProof="0" smtClean="0"/>
              <a:t>10</a:t>
            </a:fld>
            <a:endParaRPr lang="en-US" noProof="0" dirty="0"/>
          </a:p>
        </p:txBody>
      </p:sp>
      <p:pic>
        <p:nvPicPr>
          <p:cNvPr id="5" name="Picture 4" descr="A picture containing text&#10;&#10;Description automatically generated">
            <a:extLst>
              <a:ext uri="{FF2B5EF4-FFF2-40B4-BE49-F238E27FC236}">
                <a16:creationId xmlns:a16="http://schemas.microsoft.com/office/drawing/2014/main" id="{B98CA4A1-8D07-4D44-BA21-6268E89305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6252" y="1330399"/>
            <a:ext cx="4079496" cy="5275210"/>
          </a:xfrm>
          <a:prstGeom prst="rect">
            <a:avLst/>
          </a:prstGeom>
        </p:spPr>
      </p:pic>
    </p:spTree>
    <p:extLst>
      <p:ext uri="{BB962C8B-B14F-4D97-AF65-F5344CB8AC3E}">
        <p14:creationId xmlns:p14="http://schemas.microsoft.com/office/powerpoint/2010/main" val="378266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179936342"/>
              </p:ext>
            </p:extLst>
          </p:nvPr>
        </p:nvGraphicFramePr>
        <p:xfrm>
          <a:off x="142774" y="87193"/>
          <a:ext cx="11906451" cy="6386546"/>
        </p:xfrm>
        <a:graphic>
          <a:graphicData uri="http://schemas.openxmlformats.org/drawingml/2006/table">
            <a:tbl>
              <a:tblPr firstRow="1" bandRow="1">
                <a:tableStyleId>{5940675A-B579-460E-94D1-54222C63F5DA}</a:tableStyleId>
              </a:tblPr>
              <a:tblGrid>
                <a:gridCol w="4298430">
                  <a:extLst>
                    <a:ext uri="{9D8B030D-6E8A-4147-A177-3AD203B41FA5}">
                      <a16:colId xmlns:a16="http://schemas.microsoft.com/office/drawing/2014/main" val="20000"/>
                    </a:ext>
                  </a:extLst>
                </a:gridCol>
                <a:gridCol w="3413704">
                  <a:extLst>
                    <a:ext uri="{9D8B030D-6E8A-4147-A177-3AD203B41FA5}">
                      <a16:colId xmlns:a16="http://schemas.microsoft.com/office/drawing/2014/main" val="2032493190"/>
                    </a:ext>
                  </a:extLst>
                </a:gridCol>
                <a:gridCol w="2894627">
                  <a:extLst>
                    <a:ext uri="{9D8B030D-6E8A-4147-A177-3AD203B41FA5}">
                      <a16:colId xmlns:a16="http://schemas.microsoft.com/office/drawing/2014/main" val="4078435238"/>
                    </a:ext>
                  </a:extLst>
                </a:gridCol>
                <a:gridCol w="1299690">
                  <a:extLst>
                    <a:ext uri="{9D8B030D-6E8A-4147-A177-3AD203B41FA5}">
                      <a16:colId xmlns:a16="http://schemas.microsoft.com/office/drawing/2014/main" val="20001"/>
                    </a:ext>
                  </a:extLst>
                </a:gridCol>
              </a:tblGrid>
              <a:tr h="664494">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200" b="1" dirty="0">
                          <a:latin typeface="Sakkal Majalla" panose="02000000000000000000" pitchFamily="2" charset="-78"/>
                          <a:cs typeface="Sakkal Majalla" panose="02000000000000000000" pitchFamily="2" charset="-78"/>
                        </a:rPr>
                        <a:t>المراجعة: أ. خديجة الكعبي</a:t>
                      </a:r>
                      <a:endParaRPr lang="en-US" sz="12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200" b="1" dirty="0">
                          <a:latin typeface="Sakkal Majalla" panose="02000000000000000000" pitchFamily="2" charset="-78"/>
                          <a:cs typeface="Sakkal Majalla" panose="02000000000000000000" pitchFamily="2" charset="-78"/>
                        </a:rPr>
                        <a:t>الإعداد :</a:t>
                      </a:r>
                      <a:r>
                        <a:rPr lang="ar-EG" sz="1200" b="1" dirty="0">
                          <a:latin typeface="Sakkal Majalla" panose="02000000000000000000" pitchFamily="2" charset="-78"/>
                          <a:cs typeface="Sakkal Majalla" panose="02000000000000000000" pitchFamily="2" charset="-78"/>
                        </a:rPr>
                        <a:t> </a:t>
                      </a:r>
                      <a:r>
                        <a:rPr lang="ar-AE" sz="1200" b="1" dirty="0">
                          <a:latin typeface="Sakkal Majalla" panose="02000000000000000000" pitchFamily="2" charset="-78"/>
                          <a:cs typeface="Sakkal Majalla" panose="02000000000000000000" pitchFamily="2" charset="-78"/>
                        </a:rPr>
                        <a:t>إيمان المعمري</a:t>
                      </a:r>
                      <a:endParaRPr lang="en-US" sz="12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ctr" defTabSz="914400" rtl="1" eaLnBrk="1" fontAlgn="ctr" latinLnBrk="0" hangingPunct="1">
                        <a:lnSpc>
                          <a:spcPct val="100000"/>
                        </a:lnSpc>
                        <a:spcBef>
                          <a:spcPts val="0"/>
                        </a:spcBef>
                        <a:spcAft>
                          <a:spcPts val="0"/>
                        </a:spcAft>
                        <a:buClrTx/>
                        <a:buSzTx/>
                        <a:buFontTx/>
                        <a:buChar char="-"/>
                        <a:tabLst/>
                        <a:defRPr/>
                      </a:pPr>
                      <a:r>
                        <a:rPr lang="ar-AE" sz="1200" b="1" i="0" u="none" strike="noStrike" dirty="0">
                          <a:solidFill>
                            <a:srgbClr val="FF0000"/>
                          </a:solidFill>
                          <a:effectLst/>
                          <a:latin typeface="Sakkal Majalla" panose="02000000000000000000" pitchFamily="2" charset="-78"/>
                          <a:cs typeface="Sakkal Majalla" panose="02000000000000000000" pitchFamily="2" charset="-78"/>
                        </a:rPr>
                        <a:t>     يبدي انتباهه للمثيرات الحسية التي تلامس جسده "أشياء ناعمة – أشياء غير ناعمة"</a:t>
                      </a:r>
                    </a:p>
                    <a:p>
                      <a:pPr marL="171450" marR="0" lvl="0" indent="-171450" algn="ctr" defTabSz="914400" rtl="1" eaLnBrk="1" fontAlgn="ctr" latinLnBrk="0" hangingPunct="1">
                        <a:lnSpc>
                          <a:spcPct val="100000"/>
                        </a:lnSpc>
                        <a:spcBef>
                          <a:spcPts val="0"/>
                        </a:spcBef>
                        <a:spcAft>
                          <a:spcPts val="0"/>
                        </a:spcAft>
                        <a:buClrTx/>
                        <a:buSzTx/>
                        <a:buFontTx/>
                        <a:buChar char="-"/>
                        <a:tabLst/>
                        <a:defRPr/>
                      </a:pPr>
                      <a:r>
                        <a:rPr lang="ar-AE" sz="1200" b="1" i="0" u="none" strike="noStrike" dirty="0">
                          <a:solidFill>
                            <a:srgbClr val="FF0000"/>
                          </a:solidFill>
                          <a:effectLst/>
                          <a:latin typeface="Sakkal Majalla" panose="02000000000000000000" pitchFamily="2" charset="-78"/>
                          <a:cs typeface="Sakkal Majalla" panose="02000000000000000000" pitchFamily="2" charset="-78"/>
                        </a:rPr>
                        <a:t>رقم الهدف :(222</a:t>
                      </a:r>
                      <a:r>
                        <a:rPr lang="ar-AE" sz="1200" b="1" i="0" u="none" strike="noStrike" baseline="0" dirty="0">
                          <a:solidFill>
                            <a:srgbClr val="FF0000"/>
                          </a:solidFill>
                          <a:effectLst/>
                          <a:latin typeface="Sakkal Majalla" panose="02000000000000000000" pitchFamily="2" charset="-78"/>
                          <a:cs typeface="Sakkal Majalla" panose="02000000000000000000" pitchFamily="2" charset="-78"/>
                        </a:rPr>
                        <a:t>)</a:t>
                      </a:r>
                      <a:r>
                        <a:rPr lang="ar-AE" sz="1200" b="1" i="0" u="none" strike="noStrike" dirty="0">
                          <a:solidFill>
                            <a:srgbClr val="FF0000"/>
                          </a:solidFill>
                          <a:effectLst/>
                          <a:latin typeface="Sakkal Majalla" panose="02000000000000000000" pitchFamily="2" charset="-78"/>
                          <a:cs typeface="Sakkal Majalla" panose="02000000000000000000" pitchFamily="2" charset="-78"/>
                        </a:rPr>
                        <a:t>  </a:t>
                      </a:r>
                    </a:p>
                    <a:p>
                      <a:pPr marL="171450" marR="0" lvl="0" indent="-171450" algn="ctr" defTabSz="914400" rtl="1" eaLnBrk="1" fontAlgn="ctr" latinLnBrk="0" hangingPunct="1">
                        <a:lnSpc>
                          <a:spcPct val="100000"/>
                        </a:lnSpc>
                        <a:spcBef>
                          <a:spcPts val="0"/>
                        </a:spcBef>
                        <a:spcAft>
                          <a:spcPts val="0"/>
                        </a:spcAft>
                        <a:buClrTx/>
                        <a:buSzTx/>
                        <a:buFontTx/>
                        <a:buChar char="-"/>
                        <a:tabLst/>
                        <a:defRPr/>
                      </a:pPr>
                      <a:endParaRPr lang="ar-AE" sz="1200" b="1" i="0" u="none" strike="noStrike" dirty="0">
                        <a:solidFill>
                          <a:srgbClr val="000000"/>
                        </a:solidFill>
                        <a:effectLst/>
                        <a:latin typeface="Sakkal Majalla" panose="02000000000000000000" pitchFamily="2" charset="-78"/>
                        <a:cs typeface="Sakkal Majalla" panose="02000000000000000000" pitchFamily="2" charset="-78"/>
                      </a:endParaRPr>
                    </a:p>
                  </a:txBody>
                  <a:tcPr marL="9525" marR="9525" marT="9525"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400" b="1" dirty="0">
                          <a:latin typeface="Sakkal Majalla" panose="02000000000000000000" pitchFamily="2" charset="-78"/>
                          <a:cs typeface="Sakkal Majalla" panose="02000000000000000000" pitchFamily="2" charset="-78"/>
                        </a:rPr>
                        <a:t>الهدف</a:t>
                      </a:r>
                      <a:endParaRPr lang="en-US" sz="14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45593">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200" b="1" dirty="0">
                          <a:latin typeface="Sakkal Majalla" panose="02000000000000000000" pitchFamily="2" charset="-78"/>
                          <a:cs typeface="Sakkal Majalla" panose="02000000000000000000" pitchFamily="2" charset="-78"/>
                        </a:rPr>
                        <a:t>الفئة العمرية:3 - 15</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200" b="1" dirty="0">
                          <a:latin typeface="Sakkal Majalla" panose="02000000000000000000" pitchFamily="2" charset="-78"/>
                          <a:cs typeface="Sakkal Majalla" panose="02000000000000000000" pitchFamily="2" charset="-78"/>
                        </a:rPr>
                        <a:t>مستوى الشدة:  شديدة</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dirty="0">
                          <a:latin typeface="Sakkal Majalla" panose="02000000000000000000" pitchFamily="2" charset="-78"/>
                          <a:cs typeface="Sakkal Majalla" panose="02000000000000000000" pitchFamily="2" charset="-78"/>
                        </a:rPr>
                        <a:t>فئة الإعاقة : الإعاقة الذهنية الشديدة</a:t>
                      </a:r>
                      <a:endParaRPr lang="en-US" sz="12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400" b="1" dirty="0">
                          <a:latin typeface="Sakkal Majalla" panose="02000000000000000000" pitchFamily="2" charset="-78"/>
                          <a:cs typeface="Sakkal Majalla" panose="02000000000000000000" pitchFamily="2" charset="-78"/>
                        </a:rPr>
                        <a:t>بيانات الهدف</a:t>
                      </a:r>
                      <a:endParaRPr lang="en-US" sz="14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12628275"/>
                  </a:ext>
                </a:extLst>
              </a:tr>
              <a:tr h="5299908">
                <a:tc gridSpan="3">
                  <a:txBody>
                    <a:bodyPr/>
                    <a:lstStyle/>
                    <a:p>
                      <a:pPr marL="0" indent="0" algn="r" rtl="1">
                        <a:buFont typeface="+mj-lt"/>
                        <a:buNone/>
                      </a:pPr>
                      <a:endParaRPr lang="ar-AE" sz="1200" b="1" dirty="0">
                        <a:solidFill>
                          <a:srgbClr val="FF0000"/>
                        </a:solidFill>
                        <a:latin typeface="Sakkal Majalla" panose="02000000000000000000" pitchFamily="2" charset="-78"/>
                        <a:cs typeface="Sakkal Majalla" panose="02000000000000000000" pitchFamily="2" charset="-78"/>
                      </a:endParaRPr>
                    </a:p>
                    <a:p>
                      <a:pPr marL="0" indent="0" algn="r" rtl="1">
                        <a:buFont typeface="+mj-lt"/>
                        <a:buNone/>
                      </a:pPr>
                      <a:r>
                        <a:rPr lang="ar-AE" sz="1200" b="1" dirty="0">
                          <a:solidFill>
                            <a:srgbClr val="FF0000"/>
                          </a:solidFill>
                          <a:latin typeface="Sakkal Majalla" panose="02000000000000000000" pitchFamily="2" charset="-78"/>
                          <a:cs typeface="Sakkal Majalla" panose="02000000000000000000" pitchFamily="2" charset="-78"/>
                        </a:rPr>
                        <a:t>درس </a:t>
                      </a:r>
                      <a:r>
                        <a:rPr lang="ar-EG" sz="1200" b="1" dirty="0">
                          <a:solidFill>
                            <a:srgbClr val="FF0000"/>
                          </a:solidFill>
                          <a:latin typeface="Sakkal Majalla" panose="02000000000000000000" pitchFamily="2" charset="-78"/>
                          <a:cs typeface="Sakkal Majalla" panose="02000000000000000000" pitchFamily="2" charset="-78"/>
                        </a:rPr>
                        <a:t>قصة:</a:t>
                      </a:r>
                      <a:r>
                        <a:rPr lang="en-US" sz="1200" b="1" dirty="0">
                          <a:solidFill>
                            <a:srgbClr val="FF0000"/>
                          </a:solidFill>
                          <a:latin typeface="Sakkal Majalla" panose="02000000000000000000" pitchFamily="2" charset="-78"/>
                          <a:cs typeface="Sakkal Majalla" panose="02000000000000000000" pitchFamily="2" charset="-78"/>
                        </a:rPr>
                        <a:t> </a:t>
                      </a:r>
                      <a:r>
                        <a:rPr lang="ar-AE" sz="1200" b="1" dirty="0">
                          <a:solidFill>
                            <a:srgbClr val="FF0000"/>
                          </a:solidFill>
                          <a:latin typeface="Sakkal Majalla" panose="02000000000000000000" pitchFamily="2" charset="-78"/>
                          <a:cs typeface="Sakkal Majalla" panose="02000000000000000000" pitchFamily="2" charset="-78"/>
                        </a:rPr>
                        <a:t> قميصي الصوفي!</a:t>
                      </a:r>
                      <a:endParaRPr lang="en-US" sz="1200" b="1" dirty="0">
                        <a:solidFill>
                          <a:srgbClr val="FF0000"/>
                        </a:solidFill>
                        <a:latin typeface="Sakkal Majalla" panose="02000000000000000000" pitchFamily="2" charset="-78"/>
                        <a:cs typeface="Sakkal Majalla" panose="02000000000000000000" pitchFamily="2" charset="-78"/>
                      </a:endParaRPr>
                    </a:p>
                    <a:p>
                      <a:pPr marL="0" indent="0" algn="r" rtl="1">
                        <a:buFont typeface="+mj-lt"/>
                        <a:buNone/>
                      </a:pPr>
                      <a:endParaRPr lang="ar-AE" sz="1200" b="1" dirty="0">
                        <a:solidFill>
                          <a:srgbClr val="FF0000"/>
                        </a:solidFill>
                        <a:latin typeface="Sakkal Majalla" panose="02000000000000000000" pitchFamily="2" charset="-78"/>
                        <a:cs typeface="Sakkal Majalla" panose="02000000000000000000" pitchFamily="2" charset="-78"/>
                      </a:endParaRPr>
                    </a:p>
                    <a:p>
                      <a:pPr marL="0" indent="0" algn="r" rtl="1">
                        <a:buFont typeface="+mj-lt"/>
                        <a:buNone/>
                      </a:pPr>
                      <a:r>
                        <a:rPr lang="ar-AE" sz="1200" b="1" dirty="0">
                          <a:solidFill>
                            <a:schemeClr val="tx1"/>
                          </a:solidFill>
                          <a:latin typeface="Sakkal Majalla" panose="02000000000000000000" pitchFamily="2" charset="-78"/>
                          <a:cs typeface="Sakkal Majalla" panose="02000000000000000000" pitchFamily="2" charset="-78"/>
                        </a:rPr>
                        <a:t>1-جاء الشتاء , و ارتدت هند قميصها الصوفي.</a:t>
                      </a:r>
                    </a:p>
                    <a:p>
                      <a:pPr marL="0" indent="0" algn="r" rtl="1">
                        <a:buFont typeface="+mj-lt"/>
                        <a:buNone/>
                      </a:pPr>
                      <a:r>
                        <a:rPr lang="ar-AE" sz="1200" b="1" dirty="0">
                          <a:solidFill>
                            <a:schemeClr val="tx1"/>
                          </a:solidFill>
                          <a:latin typeface="Sakkal Majalla" panose="02000000000000000000" pitchFamily="2" charset="-78"/>
                          <a:cs typeface="Sakkal Majalla" panose="02000000000000000000" pitchFamily="2" charset="-78"/>
                        </a:rPr>
                        <a:t>( يحضر المعلم قميص صوفي ناعم)</a:t>
                      </a:r>
                    </a:p>
                    <a:p>
                      <a:pPr marL="0" indent="0" algn="r" rtl="1">
                        <a:buFont typeface="+mj-lt"/>
                        <a:buNone/>
                      </a:pPr>
                      <a:endParaRPr lang="ar-AE" sz="1200" b="1" dirty="0">
                        <a:solidFill>
                          <a:schemeClr val="tx1"/>
                        </a:solidFill>
                        <a:latin typeface="Sakkal Majalla" panose="02000000000000000000" pitchFamily="2" charset="-78"/>
                        <a:cs typeface="Sakkal Majalla" panose="02000000000000000000" pitchFamily="2" charset="-78"/>
                      </a:endParaRPr>
                    </a:p>
                    <a:p>
                      <a:pPr marL="0" indent="0" algn="r" rtl="1">
                        <a:buFont typeface="+mj-lt"/>
                        <a:buNone/>
                      </a:pPr>
                      <a:endParaRPr lang="ar-AE" sz="1200" b="1" dirty="0">
                        <a:solidFill>
                          <a:schemeClr val="tx1"/>
                        </a:solidFill>
                        <a:latin typeface="Sakkal Majalla" panose="02000000000000000000" pitchFamily="2" charset="-78"/>
                        <a:cs typeface="Sakkal Majalla" panose="02000000000000000000" pitchFamily="2" charset="-78"/>
                      </a:endParaRPr>
                    </a:p>
                    <a:p>
                      <a:pPr marL="0" indent="0" algn="r" rtl="1">
                        <a:buFont typeface="+mj-lt"/>
                        <a:buNone/>
                      </a:pPr>
                      <a:endParaRPr lang="ar-AE" sz="1200" b="1" dirty="0">
                        <a:solidFill>
                          <a:schemeClr val="tx1"/>
                        </a:solidFill>
                        <a:latin typeface="Sakkal Majalla" panose="02000000000000000000" pitchFamily="2" charset="-78"/>
                        <a:cs typeface="Sakkal Majalla" panose="02000000000000000000" pitchFamily="2" charset="-78"/>
                      </a:endParaRPr>
                    </a:p>
                    <a:p>
                      <a:pPr marL="0" indent="0" algn="r" rtl="1">
                        <a:buFont typeface="+mj-lt"/>
                        <a:buNone/>
                      </a:pPr>
                      <a:endParaRPr lang="ar-AE" sz="1200" b="1" dirty="0">
                        <a:solidFill>
                          <a:schemeClr val="tx1"/>
                        </a:solidFill>
                        <a:latin typeface="Sakkal Majalla" panose="02000000000000000000" pitchFamily="2" charset="-78"/>
                        <a:cs typeface="Sakkal Majalla" panose="02000000000000000000" pitchFamily="2" charset="-78"/>
                      </a:endParaRPr>
                    </a:p>
                    <a:p>
                      <a:pPr marL="0" indent="0" algn="r" rtl="1">
                        <a:buFont typeface="+mj-lt"/>
                        <a:buNone/>
                      </a:pPr>
                      <a:endParaRPr lang="ar-AE" sz="1200" b="1" dirty="0">
                        <a:solidFill>
                          <a:schemeClr val="tx1"/>
                        </a:solidFill>
                        <a:latin typeface="Sakkal Majalla" panose="02000000000000000000" pitchFamily="2" charset="-78"/>
                        <a:cs typeface="Sakkal Majalla" panose="02000000000000000000" pitchFamily="2" charset="-78"/>
                      </a:endParaRPr>
                    </a:p>
                    <a:p>
                      <a:pPr marL="0" indent="0" algn="r" rtl="1">
                        <a:buFont typeface="+mj-lt"/>
                        <a:buNone/>
                      </a:pPr>
                      <a:r>
                        <a:rPr lang="ar-AE" sz="1200" b="1" dirty="0">
                          <a:solidFill>
                            <a:schemeClr val="tx1"/>
                          </a:solidFill>
                          <a:latin typeface="Sakkal Majalla" panose="02000000000000000000" pitchFamily="2" charset="-78"/>
                          <a:cs typeface="Sakkal Majalla" panose="02000000000000000000" pitchFamily="2" charset="-78"/>
                        </a:rPr>
                        <a:t>2-لبست  هند القميص وقالت انه ناعم جدا !</a:t>
                      </a:r>
                    </a:p>
                    <a:p>
                      <a:pPr marL="0" indent="0" algn="r" rtl="1">
                        <a:buFont typeface="+mj-lt"/>
                        <a:buNone/>
                      </a:pPr>
                      <a:r>
                        <a:rPr lang="ar-AE" sz="1200" b="1" dirty="0">
                          <a:solidFill>
                            <a:schemeClr val="tx1"/>
                          </a:solidFill>
                          <a:latin typeface="Sakkal Majalla" panose="02000000000000000000" pitchFamily="2" charset="-78"/>
                          <a:cs typeface="Sakkal Majalla" panose="02000000000000000000" pitchFamily="2" charset="-78"/>
                        </a:rPr>
                        <a:t>(يلمس الطالب القميص بيديه)</a:t>
                      </a:r>
                    </a:p>
                    <a:p>
                      <a:pPr marL="0" indent="0" algn="r" rtl="1">
                        <a:buFont typeface="+mj-lt"/>
                        <a:buNone/>
                      </a:pPr>
                      <a:endParaRPr lang="ar-AE" sz="1200" b="1" dirty="0">
                        <a:solidFill>
                          <a:schemeClr val="tx1"/>
                        </a:solidFill>
                        <a:latin typeface="Sakkal Majalla" panose="02000000000000000000" pitchFamily="2" charset="-78"/>
                        <a:cs typeface="Sakkal Majalla" panose="02000000000000000000" pitchFamily="2" charset="-78"/>
                      </a:endParaRPr>
                    </a:p>
                    <a:p>
                      <a:pPr marL="0" indent="0" algn="r" rtl="1">
                        <a:buFont typeface="+mj-lt"/>
                        <a:buNone/>
                      </a:pPr>
                      <a:endParaRPr lang="ar-AE" sz="1200" b="1" dirty="0">
                        <a:solidFill>
                          <a:schemeClr val="tx1"/>
                        </a:solidFill>
                        <a:latin typeface="Sakkal Majalla" panose="02000000000000000000" pitchFamily="2" charset="-78"/>
                        <a:cs typeface="Sakkal Majalla" panose="02000000000000000000" pitchFamily="2" charset="-78"/>
                      </a:endParaRPr>
                    </a:p>
                    <a:p>
                      <a:pPr marL="0" indent="0" algn="r" rtl="1">
                        <a:buFont typeface="+mj-lt"/>
                        <a:buNone/>
                      </a:pPr>
                      <a:endParaRPr lang="ar-AE" sz="1200" b="1" dirty="0">
                        <a:solidFill>
                          <a:schemeClr val="tx1"/>
                        </a:solidFill>
                        <a:latin typeface="Sakkal Majalla" panose="02000000000000000000" pitchFamily="2" charset="-78"/>
                        <a:cs typeface="Sakkal Majalla" panose="02000000000000000000" pitchFamily="2" charset="-78"/>
                      </a:endParaRPr>
                    </a:p>
                    <a:p>
                      <a:pPr marL="0" indent="0" algn="r" rtl="1">
                        <a:buFont typeface="+mj-lt"/>
                        <a:buNone/>
                      </a:pPr>
                      <a:endParaRPr lang="ar-AE" sz="1200" b="1" dirty="0">
                        <a:solidFill>
                          <a:schemeClr val="tx1"/>
                        </a:solidFill>
                        <a:latin typeface="Sakkal Majalla" panose="02000000000000000000" pitchFamily="2" charset="-78"/>
                        <a:cs typeface="Sakkal Majalla" panose="02000000000000000000" pitchFamily="2" charset="-78"/>
                      </a:endParaRPr>
                    </a:p>
                    <a:p>
                      <a:pPr marL="0" indent="0" algn="r" rtl="1">
                        <a:buFont typeface="+mj-lt"/>
                        <a:buNone/>
                      </a:pPr>
                      <a:endParaRPr lang="ar-AE" sz="1200" b="1" dirty="0">
                        <a:solidFill>
                          <a:schemeClr val="tx1"/>
                        </a:solidFill>
                        <a:latin typeface="Sakkal Majalla" panose="02000000000000000000" pitchFamily="2" charset="-78"/>
                        <a:cs typeface="Sakkal Majalla" panose="02000000000000000000" pitchFamily="2" charset="-78"/>
                      </a:endParaRPr>
                    </a:p>
                    <a:p>
                      <a:pPr marL="0" indent="0" algn="r" rtl="1">
                        <a:buFont typeface="+mj-lt"/>
                        <a:buNone/>
                      </a:pPr>
                      <a:r>
                        <a:rPr lang="ar-AE" sz="1200" b="1" dirty="0">
                          <a:solidFill>
                            <a:schemeClr val="tx1"/>
                          </a:solidFill>
                          <a:latin typeface="Sakkal Majalla" panose="02000000000000000000" pitchFamily="2" charset="-78"/>
                          <a:cs typeface="Sakkal Majalla" panose="02000000000000000000" pitchFamily="2" charset="-78"/>
                        </a:rPr>
                        <a:t>3-أمسكت هند بإسفنجة المطبخ وقالت " أنها خشنة!".</a:t>
                      </a:r>
                    </a:p>
                    <a:p>
                      <a:pPr marL="0" indent="0" algn="r" rtl="1">
                        <a:buFont typeface="+mj-lt"/>
                        <a:buNone/>
                      </a:pPr>
                      <a:r>
                        <a:rPr lang="ar-AE" sz="1200" b="1" dirty="0">
                          <a:solidFill>
                            <a:schemeClr val="tx1"/>
                          </a:solidFill>
                          <a:latin typeface="Sakkal Majalla" panose="02000000000000000000" pitchFamily="2" charset="-78"/>
                          <a:cs typeface="Sakkal Majalla" panose="02000000000000000000" pitchFamily="2" charset="-78"/>
                        </a:rPr>
                        <a:t>(يطلب المعلم من الطالب أن يمسك اسفنجة خشنة)</a:t>
                      </a:r>
                    </a:p>
                    <a:p>
                      <a:pPr marL="0" indent="0" algn="r" rtl="1">
                        <a:buNone/>
                      </a:pPr>
                      <a:endParaRPr lang="ar-AE" sz="1200" b="1" dirty="0">
                        <a:solidFill>
                          <a:schemeClr val="tx1"/>
                        </a:solidFill>
                        <a:latin typeface="Sakkal Majalla" panose="02000000000000000000" pitchFamily="2" charset="-78"/>
                        <a:cs typeface="Sakkal Majalla" panose="02000000000000000000" pitchFamily="2" charset="-78"/>
                      </a:endParaRPr>
                    </a:p>
                    <a:p>
                      <a:pPr marL="0" indent="0" algn="r" rtl="1">
                        <a:buNone/>
                      </a:pPr>
                      <a:endParaRPr lang="ar-AE" sz="1200" b="1" dirty="0">
                        <a:solidFill>
                          <a:schemeClr val="tx1"/>
                        </a:solidFill>
                        <a:latin typeface="Sakkal Majalla" panose="02000000000000000000" pitchFamily="2" charset="-78"/>
                        <a:cs typeface="Sakkal Majalla" panose="02000000000000000000" pitchFamily="2" charset="-78"/>
                      </a:endParaRPr>
                    </a:p>
                    <a:p>
                      <a:pPr marL="0" indent="0" algn="r" rtl="1">
                        <a:buNone/>
                      </a:pPr>
                      <a:endParaRPr lang="ar-AE" sz="1200" b="1" dirty="0">
                        <a:solidFill>
                          <a:schemeClr val="tx1"/>
                        </a:solidFill>
                        <a:latin typeface="Sakkal Majalla" panose="02000000000000000000" pitchFamily="2" charset="-78"/>
                        <a:cs typeface="Sakkal Majalla" panose="02000000000000000000" pitchFamily="2" charset="-78"/>
                      </a:endParaRP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a:txBody>
                    <a:bodyPr/>
                    <a:lstStyle/>
                    <a:p>
                      <a:pPr algn="ctr" rtl="1"/>
                      <a:endParaRPr lang="ar-AE" sz="1400" b="1" dirty="0">
                        <a:latin typeface="Sakkal Majalla" panose="02000000000000000000" pitchFamily="2" charset="-78"/>
                        <a:cs typeface="Sakkal Majalla" panose="02000000000000000000" pitchFamily="2" charset="-78"/>
                      </a:endParaRPr>
                    </a:p>
                    <a:p>
                      <a:pPr algn="ctr" rtl="1"/>
                      <a:r>
                        <a:rPr lang="ar-AE" sz="1400" b="1" dirty="0">
                          <a:latin typeface="Sakkal Majalla" panose="02000000000000000000" pitchFamily="2" charset="-78"/>
                          <a:cs typeface="Sakkal Majalla" panose="02000000000000000000" pitchFamily="2" charset="-78"/>
                        </a:rPr>
                        <a:t>كتاب</a:t>
                      </a:r>
                      <a:r>
                        <a:rPr lang="ar-AE" sz="1400" b="1" baseline="0" dirty="0">
                          <a:latin typeface="Sakkal Majalla" panose="02000000000000000000" pitchFamily="2" charset="-78"/>
                          <a:cs typeface="Sakkal Majalla" panose="02000000000000000000" pitchFamily="2" charset="-78"/>
                        </a:rPr>
                        <a:t> الطالب </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9" name="Date Placeholder 8"/>
          <p:cNvSpPr>
            <a:spLocks noGrp="1"/>
          </p:cNvSpPr>
          <p:nvPr>
            <p:ph type="dt" sz="half" idx="10"/>
          </p:nvPr>
        </p:nvSpPr>
        <p:spPr/>
        <p:txBody>
          <a:bodyPr/>
          <a:lstStyle/>
          <a:p>
            <a:fld id="{F81D01CF-05FC-40DD-9306-5E37CEF60A8F}" type="datetime3">
              <a:rPr lang="en-US" smtClean="0"/>
              <a:t>1 February 2021</a:t>
            </a:fld>
            <a:endParaRPr lang="en-GB" dirty="0"/>
          </a:p>
        </p:txBody>
      </p:sp>
      <p:sp>
        <p:nvSpPr>
          <p:cNvPr id="15" name="Slide Number Placeholder 14"/>
          <p:cNvSpPr>
            <a:spLocks noGrp="1"/>
          </p:cNvSpPr>
          <p:nvPr>
            <p:ph type="sldNum" sz="quarter" idx="12"/>
          </p:nvPr>
        </p:nvSpPr>
        <p:spPr/>
        <p:txBody>
          <a:bodyPr/>
          <a:lstStyle/>
          <a:p>
            <a:fld id="{60F9F505-338F-4A63-8E60-F3E66EC2060F}" type="slidenum">
              <a:rPr lang="en-GB" smtClean="0"/>
              <a:t>2</a:t>
            </a:fld>
            <a:endParaRPr lang="en-GB"/>
          </a:p>
        </p:txBody>
      </p:sp>
      <p:pic>
        <p:nvPicPr>
          <p:cNvPr id="13" name="Picture 12">
            <a:extLst>
              <a:ext uri="{FF2B5EF4-FFF2-40B4-BE49-F238E27FC236}">
                <a16:creationId xmlns:a16="http://schemas.microsoft.com/office/drawing/2014/main" id="{BD2F6369-21F3-42A6-8363-60CFD0ADA9B2}"/>
              </a:ext>
            </a:extLst>
          </p:cNvPr>
          <p:cNvPicPr>
            <a:picLocks noChangeAspect="1"/>
          </p:cNvPicPr>
          <p:nvPr/>
        </p:nvPicPr>
        <p:blipFill>
          <a:blip r:embed="rId3"/>
          <a:stretch>
            <a:fillRect/>
          </a:stretch>
        </p:blipFill>
        <p:spPr>
          <a:xfrm>
            <a:off x="6197090" y="3044334"/>
            <a:ext cx="1044914" cy="1535780"/>
          </a:xfrm>
          <a:prstGeom prst="rect">
            <a:avLst/>
          </a:prstGeom>
        </p:spPr>
      </p:pic>
      <p:pic>
        <p:nvPicPr>
          <p:cNvPr id="16" name="Picture 15">
            <a:extLst>
              <a:ext uri="{FF2B5EF4-FFF2-40B4-BE49-F238E27FC236}">
                <a16:creationId xmlns:a16="http://schemas.microsoft.com/office/drawing/2014/main" id="{5DF8105C-DD39-4516-9F2B-7C8E0332A0F6}"/>
              </a:ext>
            </a:extLst>
          </p:cNvPr>
          <p:cNvPicPr>
            <a:picLocks noChangeAspect="1"/>
          </p:cNvPicPr>
          <p:nvPr/>
        </p:nvPicPr>
        <p:blipFill>
          <a:blip r:embed="rId4"/>
          <a:stretch>
            <a:fillRect/>
          </a:stretch>
        </p:blipFill>
        <p:spPr>
          <a:xfrm>
            <a:off x="6845787" y="1377046"/>
            <a:ext cx="1575838" cy="1550309"/>
          </a:xfrm>
          <a:prstGeom prst="rect">
            <a:avLst/>
          </a:prstGeom>
        </p:spPr>
      </p:pic>
      <p:pic>
        <p:nvPicPr>
          <p:cNvPr id="18" name="Picture 17">
            <a:extLst>
              <a:ext uri="{FF2B5EF4-FFF2-40B4-BE49-F238E27FC236}">
                <a16:creationId xmlns:a16="http://schemas.microsoft.com/office/drawing/2014/main" id="{6E2A4EC3-A91C-4395-93FA-51B53A9F438C}"/>
              </a:ext>
            </a:extLst>
          </p:cNvPr>
          <p:cNvPicPr>
            <a:picLocks noChangeAspect="1"/>
          </p:cNvPicPr>
          <p:nvPr/>
        </p:nvPicPr>
        <p:blipFill rotWithShape="1">
          <a:blip r:embed="rId5"/>
          <a:srcRect t="15948" r="2024"/>
          <a:stretch/>
        </p:blipFill>
        <p:spPr>
          <a:xfrm>
            <a:off x="5613650" y="4827850"/>
            <a:ext cx="1754593" cy="1132903"/>
          </a:xfrm>
          <a:prstGeom prst="rect">
            <a:avLst/>
          </a:prstGeom>
        </p:spPr>
      </p:pic>
    </p:spTree>
    <p:extLst>
      <p:ext uri="{BB962C8B-B14F-4D97-AF65-F5344CB8AC3E}">
        <p14:creationId xmlns:p14="http://schemas.microsoft.com/office/powerpoint/2010/main" val="873815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3699026" y="287639"/>
            <a:ext cx="4685739" cy="832104"/>
          </a:xfrm>
        </p:spPr>
        <p:txBody>
          <a:bodyPr>
            <a:normAutofit/>
          </a:bodyPr>
          <a:lstStyle/>
          <a:p>
            <a:pPr marL="0" indent="0" algn="ctr" rtl="1">
              <a:buFont typeface="+mj-lt"/>
              <a:buNone/>
            </a:pPr>
            <a:r>
              <a:rPr lang="ar-AE" sz="1600" b="1" dirty="0">
                <a:latin typeface="Sakkal Majalla" panose="02000000000000000000" pitchFamily="2" charset="-78"/>
                <a:cs typeface="Sakkal Majalla" panose="02000000000000000000" pitchFamily="2" charset="-78"/>
              </a:rPr>
              <a:t>1-جاء الشتاء , و ارتدت هند قميصها الصوفي.</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C0CDE5-970C-4CC4-BF43-0DA127E73E8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7CF30189-35E5-4A1F-9001-D7B06970988B}"/>
              </a:ext>
            </a:extLst>
          </p:cNvPr>
          <p:cNvPicPr>
            <a:picLocks noChangeAspect="1"/>
          </p:cNvPicPr>
          <p:nvPr/>
        </p:nvPicPr>
        <p:blipFill>
          <a:blip r:embed="rId2"/>
          <a:stretch>
            <a:fillRect/>
          </a:stretch>
        </p:blipFill>
        <p:spPr>
          <a:xfrm>
            <a:off x="3398519" y="1231351"/>
            <a:ext cx="5394961" cy="5307561"/>
          </a:xfrm>
          <a:prstGeom prst="rect">
            <a:avLst/>
          </a:prstGeom>
        </p:spPr>
      </p:pic>
    </p:spTree>
    <p:extLst>
      <p:ext uri="{BB962C8B-B14F-4D97-AF65-F5344CB8AC3E}">
        <p14:creationId xmlns:p14="http://schemas.microsoft.com/office/powerpoint/2010/main" val="3461548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E3E75-3AC4-4819-A865-5B0F8FB3703C}"/>
              </a:ext>
            </a:extLst>
          </p:cNvPr>
          <p:cNvSpPr>
            <a:spLocks noGrp="1"/>
          </p:cNvSpPr>
          <p:nvPr>
            <p:ph type="title"/>
          </p:nvPr>
        </p:nvSpPr>
        <p:spPr>
          <a:xfrm>
            <a:off x="4203192" y="663871"/>
            <a:ext cx="3968496" cy="832104"/>
          </a:xfrm>
        </p:spPr>
        <p:txBody>
          <a:bodyPr>
            <a:normAutofit/>
          </a:bodyPr>
          <a:lstStyle/>
          <a:p>
            <a:pPr marL="0" indent="0" algn="ctr" rtl="1">
              <a:buFont typeface="+mj-lt"/>
              <a:buNone/>
            </a:pPr>
            <a:r>
              <a:rPr lang="ar-AE" sz="2000" b="1" dirty="0">
                <a:latin typeface="Sakkal Majalla" panose="02000000000000000000" pitchFamily="2" charset="-78"/>
                <a:cs typeface="Sakkal Majalla" panose="02000000000000000000" pitchFamily="2" charset="-78"/>
              </a:rPr>
              <a:t>2-لبست  هند القميص وقالت انه ناعم جدا !</a:t>
            </a:r>
          </a:p>
        </p:txBody>
      </p:sp>
      <p:sp>
        <p:nvSpPr>
          <p:cNvPr id="3" name="Slide Number Placeholder 2">
            <a:extLst>
              <a:ext uri="{FF2B5EF4-FFF2-40B4-BE49-F238E27FC236}">
                <a16:creationId xmlns:a16="http://schemas.microsoft.com/office/drawing/2014/main" id="{6D4D721F-1637-4748-BD15-593E8B5DA8F1}"/>
              </a:ext>
            </a:extLst>
          </p:cNvPr>
          <p:cNvSpPr>
            <a:spLocks noGrp="1"/>
          </p:cNvSpPr>
          <p:nvPr>
            <p:ph type="sldNum" sz="quarter" idx="12"/>
          </p:nvPr>
        </p:nvSpPr>
        <p:spPr/>
        <p:txBody>
          <a:bodyPr/>
          <a:lstStyle/>
          <a:p>
            <a:fld id="{98C0CDE5-970C-4CC4-BF43-0DA127E73E82}" type="slidenum">
              <a:rPr lang="en-US" noProof="0" smtClean="0"/>
              <a:t>4</a:t>
            </a:fld>
            <a:endParaRPr lang="en-US" noProof="0" dirty="0"/>
          </a:p>
        </p:txBody>
      </p:sp>
      <p:pic>
        <p:nvPicPr>
          <p:cNvPr id="7" name="Picture 6">
            <a:extLst>
              <a:ext uri="{FF2B5EF4-FFF2-40B4-BE49-F238E27FC236}">
                <a16:creationId xmlns:a16="http://schemas.microsoft.com/office/drawing/2014/main" id="{7E34F177-916E-4627-981B-76A92EBBABDC}"/>
              </a:ext>
            </a:extLst>
          </p:cNvPr>
          <p:cNvPicPr>
            <a:picLocks noChangeAspect="1"/>
          </p:cNvPicPr>
          <p:nvPr/>
        </p:nvPicPr>
        <p:blipFill>
          <a:blip r:embed="rId2"/>
          <a:stretch>
            <a:fillRect/>
          </a:stretch>
        </p:blipFill>
        <p:spPr>
          <a:xfrm>
            <a:off x="4295774" y="1495975"/>
            <a:ext cx="3574879" cy="5254239"/>
          </a:xfrm>
          <a:prstGeom prst="rect">
            <a:avLst/>
          </a:prstGeom>
        </p:spPr>
      </p:pic>
    </p:spTree>
    <p:extLst>
      <p:ext uri="{BB962C8B-B14F-4D97-AF65-F5344CB8AC3E}">
        <p14:creationId xmlns:p14="http://schemas.microsoft.com/office/powerpoint/2010/main" val="4147470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61A46-B07F-42B3-A37C-7EC81ABB4852}"/>
              </a:ext>
            </a:extLst>
          </p:cNvPr>
          <p:cNvSpPr>
            <a:spLocks noGrp="1"/>
          </p:cNvSpPr>
          <p:nvPr>
            <p:ph type="title"/>
          </p:nvPr>
        </p:nvSpPr>
        <p:spPr>
          <a:xfrm>
            <a:off x="3657600" y="191050"/>
            <a:ext cx="4422648" cy="832104"/>
          </a:xfrm>
        </p:spPr>
        <p:txBody>
          <a:bodyPr/>
          <a:lstStyle/>
          <a:p>
            <a:pPr marL="0" indent="0" algn="r" rtl="1">
              <a:buFont typeface="+mj-lt"/>
              <a:buNone/>
            </a:pPr>
            <a:r>
              <a:rPr lang="ar-AE" sz="2000" b="1" dirty="0">
                <a:latin typeface="Sakkal Majalla" panose="02000000000000000000" pitchFamily="2" charset="-78"/>
                <a:cs typeface="Sakkal Majalla" panose="02000000000000000000" pitchFamily="2" charset="-78"/>
              </a:rPr>
              <a:t>3-أمسكت هند بإسفنجة المطبخ وقالت " أنها خشنة!".</a:t>
            </a:r>
          </a:p>
        </p:txBody>
      </p:sp>
      <p:sp>
        <p:nvSpPr>
          <p:cNvPr id="3" name="Slide Number Placeholder 2">
            <a:extLst>
              <a:ext uri="{FF2B5EF4-FFF2-40B4-BE49-F238E27FC236}">
                <a16:creationId xmlns:a16="http://schemas.microsoft.com/office/drawing/2014/main" id="{58314AED-EC6A-4690-AA5F-D706C452663D}"/>
              </a:ext>
            </a:extLst>
          </p:cNvPr>
          <p:cNvSpPr>
            <a:spLocks noGrp="1"/>
          </p:cNvSpPr>
          <p:nvPr>
            <p:ph type="sldNum" sz="quarter" idx="12"/>
          </p:nvPr>
        </p:nvSpPr>
        <p:spPr/>
        <p:txBody>
          <a:bodyPr/>
          <a:lstStyle/>
          <a:p>
            <a:fld id="{98C0CDE5-970C-4CC4-BF43-0DA127E73E82}" type="slidenum">
              <a:rPr lang="en-US" noProof="0" smtClean="0"/>
              <a:t>5</a:t>
            </a:fld>
            <a:endParaRPr lang="en-US" noProof="0" dirty="0"/>
          </a:p>
        </p:txBody>
      </p:sp>
      <p:pic>
        <p:nvPicPr>
          <p:cNvPr id="7" name="Picture 6">
            <a:extLst>
              <a:ext uri="{FF2B5EF4-FFF2-40B4-BE49-F238E27FC236}">
                <a16:creationId xmlns:a16="http://schemas.microsoft.com/office/drawing/2014/main" id="{B22D5DCC-9CC0-436E-9A7B-8BA1F32F5861}"/>
              </a:ext>
            </a:extLst>
          </p:cNvPr>
          <p:cNvPicPr>
            <a:picLocks noChangeAspect="1"/>
          </p:cNvPicPr>
          <p:nvPr/>
        </p:nvPicPr>
        <p:blipFill rotWithShape="1">
          <a:blip r:embed="rId2"/>
          <a:srcRect t="15948" r="2024"/>
          <a:stretch/>
        </p:blipFill>
        <p:spPr>
          <a:xfrm>
            <a:off x="2743543" y="1490472"/>
            <a:ext cx="7376565" cy="4762889"/>
          </a:xfrm>
          <a:prstGeom prst="rect">
            <a:avLst/>
          </a:prstGeom>
        </p:spPr>
      </p:pic>
    </p:spTree>
    <p:extLst>
      <p:ext uri="{BB962C8B-B14F-4D97-AF65-F5344CB8AC3E}">
        <p14:creationId xmlns:p14="http://schemas.microsoft.com/office/powerpoint/2010/main" val="855769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748829870"/>
              </p:ext>
            </p:extLst>
          </p:nvPr>
        </p:nvGraphicFramePr>
        <p:xfrm>
          <a:off x="371061" y="245890"/>
          <a:ext cx="11589108" cy="6218706"/>
        </p:xfrm>
        <a:graphic>
          <a:graphicData uri="http://schemas.openxmlformats.org/drawingml/2006/table">
            <a:tbl>
              <a:tblPr firstRow="1" bandRow="1">
                <a:tableStyleId>{5940675A-B579-460E-94D1-54222C63F5DA}</a:tableStyleId>
              </a:tblPr>
              <a:tblGrid>
                <a:gridCol w="10429461">
                  <a:extLst>
                    <a:ext uri="{9D8B030D-6E8A-4147-A177-3AD203B41FA5}">
                      <a16:colId xmlns:a16="http://schemas.microsoft.com/office/drawing/2014/main" val="20000"/>
                    </a:ext>
                  </a:extLst>
                </a:gridCol>
                <a:gridCol w="1159647">
                  <a:extLst>
                    <a:ext uri="{9D8B030D-6E8A-4147-A177-3AD203B41FA5}">
                      <a16:colId xmlns:a16="http://schemas.microsoft.com/office/drawing/2014/main" val="20001"/>
                    </a:ext>
                  </a:extLst>
                </a:gridCol>
              </a:tblGrid>
              <a:tr h="435777">
                <a:tc>
                  <a:txBody>
                    <a:bodyPr/>
                    <a:lstStyle/>
                    <a:p>
                      <a:pPr marL="0" marR="0" lvl="0" indent="0" algn="r" defTabSz="914400" rtl="1" eaLnBrk="1" fontAlgn="ctr" latinLnBrk="0" hangingPunct="1">
                        <a:lnSpc>
                          <a:spcPct val="100000"/>
                        </a:lnSpc>
                        <a:spcBef>
                          <a:spcPts val="0"/>
                        </a:spcBef>
                        <a:spcAft>
                          <a:spcPts val="0"/>
                        </a:spcAft>
                        <a:buClrTx/>
                        <a:buSzTx/>
                        <a:buFontTx/>
                        <a:buNone/>
                        <a:tabLst/>
                        <a:defRPr/>
                      </a:pPr>
                      <a:r>
                        <a:rPr lang="ar-EG" sz="1200" b="1" dirty="0">
                          <a:solidFill>
                            <a:srgbClr val="FF0000"/>
                          </a:solidFill>
                          <a:latin typeface="Sakkal Majalla" panose="02000000000000000000" pitchFamily="2" charset="-78"/>
                          <a:cs typeface="Sakkal Majalla" panose="02000000000000000000" pitchFamily="2" charset="-78"/>
                        </a:rPr>
                        <a:t>يبدي انتباهه للمثيرات الحسية التي تلامس جسده "أشياء ناعمة – أشياء غير ناعمة"</a:t>
                      </a:r>
                      <a:endParaRPr lang="en-US" sz="1200" b="1" i="0" u="none" strike="noStrike" dirty="0">
                        <a:solidFill>
                          <a:srgbClr val="FF0000"/>
                        </a:solidFill>
                        <a:effectLst/>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200" b="1" dirty="0">
                          <a:latin typeface="Sakkal Majalla" panose="02000000000000000000" pitchFamily="2" charset="-78"/>
                          <a:cs typeface="Sakkal Majalla" panose="02000000000000000000" pitchFamily="2" charset="-78"/>
                        </a:rPr>
                        <a:t>الهدف</a:t>
                      </a:r>
                      <a:endParaRPr lang="en-US" sz="12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4607">
                <a:tc>
                  <a:txBody>
                    <a:bodyPr/>
                    <a:lstStyle/>
                    <a:p>
                      <a:pPr algn="r" rtl="1"/>
                      <a:r>
                        <a:rPr lang="ar-SA" sz="1100" b="1" dirty="0">
                          <a:latin typeface="Sakkal Majalla" panose="02000000000000000000" pitchFamily="2" charset="-78"/>
                          <a:cs typeface="Sakkal Majalla" panose="02000000000000000000" pitchFamily="2" charset="-78"/>
                        </a:rPr>
                        <a:t>انشطه</a:t>
                      </a:r>
                      <a:r>
                        <a:rPr lang="ar-SA" sz="1100" b="1" baseline="0" dirty="0">
                          <a:latin typeface="Sakkal Majalla" panose="02000000000000000000" pitchFamily="2" charset="-78"/>
                          <a:cs typeface="Sakkal Majalla" panose="02000000000000000000" pitchFamily="2" charset="-78"/>
                        </a:rPr>
                        <a:t> مهارية</a:t>
                      </a:r>
                      <a:endParaRPr lang="ar-AE" sz="11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rtl="1"/>
                      <a:r>
                        <a:rPr lang="ar-AE" sz="1200" b="1" dirty="0">
                          <a:latin typeface="Sakkal Majalla" panose="02000000000000000000" pitchFamily="2" charset="-78"/>
                          <a:cs typeface="Sakkal Majalla" panose="02000000000000000000" pitchFamily="2" charset="-78"/>
                        </a:rPr>
                        <a:t>المكونات </a:t>
                      </a:r>
                      <a:endParaRPr lang="en-US" sz="12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5388322">
                <a:tc>
                  <a:txBody>
                    <a:bodyPr/>
                    <a:lstStyle/>
                    <a:p>
                      <a:pPr marL="0" indent="0" algn="r" rtl="1">
                        <a:buFont typeface="Arial" panose="020B0604020202020204" pitchFamily="34" charset="0"/>
                        <a:buNone/>
                      </a:pPr>
                      <a:endParaRPr lang="en-US" sz="1200" b="1" baseline="0" dirty="0">
                        <a:solidFill>
                          <a:srgbClr val="FF0000"/>
                        </a:solidFill>
                        <a:latin typeface="Sakkal Majalla" panose="02000000000000000000" pitchFamily="2" charset="-78"/>
                        <a:cs typeface="Sakkal Majalla" panose="02000000000000000000" pitchFamily="2" charset="-78"/>
                      </a:endParaRPr>
                    </a:p>
                    <a:p>
                      <a:pPr marL="0" indent="0" algn="r" rtl="1">
                        <a:buFont typeface="Arial" panose="020B0604020202020204" pitchFamily="34" charset="0"/>
                        <a:buNone/>
                      </a:pPr>
                      <a:endParaRPr lang="en-US" sz="1200" b="1" baseline="0" dirty="0">
                        <a:solidFill>
                          <a:srgbClr val="FF0000"/>
                        </a:solidFill>
                        <a:latin typeface="Sakkal Majalla" panose="02000000000000000000" pitchFamily="2" charset="-78"/>
                        <a:cs typeface="Sakkal Majalla" panose="02000000000000000000" pitchFamily="2" charset="-78"/>
                      </a:endParaRPr>
                    </a:p>
                    <a:p>
                      <a:pPr marL="0" indent="0" algn="r" rtl="1">
                        <a:buFont typeface="Arial" panose="020B0604020202020204" pitchFamily="34" charset="0"/>
                        <a:buNone/>
                      </a:pPr>
                      <a:endParaRPr lang="en-US" sz="1200" b="1" baseline="0" dirty="0">
                        <a:solidFill>
                          <a:srgbClr val="FF0000"/>
                        </a:solidFill>
                        <a:latin typeface="Sakkal Majalla" panose="02000000000000000000" pitchFamily="2" charset="-78"/>
                        <a:cs typeface="Sakkal Majalla" panose="02000000000000000000" pitchFamily="2" charset="-78"/>
                      </a:endParaRPr>
                    </a:p>
                    <a:p>
                      <a:pPr marL="0" indent="0" algn="r" rtl="1">
                        <a:buFont typeface="Arial" panose="020B0604020202020204" pitchFamily="34" charset="0"/>
                        <a:buNone/>
                      </a:pPr>
                      <a:endParaRPr lang="en-US" sz="1200" b="1" baseline="0" dirty="0">
                        <a:solidFill>
                          <a:srgbClr val="FF0000"/>
                        </a:solidFill>
                        <a:latin typeface="Sakkal Majalla" panose="02000000000000000000" pitchFamily="2" charset="-78"/>
                        <a:cs typeface="Sakkal Majalla" panose="02000000000000000000" pitchFamily="2" charset="-78"/>
                      </a:endParaRPr>
                    </a:p>
                    <a:p>
                      <a:pPr marL="0" indent="0" algn="r" rtl="1">
                        <a:buFont typeface="Arial" panose="020B0604020202020204" pitchFamily="34" charset="0"/>
                        <a:buNone/>
                      </a:pPr>
                      <a:endParaRPr lang="en-US" sz="1200" b="1" baseline="0" dirty="0">
                        <a:solidFill>
                          <a:srgbClr val="FF0000"/>
                        </a:solidFill>
                        <a:latin typeface="Sakkal Majalla" panose="02000000000000000000" pitchFamily="2" charset="-78"/>
                        <a:cs typeface="Sakkal Majalla" panose="02000000000000000000" pitchFamily="2" charset="-78"/>
                      </a:endParaRPr>
                    </a:p>
                    <a:p>
                      <a:pPr marL="0" indent="0" algn="r" rtl="1">
                        <a:buFont typeface="Arial" panose="020B0604020202020204" pitchFamily="34" charset="0"/>
                        <a:buNone/>
                      </a:pPr>
                      <a:r>
                        <a:rPr lang="ar-EG" sz="1200" b="1" baseline="0" dirty="0">
                          <a:solidFill>
                            <a:srgbClr val="FF0000"/>
                          </a:solidFill>
                          <a:latin typeface="Sakkal Majalla" panose="02000000000000000000" pitchFamily="2" charset="-78"/>
                          <a:cs typeface="Sakkal Majalla" panose="02000000000000000000" pitchFamily="2" charset="-78"/>
                        </a:rPr>
                        <a:t>ا ستراتيجيات التعليم:</a:t>
                      </a:r>
                      <a:endParaRPr lang="en-US" sz="1200" b="1" baseline="0" dirty="0">
                        <a:solidFill>
                          <a:srgbClr val="FF0000"/>
                        </a:solidFill>
                        <a:latin typeface="Sakkal Majalla" panose="02000000000000000000" pitchFamily="2" charset="-78"/>
                        <a:cs typeface="Sakkal Majalla" panose="02000000000000000000" pitchFamily="2" charset="-78"/>
                      </a:endParaRPr>
                    </a:p>
                    <a:p>
                      <a:pPr marL="0" indent="0" algn="r" rtl="1">
                        <a:buFont typeface="Arial" panose="020B0604020202020204" pitchFamily="34" charset="0"/>
                        <a:buNone/>
                      </a:pPr>
                      <a:endParaRPr lang="en-US" sz="1200" b="1" baseline="0" dirty="0">
                        <a:solidFill>
                          <a:srgbClr val="FF0000"/>
                        </a:solidFill>
                        <a:latin typeface="Sakkal Majalla" panose="02000000000000000000" pitchFamily="2" charset="-78"/>
                        <a:cs typeface="Sakkal Majalla" panose="02000000000000000000" pitchFamily="2" charset="-78"/>
                      </a:endParaRPr>
                    </a:p>
                    <a:p>
                      <a:pPr marL="0" indent="0" algn="r" rtl="1">
                        <a:buFont typeface="Arial" panose="020B0604020202020204" pitchFamily="34" charset="0"/>
                        <a:buNone/>
                      </a:pPr>
                      <a:endParaRPr lang="ar-AE" sz="1200" b="1" baseline="0" dirty="0">
                        <a:solidFill>
                          <a:srgbClr val="FF0000"/>
                        </a:solidFill>
                        <a:latin typeface="Sakkal Majalla" panose="02000000000000000000" pitchFamily="2" charset="-78"/>
                        <a:cs typeface="Sakkal Majalla" panose="02000000000000000000" pitchFamily="2" charset="-78"/>
                      </a:endParaRPr>
                    </a:p>
                    <a:p>
                      <a:pPr marL="0" indent="0" algn="r" rtl="1">
                        <a:buFont typeface="Arial" panose="020B0604020202020204" pitchFamily="34" charset="0"/>
                        <a:buNone/>
                      </a:pPr>
                      <a:r>
                        <a:rPr lang="ar-EG" sz="1200" b="0" i="0" kern="1200" dirty="0">
                          <a:solidFill>
                            <a:srgbClr val="FF0000"/>
                          </a:solidFill>
                          <a:effectLst/>
                          <a:latin typeface="Sakkal Majalla" panose="02000000000000000000" pitchFamily="2" charset="-78"/>
                          <a:ea typeface="+mn-ea"/>
                          <a:cs typeface="Sakkal Majalla" panose="02000000000000000000" pitchFamily="2" charset="-78"/>
                        </a:rPr>
                        <a:t>1- </a:t>
                      </a:r>
                      <a:r>
                        <a:rPr lang="ar-AE" sz="1200" b="0" i="0" kern="1200" dirty="0">
                          <a:solidFill>
                            <a:srgbClr val="FF0000"/>
                          </a:solidFill>
                          <a:effectLst/>
                          <a:latin typeface="Sakkal Majalla" panose="02000000000000000000" pitchFamily="2" charset="-78"/>
                          <a:ea typeface="+mn-ea"/>
                          <a:cs typeface="Sakkal Majalla" panose="02000000000000000000" pitchFamily="2" charset="-78"/>
                        </a:rPr>
                        <a:t>الاستكشاف</a:t>
                      </a:r>
                      <a:r>
                        <a:rPr lang="ar-EG" sz="1200" b="0" i="0" kern="1200" dirty="0">
                          <a:solidFill>
                            <a:srgbClr val="FF0000"/>
                          </a:solidFill>
                          <a:effectLst/>
                          <a:latin typeface="Sakkal Majalla" panose="02000000000000000000" pitchFamily="2" charset="-78"/>
                          <a:ea typeface="+mn-ea"/>
                          <a:cs typeface="Sakkal Majalla" panose="02000000000000000000" pitchFamily="2" charset="-78"/>
                        </a:rPr>
                        <a:t>:</a:t>
                      </a:r>
                      <a:endParaRPr lang="en-US" sz="1200" b="0" i="0" kern="1200" dirty="0">
                        <a:solidFill>
                          <a:srgbClr val="FF0000"/>
                        </a:solidFill>
                        <a:effectLst/>
                        <a:latin typeface="Sakkal Majalla" panose="02000000000000000000" pitchFamily="2" charset="-78"/>
                        <a:ea typeface="+mn-ea"/>
                        <a:cs typeface="Sakkal Majalla" panose="02000000000000000000" pitchFamily="2" charset="-78"/>
                      </a:endParaRPr>
                    </a:p>
                    <a:p>
                      <a:pPr marL="0" indent="0" algn="r" rtl="1">
                        <a:buFont typeface="Arial" panose="020B0604020202020204" pitchFamily="34" charset="0"/>
                        <a:buNone/>
                      </a:pPr>
                      <a:r>
                        <a:rPr lang="ar-SA" sz="1200" b="0" i="0" kern="1200" dirty="0">
                          <a:solidFill>
                            <a:schemeClr val="tx1"/>
                          </a:solidFill>
                          <a:effectLst/>
                          <a:latin typeface="Sakkal Majalla" panose="02000000000000000000" pitchFamily="2" charset="-78"/>
                          <a:ea typeface="+mn-ea"/>
                          <a:cs typeface="Sakkal Majalla" panose="02000000000000000000" pitchFamily="2" charset="-78"/>
                        </a:rPr>
                        <a:t>يقوم الطالب </a:t>
                      </a:r>
                      <a:r>
                        <a:rPr lang="ar-AE" sz="1200" b="0" i="0" kern="1200" dirty="0">
                          <a:solidFill>
                            <a:schemeClr val="tx1"/>
                          </a:solidFill>
                          <a:effectLst/>
                          <a:latin typeface="Sakkal Majalla" panose="02000000000000000000" pitchFamily="2" charset="-78"/>
                          <a:ea typeface="+mn-ea"/>
                          <a:cs typeface="Sakkal Majalla" panose="02000000000000000000" pitchFamily="2" charset="-78"/>
                        </a:rPr>
                        <a:t>بلسم عدة أشياء مختلفة ناعمة وعدة أشياء مختلفة خشنة .</a:t>
                      </a:r>
                    </a:p>
                    <a:p>
                      <a:pPr marL="0" indent="0" algn="r" rtl="1">
                        <a:buFont typeface="Arial" panose="020B0604020202020204" pitchFamily="34" charset="0"/>
                        <a:buNone/>
                      </a:pPr>
                      <a:br>
                        <a:rPr lang="en-US" sz="1200" b="0" i="0" kern="1200" dirty="0">
                          <a:solidFill>
                            <a:schemeClr val="tx1"/>
                          </a:solidFill>
                          <a:effectLst/>
                          <a:latin typeface="Sakkal Majalla" panose="02000000000000000000" pitchFamily="2" charset="-78"/>
                          <a:ea typeface="+mn-ea"/>
                          <a:cs typeface="Sakkal Majalla" panose="02000000000000000000" pitchFamily="2" charset="-78"/>
                        </a:rPr>
                      </a:br>
                      <a:r>
                        <a:rPr lang="ar-EG" sz="1200" b="0" i="0" kern="1200" dirty="0">
                          <a:solidFill>
                            <a:srgbClr val="FF0000"/>
                          </a:solidFill>
                          <a:effectLst/>
                          <a:latin typeface="Sakkal Majalla" panose="02000000000000000000" pitchFamily="2" charset="-78"/>
                          <a:ea typeface="+mn-ea"/>
                          <a:cs typeface="Sakkal Majalla" panose="02000000000000000000" pitchFamily="2" charset="-78"/>
                        </a:rPr>
                        <a:t>2- </a:t>
                      </a:r>
                      <a:r>
                        <a:rPr lang="ar-AE" sz="1200" b="0" i="0" kern="1200" dirty="0">
                          <a:solidFill>
                            <a:srgbClr val="FF0000"/>
                          </a:solidFill>
                          <a:effectLst/>
                          <a:latin typeface="Sakkal Majalla" panose="02000000000000000000" pitchFamily="2" charset="-78"/>
                          <a:ea typeface="+mn-ea"/>
                          <a:cs typeface="Sakkal Majalla" panose="02000000000000000000" pitchFamily="2" charset="-78"/>
                        </a:rPr>
                        <a:t>التكامل الحسي</a:t>
                      </a:r>
                      <a:r>
                        <a:rPr lang="ar-EG" sz="1200" b="0" i="0" kern="1200" dirty="0">
                          <a:solidFill>
                            <a:srgbClr val="FF0000"/>
                          </a:solidFill>
                          <a:effectLst/>
                          <a:latin typeface="Sakkal Majalla" panose="02000000000000000000" pitchFamily="2" charset="-78"/>
                          <a:ea typeface="+mn-ea"/>
                          <a:cs typeface="Sakkal Majalla" panose="02000000000000000000" pitchFamily="2" charset="-78"/>
                        </a:rPr>
                        <a:t>:</a:t>
                      </a:r>
                      <a:endParaRPr lang="ar-EG" sz="1200" b="0" i="0" kern="1200" dirty="0">
                        <a:solidFill>
                          <a:schemeClr val="tx1"/>
                        </a:solidFill>
                        <a:effectLst/>
                        <a:latin typeface="Sakkal Majalla" panose="02000000000000000000" pitchFamily="2" charset="-78"/>
                        <a:ea typeface="+mn-ea"/>
                        <a:cs typeface="Sakkal Majalla" panose="02000000000000000000" pitchFamily="2" charset="-78"/>
                      </a:endParaRPr>
                    </a:p>
                    <a:p>
                      <a:pPr algn="r"/>
                      <a:r>
                        <a:rPr lang="ar-AE" sz="1200" b="0" i="0" kern="1200" dirty="0">
                          <a:solidFill>
                            <a:schemeClr val="tx1"/>
                          </a:solidFill>
                          <a:effectLst/>
                          <a:latin typeface="Sakkal Majalla" panose="02000000000000000000" pitchFamily="2" charset="-78"/>
                          <a:ea typeface="+mn-ea"/>
                          <a:cs typeface="Sakkal Majalla" panose="02000000000000000000" pitchFamily="2" charset="-78"/>
                        </a:rPr>
                        <a:t>وذلك من خلال ان يتعرف الطالب على الملامس الناعمة و الخشنة وتصنيفها وترتيب الملامس من ناعمة الي خشنة . </a:t>
                      </a:r>
                      <a:endParaRPr lang="ar-EG" sz="1200" b="0" i="0" kern="1200" dirty="0">
                        <a:solidFill>
                          <a:srgbClr val="FF0000"/>
                        </a:solidFill>
                        <a:effectLst/>
                        <a:latin typeface="Sakkal Majalla" panose="02000000000000000000" pitchFamily="2" charset="-78"/>
                        <a:ea typeface="+mn-ea"/>
                        <a:cs typeface="Sakkal Majalla" panose="02000000000000000000" pitchFamily="2" charset="-78"/>
                      </a:endParaRPr>
                    </a:p>
                    <a:p>
                      <a:pPr marL="0" indent="0" algn="r" rtl="1">
                        <a:buFont typeface="Arial" panose="020B0604020202020204" pitchFamily="34" charset="0"/>
                        <a:buNone/>
                      </a:pPr>
                      <a:endParaRPr lang="ar-AE" sz="1200" b="0" i="0" kern="1200" dirty="0">
                        <a:solidFill>
                          <a:schemeClr val="tx1"/>
                        </a:solidFill>
                        <a:effectLst/>
                        <a:latin typeface="Sakkal Majalla" panose="02000000000000000000" pitchFamily="2" charset="-78"/>
                        <a:ea typeface="+mn-ea"/>
                        <a:cs typeface="Sakkal Majalla" panose="02000000000000000000" pitchFamily="2" charset="-78"/>
                      </a:endParaRPr>
                    </a:p>
                    <a:p>
                      <a:pPr marL="0" indent="0" algn="r" rtl="1">
                        <a:buFont typeface="Arial" panose="020B0604020202020204" pitchFamily="34" charset="0"/>
                        <a:buNone/>
                      </a:pPr>
                      <a:r>
                        <a:rPr lang="ar-AE" sz="1200" b="0" i="0" kern="1200" dirty="0">
                          <a:solidFill>
                            <a:srgbClr val="FF0000"/>
                          </a:solidFill>
                          <a:effectLst/>
                          <a:latin typeface="Sakkal Majalla" panose="02000000000000000000" pitchFamily="2" charset="-78"/>
                          <a:ea typeface="+mn-ea"/>
                          <a:cs typeface="Sakkal Majalla" panose="02000000000000000000" pitchFamily="2" charset="-78"/>
                        </a:rPr>
                        <a:t>3</a:t>
                      </a:r>
                      <a:r>
                        <a:rPr lang="ar-EG" sz="1200" b="0" i="0" kern="1200" dirty="0">
                          <a:solidFill>
                            <a:srgbClr val="FF0000"/>
                          </a:solidFill>
                          <a:effectLst/>
                          <a:latin typeface="Sakkal Majalla" panose="02000000000000000000" pitchFamily="2" charset="-78"/>
                          <a:ea typeface="+mn-ea"/>
                          <a:cs typeface="Sakkal Majalla" panose="02000000000000000000" pitchFamily="2" charset="-78"/>
                        </a:rPr>
                        <a:t>- </a:t>
                      </a:r>
                      <a:r>
                        <a:rPr lang="ar-SA" sz="1200" b="0" i="0" kern="1200" dirty="0">
                          <a:solidFill>
                            <a:srgbClr val="FF0000"/>
                          </a:solidFill>
                          <a:effectLst/>
                          <a:latin typeface="Sakkal Majalla" panose="02000000000000000000" pitchFamily="2" charset="-78"/>
                          <a:ea typeface="+mn-ea"/>
                          <a:cs typeface="Sakkal Majalla" panose="02000000000000000000" pitchFamily="2" charset="-78"/>
                        </a:rPr>
                        <a:t>التعليم </a:t>
                      </a:r>
                      <a:r>
                        <a:rPr lang="ar-AE" sz="1200" b="0" i="0" kern="1200" dirty="0">
                          <a:solidFill>
                            <a:srgbClr val="FF0000"/>
                          </a:solidFill>
                          <a:effectLst/>
                          <a:latin typeface="Sakkal Majalla" panose="02000000000000000000" pitchFamily="2" charset="-78"/>
                          <a:ea typeface="+mn-ea"/>
                          <a:cs typeface="Sakkal Majalla" panose="02000000000000000000" pitchFamily="2" charset="-78"/>
                        </a:rPr>
                        <a:t>باللعب</a:t>
                      </a:r>
                      <a:r>
                        <a:rPr lang="ar-SA" sz="1200" b="0" i="0" kern="1200" dirty="0">
                          <a:solidFill>
                            <a:srgbClr val="FF0000"/>
                          </a:solidFill>
                          <a:effectLst/>
                          <a:latin typeface="Sakkal Majalla" panose="02000000000000000000" pitchFamily="2" charset="-78"/>
                          <a:ea typeface="+mn-ea"/>
                          <a:cs typeface="Sakkal Majalla" panose="02000000000000000000" pitchFamily="2" charset="-78"/>
                        </a:rPr>
                        <a:t>  </a:t>
                      </a:r>
                      <a:r>
                        <a:rPr lang="ar-EG" sz="1200" b="0" i="0" kern="1200" dirty="0">
                          <a:solidFill>
                            <a:srgbClr val="FF0000"/>
                          </a:solidFill>
                          <a:effectLst/>
                          <a:latin typeface="Sakkal Majalla" panose="02000000000000000000" pitchFamily="2" charset="-78"/>
                          <a:ea typeface="+mn-ea"/>
                          <a:cs typeface="Sakkal Majalla" panose="02000000000000000000" pitchFamily="2" charset="-78"/>
                        </a:rPr>
                        <a:t>:</a:t>
                      </a:r>
                      <a:endParaRPr lang="ar-EG" sz="1200" b="0" i="0" kern="1200" dirty="0">
                        <a:solidFill>
                          <a:schemeClr val="tx1"/>
                        </a:solidFill>
                        <a:effectLst/>
                        <a:latin typeface="Sakkal Majalla" panose="02000000000000000000" pitchFamily="2" charset="-78"/>
                        <a:ea typeface="+mn-ea"/>
                        <a:cs typeface="Sakkal Majalla" panose="02000000000000000000" pitchFamily="2" charset="-78"/>
                      </a:endParaRPr>
                    </a:p>
                    <a:p>
                      <a:pPr algn="r"/>
                      <a:r>
                        <a:rPr lang="ar-AE" sz="1200" b="0" i="0" kern="1200" dirty="0">
                          <a:solidFill>
                            <a:schemeClr val="tx1"/>
                          </a:solidFill>
                          <a:effectLst/>
                          <a:latin typeface="Sakkal Majalla" panose="02000000000000000000" pitchFamily="2" charset="-78"/>
                          <a:ea typeface="+mn-ea"/>
                          <a:cs typeface="Sakkal Majalla" panose="02000000000000000000" pitchFamily="2" charset="-78"/>
                        </a:rPr>
                        <a:t>وذلك من خلال وضع صندوق مغطى ويحتوى على أشياء مختلفة بملامس مختلفة وعلى الطالب تحديد الملمس (ناعم – خشن ).</a:t>
                      </a:r>
                    </a:p>
                    <a:p>
                      <a:pPr algn="r" rtl="1"/>
                      <a:endParaRPr lang="ar-AE" sz="1200" b="0" i="0" kern="1200" dirty="0">
                        <a:solidFill>
                          <a:schemeClr val="tx1"/>
                        </a:solidFill>
                        <a:effectLst/>
                        <a:latin typeface="Sakkal Majalla" panose="02000000000000000000" pitchFamily="2" charset="-78"/>
                        <a:ea typeface="+mn-ea"/>
                        <a:cs typeface="Sakkal Majalla" panose="02000000000000000000" pitchFamily="2" charset="-78"/>
                      </a:endParaRPr>
                    </a:p>
                    <a:p>
                      <a:pPr algn="r" rtl="1"/>
                      <a:r>
                        <a:rPr lang="ar-AE" sz="1200" b="0" i="0" kern="1200" dirty="0">
                          <a:solidFill>
                            <a:srgbClr val="FF0000"/>
                          </a:solidFill>
                          <a:effectLst/>
                          <a:latin typeface="Sakkal Majalla" panose="02000000000000000000" pitchFamily="2" charset="-78"/>
                          <a:ea typeface="+mn-ea"/>
                          <a:cs typeface="Sakkal Majalla" panose="02000000000000000000" pitchFamily="2" charset="-78"/>
                        </a:rPr>
                        <a:t>4- اللعب التنافسي:</a:t>
                      </a:r>
                    </a:p>
                    <a:p>
                      <a:pPr algn="r" rtl="1"/>
                      <a:r>
                        <a:rPr lang="ar-AE" sz="1200" b="0" i="0" kern="1200" dirty="0">
                          <a:solidFill>
                            <a:schemeClr val="tx1"/>
                          </a:solidFill>
                          <a:effectLst/>
                          <a:latin typeface="Sakkal Majalla" panose="02000000000000000000" pitchFamily="2" charset="-78"/>
                          <a:ea typeface="+mn-ea"/>
                          <a:cs typeface="Sakkal Majalla" panose="02000000000000000000" pitchFamily="2" charset="-78"/>
                        </a:rPr>
                        <a:t>يقوم الطالب بترتيب مجموعة ملامس مختلفة من ناعم الي خشن.</a:t>
                      </a:r>
                    </a:p>
                    <a:p>
                      <a:pPr algn="r" rtl="1"/>
                      <a:endParaRPr lang="ar-EG" sz="1200" b="0" i="0" kern="1200" dirty="0">
                        <a:solidFill>
                          <a:srgbClr val="FF0000"/>
                        </a:solidFill>
                        <a:effectLst/>
                        <a:latin typeface="Sakkal Majalla" panose="02000000000000000000" pitchFamily="2" charset="-78"/>
                        <a:ea typeface="+mn-ea"/>
                        <a:cs typeface="Sakkal Majalla" panose="02000000000000000000" pitchFamily="2" charset="-78"/>
                      </a:endParaRPr>
                    </a:p>
                    <a:p>
                      <a:pPr marL="0" indent="0" algn="r" defTabSz="914400" rtl="1" eaLnBrk="1" latinLnBrk="0" hangingPunct="1">
                        <a:buFont typeface="Arial" panose="020B0604020202020204" pitchFamily="34" charset="0"/>
                        <a:buNone/>
                      </a:pPr>
                      <a:r>
                        <a:rPr lang="ar-AE" sz="1200" b="0" i="0" kern="1200" dirty="0">
                          <a:solidFill>
                            <a:srgbClr val="FF0000"/>
                          </a:solidFill>
                          <a:effectLst/>
                          <a:latin typeface="Sakkal Majalla" panose="02000000000000000000" pitchFamily="2" charset="-78"/>
                          <a:ea typeface="+mn-ea"/>
                          <a:cs typeface="Sakkal Majalla" panose="02000000000000000000" pitchFamily="2" charset="-78"/>
                        </a:rPr>
                        <a:t>5</a:t>
                      </a:r>
                      <a:r>
                        <a:rPr lang="ar-SA" sz="1200" b="0" i="0" kern="1200" dirty="0">
                          <a:solidFill>
                            <a:srgbClr val="FF0000"/>
                          </a:solidFill>
                          <a:effectLst/>
                          <a:latin typeface="Sakkal Majalla" panose="02000000000000000000" pitchFamily="2" charset="-78"/>
                          <a:ea typeface="+mn-ea"/>
                          <a:cs typeface="Sakkal Majalla" panose="02000000000000000000" pitchFamily="2" charset="-78"/>
                        </a:rPr>
                        <a:t>- التعلم عن طريق الموسيقى و الأغاني </a:t>
                      </a:r>
                      <a:r>
                        <a:rPr lang="ar-AE" sz="1200" b="0" i="0" kern="1200" dirty="0">
                          <a:solidFill>
                            <a:srgbClr val="FF0000"/>
                          </a:solidFill>
                          <a:effectLst/>
                          <a:latin typeface="Sakkal Majalla" panose="02000000000000000000" pitchFamily="2" charset="-78"/>
                          <a:ea typeface="+mn-ea"/>
                          <a:cs typeface="Sakkal Majalla" panose="02000000000000000000" pitchFamily="2" charset="-78"/>
                        </a:rPr>
                        <a:t> </a:t>
                      </a:r>
                    </a:p>
                    <a:p>
                      <a:pPr marL="0" indent="0" algn="r" defTabSz="914400" rtl="1" eaLnBrk="1" latinLnBrk="0" hangingPunct="1">
                        <a:buFont typeface="Arial" panose="020B0604020202020204" pitchFamily="34" charset="0"/>
                        <a:buNone/>
                      </a:pPr>
                      <a:r>
                        <a:rPr lang="ar-EG" sz="1200" b="0" i="0" kern="1200" dirty="0">
                          <a:solidFill>
                            <a:schemeClr val="tx1"/>
                          </a:solidFill>
                          <a:effectLst/>
                          <a:latin typeface="Sakkal Majalla" panose="02000000000000000000" pitchFamily="2" charset="-78"/>
                          <a:ea typeface="+mn-ea"/>
                          <a:cs typeface="Sakkal Majalla" panose="02000000000000000000" pitchFamily="2" charset="-78"/>
                        </a:rPr>
                        <a:t>ي</a:t>
                      </a:r>
                      <a:r>
                        <a:rPr lang="ar-AE" sz="1200" b="0" i="0" kern="1200" dirty="0">
                          <a:solidFill>
                            <a:schemeClr val="tx1"/>
                          </a:solidFill>
                          <a:effectLst/>
                          <a:latin typeface="Sakkal Majalla" panose="02000000000000000000" pitchFamily="2" charset="-78"/>
                          <a:ea typeface="+mn-ea"/>
                          <a:cs typeface="Sakkal Majalla" panose="02000000000000000000" pitchFamily="2" charset="-78"/>
                        </a:rPr>
                        <a:t>ستمع الطالب الي انشودة الحواس الخمسة </a:t>
                      </a:r>
                      <a:endParaRPr lang="ar-EG" sz="1200" b="0" i="0" kern="1200" dirty="0">
                        <a:solidFill>
                          <a:schemeClr val="tx1"/>
                        </a:solidFill>
                        <a:effectLst/>
                        <a:latin typeface="Sakkal Majalla" panose="02000000000000000000" pitchFamily="2" charset="-78"/>
                        <a:ea typeface="+mn-ea"/>
                        <a:cs typeface="Sakkal Majalla" panose="02000000000000000000" pitchFamily="2" charset="-78"/>
                      </a:endParaRPr>
                    </a:p>
                    <a:p>
                      <a:pPr algn="r" rtl="1"/>
                      <a:endParaRPr lang="ar-EG" sz="1200" b="1" u="none" baseline="0" dirty="0">
                        <a:latin typeface="Sakkal Majalla" panose="02000000000000000000" pitchFamily="2" charset="-78"/>
                        <a:cs typeface="Sakkal Majalla" panose="02000000000000000000" pitchFamily="2" charset="-78"/>
                      </a:endParaRPr>
                    </a:p>
                    <a:p>
                      <a:pPr algn="r" rtl="1"/>
                      <a:endParaRPr lang="ar-EG" sz="1200" b="1" u="none" baseline="0" dirty="0">
                        <a:latin typeface="Sakkal Majalla" panose="02000000000000000000" pitchFamily="2" charset="-78"/>
                        <a:cs typeface="Sakkal Majalla" panose="02000000000000000000" pitchFamily="2" charset="-78"/>
                      </a:endParaRPr>
                    </a:p>
                    <a:p>
                      <a:pPr algn="r" rtl="1"/>
                      <a:endParaRPr lang="ar-EG" sz="1200" b="1" u="none" baseline="0" dirty="0">
                        <a:latin typeface="Sakkal Majalla" panose="02000000000000000000" pitchFamily="2" charset="-78"/>
                        <a:cs typeface="Sakkal Majalla" panose="02000000000000000000" pitchFamily="2" charset="-78"/>
                      </a:endParaRPr>
                    </a:p>
                    <a:p>
                      <a:pPr algn="r" rtl="1"/>
                      <a:endParaRPr lang="ar-EG" sz="1400" b="1" u="none" baseline="0" dirty="0">
                        <a:latin typeface="Sakkal Majalla" panose="02000000000000000000" pitchFamily="2" charset="-78"/>
                        <a:cs typeface="Sakkal Majalla" panose="02000000000000000000" pitchFamily="2" charset="-78"/>
                      </a:endParaRPr>
                    </a:p>
                    <a:p>
                      <a:pPr algn="r" rtl="1"/>
                      <a:endParaRPr lang="ar-EG" sz="1400" b="1" u="none" baseline="0"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bg1"/>
                    </a:solidFill>
                  </a:tcPr>
                </a:tc>
                <a:tc>
                  <a:txBody>
                    <a:bodyPr/>
                    <a:lstStyle/>
                    <a:p>
                      <a:pPr algn="ctr" rtl="1"/>
                      <a:r>
                        <a:rPr lang="ar-EG" sz="1200" b="1" dirty="0">
                          <a:latin typeface="Sakkal Majalla" panose="02000000000000000000" pitchFamily="2" charset="-78"/>
                          <a:cs typeface="Sakkal Majalla" panose="02000000000000000000" pitchFamily="2" charset="-78"/>
                        </a:rPr>
                        <a:t>المقدمة </a:t>
                      </a:r>
                      <a:endParaRPr lang="ar-AE" sz="1200" b="1" dirty="0">
                        <a:latin typeface="Sakkal Majalla" panose="02000000000000000000" pitchFamily="2" charset="-78"/>
                        <a:cs typeface="Sakkal Majalla" panose="02000000000000000000" pitchFamily="2" charset="-78"/>
                      </a:endParaRPr>
                    </a:p>
                    <a:p>
                      <a:pPr algn="ctr" rtl="1"/>
                      <a:endParaRPr lang="ar-EG" sz="1200" b="1" baseline="0" dirty="0">
                        <a:latin typeface="Sakkal Majalla" panose="02000000000000000000" pitchFamily="2" charset="-78"/>
                        <a:cs typeface="Sakkal Majalla" panose="02000000000000000000" pitchFamily="2" charset="-78"/>
                      </a:endParaRPr>
                    </a:p>
                    <a:p>
                      <a:pPr algn="ctr" rtl="1"/>
                      <a:r>
                        <a:rPr lang="ar-AE" sz="1200" b="1" baseline="0" dirty="0">
                          <a:latin typeface="Sakkal Majalla" panose="02000000000000000000" pitchFamily="2" charset="-78"/>
                          <a:cs typeface="Sakkal Majalla" panose="02000000000000000000" pitchFamily="2" charset="-78"/>
                        </a:rPr>
                        <a:t> </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8" name="Date Placeholder 17"/>
          <p:cNvSpPr>
            <a:spLocks noGrp="1"/>
          </p:cNvSpPr>
          <p:nvPr>
            <p:ph type="dt" sz="half" idx="10"/>
          </p:nvPr>
        </p:nvSpPr>
        <p:spPr/>
        <p:txBody>
          <a:bodyPr/>
          <a:lstStyle/>
          <a:p>
            <a:fld id="{8CADBA5E-4532-4792-A258-A0D67C635858}" type="datetime3">
              <a:rPr lang="en-US" smtClean="0"/>
              <a:t>1 February 2021</a:t>
            </a:fld>
            <a:endParaRPr lang="en-GB"/>
          </a:p>
        </p:txBody>
      </p:sp>
      <p:sp>
        <p:nvSpPr>
          <p:cNvPr id="19" name="Slide Number Placeholder 18"/>
          <p:cNvSpPr>
            <a:spLocks noGrp="1"/>
          </p:cNvSpPr>
          <p:nvPr>
            <p:ph type="sldNum" sz="quarter" idx="12"/>
          </p:nvPr>
        </p:nvSpPr>
        <p:spPr/>
        <p:txBody>
          <a:bodyPr/>
          <a:lstStyle/>
          <a:p>
            <a:fld id="{60F9F505-338F-4A63-8E60-F3E66EC2060F}" type="slidenum">
              <a:rPr lang="en-GB" smtClean="0"/>
              <a:t>6</a:t>
            </a:fld>
            <a:endParaRPr lang="en-GB"/>
          </a:p>
        </p:txBody>
      </p:sp>
      <p:sp>
        <p:nvSpPr>
          <p:cNvPr id="5" name="Rounded Rectangle 1">
            <a:extLst>
              <a:ext uri="{FF2B5EF4-FFF2-40B4-BE49-F238E27FC236}">
                <a16:creationId xmlns:a16="http://schemas.microsoft.com/office/drawing/2014/main" id="{957071BC-B4A2-4419-94AE-3716BB16F505}"/>
              </a:ext>
            </a:extLst>
          </p:cNvPr>
          <p:cNvSpPr/>
          <p:nvPr/>
        </p:nvSpPr>
        <p:spPr>
          <a:xfrm>
            <a:off x="5383621" y="5497982"/>
            <a:ext cx="4949132" cy="601489"/>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1600" dirty="0"/>
          </a:p>
        </p:txBody>
      </p:sp>
      <p:sp>
        <p:nvSpPr>
          <p:cNvPr id="6" name="TextBox 5">
            <a:extLst>
              <a:ext uri="{FF2B5EF4-FFF2-40B4-BE49-F238E27FC236}">
                <a16:creationId xmlns:a16="http://schemas.microsoft.com/office/drawing/2014/main" id="{523D8AB3-A9D3-479F-BD24-70DE6D12E1F8}"/>
              </a:ext>
            </a:extLst>
          </p:cNvPr>
          <p:cNvSpPr txBox="1"/>
          <p:nvPr/>
        </p:nvSpPr>
        <p:spPr>
          <a:xfrm>
            <a:off x="5636179" y="5634442"/>
            <a:ext cx="4444016" cy="338554"/>
          </a:xfrm>
          <a:prstGeom prst="rect">
            <a:avLst/>
          </a:prstGeom>
          <a:solidFill>
            <a:schemeClr val="accent4">
              <a:lumMod val="20000"/>
              <a:lumOff val="80000"/>
            </a:schemeClr>
          </a:solidFill>
        </p:spPr>
        <p:txBody>
          <a:bodyPr wrap="square" rtlCol="0">
            <a:spAutoFit/>
          </a:bodyPr>
          <a:lstStyle/>
          <a:p>
            <a:pPr algn="ctr" rtl="1"/>
            <a:r>
              <a:rPr lang="en-US" sz="1600" b="1" u="none" baseline="0">
                <a:solidFill>
                  <a:schemeClr val="accent1"/>
                </a:solidFill>
                <a:latin typeface="Sakkal Majalla" panose="02000000000000000000" pitchFamily="2" charset="-78"/>
                <a:cs typeface="Sakkal Majalla" panose="02000000000000000000" pitchFamily="2" charset="-78"/>
              </a:rPr>
              <a:t>https://www.youtube.com/watch?v=WFcXa0n7RNY</a:t>
            </a:r>
            <a:endParaRPr lang="ar-AE" sz="1600" b="1" u="none" baseline="0" dirty="0">
              <a:solidFill>
                <a:schemeClr val="accent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02964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082660946"/>
              </p:ext>
            </p:extLst>
          </p:nvPr>
        </p:nvGraphicFramePr>
        <p:xfrm>
          <a:off x="225287" y="201391"/>
          <a:ext cx="11755944" cy="6331932"/>
        </p:xfrm>
        <a:graphic>
          <a:graphicData uri="http://schemas.openxmlformats.org/drawingml/2006/table">
            <a:tbl>
              <a:tblPr firstRow="1" bandRow="1">
                <a:tableStyleId>{5940675A-B579-460E-94D1-54222C63F5DA}</a:tableStyleId>
              </a:tblPr>
              <a:tblGrid>
                <a:gridCol w="10588487">
                  <a:extLst>
                    <a:ext uri="{9D8B030D-6E8A-4147-A177-3AD203B41FA5}">
                      <a16:colId xmlns:a16="http://schemas.microsoft.com/office/drawing/2014/main" val="20000"/>
                    </a:ext>
                  </a:extLst>
                </a:gridCol>
                <a:gridCol w="1167457">
                  <a:extLst>
                    <a:ext uri="{9D8B030D-6E8A-4147-A177-3AD203B41FA5}">
                      <a16:colId xmlns:a16="http://schemas.microsoft.com/office/drawing/2014/main" val="20001"/>
                    </a:ext>
                  </a:extLst>
                </a:gridCol>
              </a:tblGrid>
              <a:tr h="457968">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i="0" u="none" strike="noStrike" dirty="0">
                          <a:solidFill>
                            <a:srgbClr val="FF0000"/>
                          </a:solidFill>
                          <a:effectLst/>
                          <a:latin typeface="Sakkal Majalla" panose="02000000000000000000" pitchFamily="2" charset="-78"/>
                          <a:cs typeface="Sakkal Majalla" panose="02000000000000000000" pitchFamily="2" charset="-78"/>
                        </a:rPr>
                        <a:t>يبدي انتباهه للمثيرات الحسية التي تلامس جسده "أشياء ناعمة – أشياء غير ناعمة"</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400" b="1" dirty="0">
                          <a:latin typeface="Sakkal Majalla" panose="02000000000000000000" pitchFamily="2" charset="-78"/>
                          <a:cs typeface="Sakkal Majalla" panose="02000000000000000000" pitchFamily="2" charset="-78"/>
                        </a:rPr>
                        <a:t>الهدف</a:t>
                      </a:r>
                      <a:endParaRPr lang="en-US" sz="14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14703">
                <a:tc>
                  <a:txBody>
                    <a:bodyPr/>
                    <a:lstStyle/>
                    <a:p>
                      <a:pPr algn="r" rtl="1"/>
                      <a:r>
                        <a:rPr lang="ar-SA" sz="1200" b="1">
                          <a:latin typeface="Sakkal Majalla" panose="02000000000000000000" pitchFamily="2" charset="-78"/>
                          <a:cs typeface="Sakkal Majalla" panose="02000000000000000000" pitchFamily="2" charset="-78"/>
                        </a:rPr>
                        <a:t>التحليل  أو انشطه مساعدة</a:t>
                      </a:r>
                      <a:endParaRPr lang="ar-AE" sz="12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rtl="1"/>
                      <a:r>
                        <a:rPr lang="ar-AE" sz="1400" b="1" dirty="0">
                          <a:latin typeface="Sakkal Majalla" panose="02000000000000000000" pitchFamily="2" charset="-78"/>
                          <a:cs typeface="Sakkal Majalla" panose="02000000000000000000" pitchFamily="2" charset="-78"/>
                        </a:rPr>
                        <a:t>المكونات </a:t>
                      </a:r>
                      <a:endParaRPr lang="en-US" sz="14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5459261">
                <a:tc>
                  <a:txBody>
                    <a:bodyPr/>
                    <a:lstStyle/>
                    <a:p>
                      <a:pPr marL="0" marR="0" lvl="0" indent="0" algn="r" defTabSz="914400" rtl="1" eaLnBrk="1" fontAlgn="auto" latinLnBrk="0" hangingPunct="1">
                        <a:lnSpc>
                          <a:spcPct val="100000"/>
                        </a:lnSpc>
                        <a:spcBef>
                          <a:spcPts val="0"/>
                        </a:spcBef>
                        <a:spcAft>
                          <a:spcPts val="0"/>
                        </a:spcAft>
                        <a:buClrTx/>
                        <a:buSzTx/>
                        <a:buFont typeface="+mj-lt"/>
                        <a:buNone/>
                        <a:tabLst/>
                        <a:defRPr/>
                      </a:pPr>
                      <a:r>
                        <a:rPr lang="ar-EG" sz="1200" b="0" i="0" u="none" baseline="0" dirty="0">
                          <a:solidFill>
                            <a:srgbClr val="FF0000"/>
                          </a:solidFill>
                          <a:latin typeface="Sakkal Majalla" panose="02000000000000000000" pitchFamily="2" charset="-78"/>
                          <a:cs typeface="Sakkal Majalla" panose="02000000000000000000" pitchFamily="2" charset="-78"/>
                        </a:rPr>
                        <a:t>الدرس:</a:t>
                      </a:r>
                      <a:endParaRPr lang="ar-AE" sz="1200" b="0" i="0" u="none" baseline="0" dirty="0">
                        <a:solidFill>
                          <a:srgbClr val="FF0000"/>
                        </a:solidFill>
                        <a:latin typeface="Sakkal Majalla" panose="02000000000000000000" pitchFamily="2" charset="-78"/>
                        <a:cs typeface="Sakkal Majalla" panose="02000000000000000000" pitchFamily="2" charset="-78"/>
                      </a:endParaRPr>
                    </a:p>
                    <a:p>
                      <a:pPr marL="0" marR="0" lvl="0" indent="0" algn="r" defTabSz="914400" rtl="1" eaLnBrk="1" fontAlgn="auto" latinLnBrk="0" hangingPunct="1">
                        <a:lnSpc>
                          <a:spcPct val="100000"/>
                        </a:lnSpc>
                        <a:spcBef>
                          <a:spcPts val="0"/>
                        </a:spcBef>
                        <a:spcAft>
                          <a:spcPts val="0"/>
                        </a:spcAft>
                        <a:buClrTx/>
                        <a:buSzTx/>
                        <a:buFont typeface="+mj-lt"/>
                        <a:buNone/>
                        <a:tabLst/>
                        <a:defRPr/>
                      </a:pPr>
                      <a:endParaRPr lang="ar-SA" sz="1200" b="0" i="0" u="none" baseline="0" dirty="0">
                        <a:solidFill>
                          <a:srgbClr val="FF0000"/>
                        </a:solidFill>
                        <a:latin typeface="Sakkal Majalla" panose="02000000000000000000" pitchFamily="2" charset="-78"/>
                        <a:cs typeface="Sakkal Majalla" panose="02000000000000000000" pitchFamily="2" charset="-78"/>
                      </a:endParaRPr>
                    </a:p>
                    <a:p>
                      <a:pPr algn="r"/>
                      <a:r>
                        <a:rPr lang="ar-EG" sz="1200" b="0" i="0" u="none" kern="1200" dirty="0">
                          <a:solidFill>
                            <a:srgbClr val="FF0000"/>
                          </a:solidFill>
                          <a:effectLst/>
                          <a:latin typeface="Sakkal Majalla" panose="02000000000000000000" pitchFamily="2" charset="-78"/>
                          <a:ea typeface="+mn-ea"/>
                          <a:cs typeface="Sakkal Majalla" panose="02000000000000000000" pitchFamily="2" charset="-78"/>
                        </a:rPr>
                        <a:t>أنشطة  تحفيزية تساعد و تدعم مهارات الطفل </a:t>
                      </a:r>
                      <a:endParaRPr lang="en-US" sz="1200" b="0" i="0" u="none" kern="1200" dirty="0">
                        <a:solidFill>
                          <a:srgbClr val="FF0000"/>
                        </a:solidFill>
                        <a:effectLst/>
                        <a:latin typeface="Sakkal Majalla" panose="02000000000000000000" pitchFamily="2" charset="-78"/>
                        <a:ea typeface="+mn-ea"/>
                        <a:cs typeface="Sakkal Majalla" panose="02000000000000000000" pitchFamily="2" charset="-78"/>
                      </a:endParaRPr>
                    </a:p>
                    <a:p>
                      <a:pPr algn="r"/>
                      <a:endParaRPr lang="en-US" sz="1200" b="0" i="0" u="none" kern="1200" dirty="0">
                        <a:solidFill>
                          <a:srgbClr val="FF0000"/>
                        </a:solidFill>
                        <a:effectLst/>
                        <a:latin typeface="Sakkal Majalla" panose="02000000000000000000" pitchFamily="2" charset="-78"/>
                        <a:ea typeface="+mn-ea"/>
                        <a:cs typeface="Sakkal Majalla" panose="02000000000000000000" pitchFamily="2" charset="-78"/>
                      </a:endParaRPr>
                    </a:p>
                    <a:p>
                      <a:pPr algn="r" rtl="1"/>
                      <a:r>
                        <a:rPr lang="ar-AE" sz="1200" b="0" u="none" baseline="0" dirty="0">
                          <a:latin typeface="Sakkal Majalla" panose="02000000000000000000" pitchFamily="2" charset="-78"/>
                          <a:cs typeface="Sakkal Majalla" panose="02000000000000000000" pitchFamily="2" charset="-78"/>
                        </a:rPr>
                        <a:t>يضع المعلم مجموعة من الأغراض الناعمة و الخشنة في صندوق وعلى الطالب تصنيف ( الناعم – الخشن ).</a:t>
                      </a:r>
                    </a:p>
                    <a:p>
                      <a:pPr algn="r" rtl="1"/>
                      <a:endParaRPr lang="ar-AE" sz="1200" b="0" u="none" baseline="0" dirty="0">
                        <a:latin typeface="Sakkal Majalla" panose="02000000000000000000" pitchFamily="2" charset="-78"/>
                        <a:cs typeface="Sakkal Majalla" panose="02000000000000000000" pitchFamily="2" charset="-78"/>
                      </a:endParaRPr>
                    </a:p>
                    <a:p>
                      <a:pPr algn="r" rtl="1"/>
                      <a:r>
                        <a:rPr lang="ar-AE" sz="1200" b="0" u="none" baseline="0" dirty="0">
                          <a:latin typeface="Sakkal Majalla" panose="02000000000000000000" pitchFamily="2" charset="-78"/>
                          <a:cs typeface="Sakkal Majalla" panose="02000000000000000000" pitchFamily="2" charset="-78"/>
                        </a:rPr>
                        <a:t>يجهز المعلم صندوق مغطى من جميع الجهات عدا جهة واحده وفي كل مرة يقوم المعلم بوضع شي داخل ويطلب من الطالب لمسة ووصف ما هو واذا كان الشيء ناعم ام خشن.</a:t>
                      </a:r>
                    </a:p>
                    <a:p>
                      <a:pPr algn="r" rtl="1"/>
                      <a:endParaRPr lang="ar-AE" sz="1200" b="0" u="none" baseline="0" dirty="0">
                        <a:latin typeface="Sakkal Majalla" panose="02000000000000000000" pitchFamily="2" charset="-78"/>
                        <a:cs typeface="Sakkal Majalla" panose="02000000000000000000" pitchFamily="2" charset="-78"/>
                      </a:endParaRPr>
                    </a:p>
                    <a:p>
                      <a:pPr algn="r" rtl="1"/>
                      <a:r>
                        <a:rPr lang="ar-AE" sz="1200" b="0" u="none" baseline="0" dirty="0">
                          <a:latin typeface="Sakkal Majalla" panose="02000000000000000000" pitchFamily="2" charset="-78"/>
                          <a:cs typeface="Sakkal Majalla" panose="02000000000000000000" pitchFamily="2" charset="-78"/>
                        </a:rPr>
                        <a:t>يجهز المعلم رغوة صابونية كثيفة في صندوق عميق وتضع فيها بعض الأحجار ويقوم الطالب بالبحث على حسب الصورة الموضحة او الوصف.</a:t>
                      </a:r>
                    </a:p>
                    <a:p>
                      <a:pPr algn="r" rtl="1"/>
                      <a:endParaRPr lang="ar-AE" sz="1200" b="0" u="none" baseline="0" dirty="0">
                        <a:latin typeface="Sakkal Majalla" panose="02000000000000000000" pitchFamily="2" charset="-78"/>
                        <a:cs typeface="Sakkal Majalla" panose="02000000000000000000" pitchFamily="2" charset="-78"/>
                      </a:endParaRPr>
                    </a:p>
                    <a:p>
                      <a:pPr algn="r" rtl="1"/>
                      <a:endParaRPr lang="ar-EG" sz="1200" b="0" u="none" baseline="0" dirty="0">
                        <a:latin typeface="Sakkal Majalla" panose="02000000000000000000" pitchFamily="2" charset="-78"/>
                        <a:cs typeface="Sakkal Majalla" panose="02000000000000000000" pitchFamily="2" charset="-78"/>
                      </a:endParaRPr>
                    </a:p>
                    <a:p>
                      <a:endParaRPr lang="ar-SA" sz="1600" b="1" u="none" baseline="0"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rtl="1"/>
                      <a:endParaRPr lang="ar-AE" sz="1400" b="1" baseline="0"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9" name="Date Placeholder 8"/>
          <p:cNvSpPr>
            <a:spLocks noGrp="1"/>
          </p:cNvSpPr>
          <p:nvPr>
            <p:ph type="dt" sz="half" idx="10"/>
          </p:nvPr>
        </p:nvSpPr>
        <p:spPr/>
        <p:txBody>
          <a:bodyPr/>
          <a:lstStyle/>
          <a:p>
            <a:fld id="{00FA42EF-3AAD-44DC-B736-900FDC7B54C3}" type="datetime3">
              <a:rPr lang="en-US" smtClean="0"/>
              <a:t>1 February 2021</a:t>
            </a:fld>
            <a:endParaRPr lang="en-GB"/>
          </a:p>
        </p:txBody>
      </p:sp>
      <p:sp>
        <p:nvSpPr>
          <p:cNvPr id="10" name="Slide Number Placeholder 9"/>
          <p:cNvSpPr>
            <a:spLocks noGrp="1"/>
          </p:cNvSpPr>
          <p:nvPr>
            <p:ph type="sldNum" sz="quarter" idx="12"/>
          </p:nvPr>
        </p:nvSpPr>
        <p:spPr/>
        <p:txBody>
          <a:bodyPr/>
          <a:lstStyle/>
          <a:p>
            <a:fld id="{60F9F505-338F-4A63-8E60-F3E66EC2060F}" type="slidenum">
              <a:rPr lang="en-GB" smtClean="0"/>
              <a:t>7</a:t>
            </a:fld>
            <a:endParaRPr lang="en-GB"/>
          </a:p>
        </p:txBody>
      </p:sp>
      <p:pic>
        <p:nvPicPr>
          <p:cNvPr id="2" name="Picture 2" descr="five senses ideas for preschool | 5 Senses Preschool Craft | Five senses  preschool, Preschool activities, Senses preschool">
            <a:extLst>
              <a:ext uri="{FF2B5EF4-FFF2-40B4-BE49-F238E27FC236}">
                <a16:creationId xmlns:a16="http://schemas.microsoft.com/office/drawing/2014/main" id="{BFD8D2C7-8A1F-4E6D-806E-2906A79C41B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9392" y="1293876"/>
            <a:ext cx="2612136" cy="19591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B0441DA8-9927-47AE-9B42-191494C1D56E}"/>
              </a:ext>
            </a:extLst>
          </p:cNvPr>
          <p:cNvPicPr>
            <a:picLocks noChangeAspect="1"/>
          </p:cNvPicPr>
          <p:nvPr/>
        </p:nvPicPr>
        <p:blipFill>
          <a:blip r:embed="rId4"/>
          <a:stretch>
            <a:fillRect/>
          </a:stretch>
        </p:blipFill>
        <p:spPr>
          <a:xfrm>
            <a:off x="1220533" y="4034598"/>
            <a:ext cx="2143125" cy="2133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44484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D203FF-02FB-4EB0-B5DF-789F2E0853CC}"/>
              </a:ext>
            </a:extLst>
          </p:cNvPr>
          <p:cNvSpPr>
            <a:spLocks noGrp="1"/>
          </p:cNvSpPr>
          <p:nvPr>
            <p:ph type="dt" sz="half" idx="10"/>
          </p:nvPr>
        </p:nvSpPr>
        <p:spPr/>
        <p:txBody>
          <a:bodyPr/>
          <a:lstStyle/>
          <a:p>
            <a:fld id="{FA1294A2-9656-4745-B2D6-CACA84C83854}" type="datetime3">
              <a:rPr lang="en-US" smtClean="0"/>
              <a:t>1 February 2021</a:t>
            </a:fld>
            <a:endParaRPr lang="en-GB"/>
          </a:p>
        </p:txBody>
      </p:sp>
      <p:sp>
        <p:nvSpPr>
          <p:cNvPr id="3" name="Slide Number Placeholder 2">
            <a:extLst>
              <a:ext uri="{FF2B5EF4-FFF2-40B4-BE49-F238E27FC236}">
                <a16:creationId xmlns:a16="http://schemas.microsoft.com/office/drawing/2014/main" id="{8FE4F268-004C-48F5-9243-DAD91B5836E3}"/>
              </a:ext>
            </a:extLst>
          </p:cNvPr>
          <p:cNvSpPr>
            <a:spLocks noGrp="1"/>
          </p:cNvSpPr>
          <p:nvPr>
            <p:ph type="sldNum" sz="quarter" idx="12"/>
          </p:nvPr>
        </p:nvSpPr>
        <p:spPr/>
        <p:txBody>
          <a:bodyPr/>
          <a:lstStyle/>
          <a:p>
            <a:fld id="{60F9F505-338F-4A63-8E60-F3E66EC2060F}" type="slidenum">
              <a:rPr lang="en-GB" smtClean="0"/>
              <a:t>8</a:t>
            </a:fld>
            <a:endParaRPr lang="en-GB"/>
          </a:p>
        </p:txBody>
      </p:sp>
      <p:graphicFrame>
        <p:nvGraphicFramePr>
          <p:cNvPr id="4" name="Table 3">
            <a:extLst>
              <a:ext uri="{FF2B5EF4-FFF2-40B4-BE49-F238E27FC236}">
                <a16:creationId xmlns:a16="http://schemas.microsoft.com/office/drawing/2014/main" id="{FCBFDD2E-5A97-44B9-BFC8-3A9636E76222}"/>
              </a:ext>
            </a:extLst>
          </p:cNvPr>
          <p:cNvGraphicFramePr>
            <a:graphicFrameLocks noGrp="1"/>
          </p:cNvGraphicFramePr>
          <p:nvPr>
            <p:extLst>
              <p:ext uri="{D42A27DB-BD31-4B8C-83A1-F6EECF244321}">
                <p14:modId xmlns:p14="http://schemas.microsoft.com/office/powerpoint/2010/main" val="1627949394"/>
              </p:ext>
            </p:extLst>
          </p:nvPr>
        </p:nvGraphicFramePr>
        <p:xfrm>
          <a:off x="252235" y="239493"/>
          <a:ext cx="11804073" cy="5757248"/>
        </p:xfrm>
        <a:graphic>
          <a:graphicData uri="http://schemas.openxmlformats.org/drawingml/2006/table">
            <a:tbl>
              <a:tblPr firstRow="1" bandRow="1">
                <a:tableStyleId>{5940675A-B579-460E-94D1-54222C63F5DA}</a:tableStyleId>
              </a:tblPr>
              <a:tblGrid>
                <a:gridCol w="10833455">
                  <a:extLst>
                    <a:ext uri="{9D8B030D-6E8A-4147-A177-3AD203B41FA5}">
                      <a16:colId xmlns:a16="http://schemas.microsoft.com/office/drawing/2014/main" val="20000"/>
                    </a:ext>
                  </a:extLst>
                </a:gridCol>
                <a:gridCol w="970618">
                  <a:extLst>
                    <a:ext uri="{9D8B030D-6E8A-4147-A177-3AD203B41FA5}">
                      <a16:colId xmlns:a16="http://schemas.microsoft.com/office/drawing/2014/main" val="20001"/>
                    </a:ext>
                  </a:extLst>
                </a:gridCol>
              </a:tblGrid>
              <a:tr h="3958992">
                <a:tc>
                  <a:txBody>
                    <a:bodyPr/>
                    <a:lstStyle/>
                    <a:p>
                      <a:pPr algn="r"/>
                      <a:endParaRPr lang="en-US" sz="1200" b="1" baseline="0" dirty="0">
                        <a:solidFill>
                          <a:schemeClr val="tx1">
                            <a:lumMod val="95000"/>
                            <a:lumOff val="5000"/>
                          </a:schemeClr>
                        </a:solidFill>
                        <a:latin typeface="Sakkal Majalla" panose="02000000000000000000" pitchFamily="2" charset="-78"/>
                        <a:cs typeface="Sakkal Majalla" panose="02000000000000000000" pitchFamily="2" charset="-78"/>
                      </a:endParaRPr>
                    </a:p>
                    <a:p>
                      <a:pPr algn="r"/>
                      <a:endParaRPr lang="en-US" sz="1200" b="1" baseline="0" dirty="0">
                        <a:solidFill>
                          <a:schemeClr val="tx1">
                            <a:lumMod val="95000"/>
                            <a:lumOff val="5000"/>
                          </a:schemeClr>
                        </a:solidFill>
                        <a:latin typeface="Sakkal Majalla" panose="02000000000000000000" pitchFamily="2" charset="-78"/>
                        <a:cs typeface="Sakkal Majalla" panose="02000000000000000000" pitchFamily="2" charset="-78"/>
                      </a:endParaRPr>
                    </a:p>
                    <a:p>
                      <a:pPr algn="r"/>
                      <a:endParaRPr lang="en-US" sz="1200" b="1" baseline="0" dirty="0">
                        <a:solidFill>
                          <a:schemeClr val="tx1">
                            <a:lumMod val="95000"/>
                            <a:lumOff val="5000"/>
                          </a:schemeClr>
                        </a:solidFill>
                        <a:latin typeface="Sakkal Majalla" panose="02000000000000000000" pitchFamily="2" charset="-78"/>
                        <a:cs typeface="Sakkal Majalla" panose="02000000000000000000" pitchFamily="2" charset="-78"/>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sz="1200" b="0" i="0" u="none" strike="noStrike" kern="1200" cap="none" spc="0" normalizeH="0" baseline="0" noProof="0" dirty="0">
                          <a:ln>
                            <a:noFill/>
                          </a:ln>
                          <a:solidFill>
                            <a:srgbClr val="FF0000"/>
                          </a:solidFill>
                          <a:effectLst/>
                          <a:uLnTx/>
                          <a:uFillTx/>
                          <a:latin typeface="Sakkal Majalla" panose="02000000000000000000" pitchFamily="2" charset="-78"/>
                          <a:ea typeface="+mn-ea"/>
                          <a:cs typeface="Sakkal Majalla" panose="02000000000000000000" pitchFamily="2" charset="-78"/>
                        </a:rPr>
                        <a:t>التدرج في تنفيذ النشاط:</a:t>
                      </a:r>
                    </a:p>
                    <a:p>
                      <a:pPr algn="r" rtl="1"/>
                      <a:endParaRPr lang="ar-AE" sz="1200" b="0" u="none" baseline="0" dirty="0">
                        <a:latin typeface="Sakkal Majalla" panose="02000000000000000000" pitchFamily="2" charset="-78"/>
                        <a:cs typeface="Sakkal Majalla" panose="02000000000000000000" pitchFamily="2" charset="-78"/>
                      </a:endParaRPr>
                    </a:p>
                    <a:p>
                      <a:pPr marL="0" algn="r" defTabSz="914400" rtl="1" eaLnBrk="1" latinLnBrk="0" hangingPunct="1"/>
                      <a:r>
                        <a:rPr lang="ar-AE" sz="1200" b="1" kern="1200" baseline="0" dirty="0">
                          <a:solidFill>
                            <a:schemeClr val="tx1"/>
                          </a:solidFill>
                          <a:latin typeface="Sakkal Majalla" panose="02000000000000000000" pitchFamily="2" charset="-78"/>
                          <a:ea typeface="+mn-ea"/>
                          <a:cs typeface="Sakkal Majalla" panose="02000000000000000000" pitchFamily="2" charset="-78"/>
                        </a:rPr>
                        <a:t>1- يطلب المعلم من الطالب الجلوس بشكل صحيح للاستماع الي القصة.</a:t>
                      </a:r>
                    </a:p>
                    <a:p>
                      <a:pPr marL="0" algn="r" defTabSz="914400" rtl="1" eaLnBrk="1" latinLnBrk="0" hangingPunct="1"/>
                      <a:r>
                        <a:rPr lang="ar-AE" sz="1200" b="1" kern="1200" baseline="0" dirty="0">
                          <a:solidFill>
                            <a:schemeClr val="tx1"/>
                          </a:solidFill>
                          <a:latin typeface="Sakkal Majalla" panose="02000000000000000000" pitchFamily="2" charset="-78"/>
                          <a:ea typeface="+mn-ea"/>
                          <a:cs typeface="Sakkal Majalla" panose="02000000000000000000" pitchFamily="2" charset="-78"/>
                        </a:rPr>
                        <a:t>2-يطلب المعلم من الطالب ارتداء القميص الصوفي .</a:t>
                      </a:r>
                    </a:p>
                    <a:p>
                      <a:pPr marL="0" algn="r" defTabSz="914400" rtl="1" eaLnBrk="1" latinLnBrk="0" hangingPunct="1"/>
                      <a:r>
                        <a:rPr lang="ar-AE" sz="1200" b="1" kern="1200" baseline="0" dirty="0">
                          <a:solidFill>
                            <a:schemeClr val="tx1"/>
                          </a:solidFill>
                          <a:latin typeface="Sakkal Majalla" panose="02000000000000000000" pitchFamily="2" charset="-78"/>
                          <a:ea typeface="+mn-ea"/>
                          <a:cs typeface="Sakkal Majalla" panose="02000000000000000000" pitchFamily="2" charset="-78"/>
                        </a:rPr>
                        <a:t>3-يطلب المعلم من الطالب وصف ملمس القميص.</a:t>
                      </a:r>
                    </a:p>
                    <a:p>
                      <a:pPr marL="0" algn="r" defTabSz="914400" rtl="1" eaLnBrk="1" latinLnBrk="0" hangingPunct="1"/>
                      <a:r>
                        <a:rPr lang="ar-AE" sz="1200" b="1" kern="1200" baseline="0" dirty="0">
                          <a:solidFill>
                            <a:schemeClr val="tx1"/>
                          </a:solidFill>
                          <a:latin typeface="Sakkal Majalla" panose="02000000000000000000" pitchFamily="2" charset="-78"/>
                          <a:ea typeface="+mn-ea"/>
                          <a:cs typeface="Sakkal Majalla" panose="02000000000000000000" pitchFamily="2" charset="-78"/>
                        </a:rPr>
                        <a:t>4-يطلب المعلم من الطالب بلمس الاسفنجة من الجهة الخشنة.</a:t>
                      </a:r>
                    </a:p>
                    <a:p>
                      <a:pPr marL="0" algn="r" defTabSz="914400" rtl="1" eaLnBrk="1" latinLnBrk="0" hangingPunct="1"/>
                      <a:r>
                        <a:rPr lang="ar-AE" sz="1200" b="1" kern="1200" baseline="0" dirty="0">
                          <a:solidFill>
                            <a:schemeClr val="tx1"/>
                          </a:solidFill>
                          <a:latin typeface="Sakkal Majalla" panose="02000000000000000000" pitchFamily="2" charset="-78"/>
                          <a:ea typeface="+mn-ea"/>
                          <a:cs typeface="Sakkal Majalla" panose="02000000000000000000" pitchFamily="2" charset="-78"/>
                        </a:rPr>
                        <a:t>5-يطلب المعلم من الطالب وصف ملمس الاسفنجة الخشنة. </a:t>
                      </a:r>
                    </a:p>
                    <a:p>
                      <a:pPr marL="0" algn="r" defTabSz="914400" rtl="1" eaLnBrk="1" latinLnBrk="0" hangingPunct="1"/>
                      <a:r>
                        <a:rPr lang="ar-AE" sz="1200" b="1" kern="1200" baseline="0" dirty="0">
                          <a:solidFill>
                            <a:schemeClr val="tx1"/>
                          </a:solidFill>
                          <a:latin typeface="Sakkal Majalla" panose="02000000000000000000" pitchFamily="2" charset="-78"/>
                          <a:ea typeface="+mn-ea"/>
                          <a:cs typeface="Sakkal Majalla" panose="02000000000000000000" pitchFamily="2" charset="-78"/>
                        </a:rPr>
                        <a:t>6-يطلب المعلم من الطالب بإدخال يده داخل الصندوق الخفي ووصف ما يلمس.</a:t>
                      </a:r>
                      <a:endParaRPr lang="ar-SA" sz="1200" b="1" baseline="0" dirty="0">
                        <a:solidFill>
                          <a:schemeClr val="tx1">
                            <a:lumMod val="95000"/>
                            <a:lumOff val="5000"/>
                          </a:schemeClr>
                        </a:solidFill>
                        <a:latin typeface="Sakkal Majalla" panose="02000000000000000000" pitchFamily="2" charset="-78"/>
                        <a:cs typeface="Sakkal Majalla" panose="02000000000000000000" pitchFamily="2" charset="-78"/>
                      </a:endParaRPr>
                    </a:p>
                    <a:p>
                      <a:pPr algn="r"/>
                      <a:endParaRPr lang="en-US" sz="1200" b="1" baseline="0" dirty="0">
                        <a:solidFill>
                          <a:srgbClr val="FF0000"/>
                        </a:solidFill>
                        <a:latin typeface="Sakkal Majalla" panose="02000000000000000000" pitchFamily="2" charset="-78"/>
                        <a:cs typeface="Sakkal Majalla" panose="02000000000000000000" pitchFamily="2" charset="-78"/>
                      </a:endParaRPr>
                    </a:p>
                    <a:p>
                      <a:pPr algn="r"/>
                      <a:endParaRPr lang="en-US" sz="1200" b="1" baseline="0" dirty="0">
                        <a:solidFill>
                          <a:srgbClr val="FF0000"/>
                        </a:solidFill>
                        <a:latin typeface="Sakkal Majalla" panose="02000000000000000000" pitchFamily="2" charset="-78"/>
                        <a:cs typeface="Sakkal Majalla" panose="02000000000000000000" pitchFamily="2" charset="-78"/>
                      </a:endParaRPr>
                    </a:p>
                    <a:p>
                      <a:pPr marL="0" indent="0" algn="r" rtl="1">
                        <a:buFont typeface="+mj-lt"/>
                        <a:buNone/>
                      </a:pPr>
                      <a:r>
                        <a:rPr lang="ar-AE" sz="1200" b="1" u="sng" baseline="0" dirty="0">
                          <a:solidFill>
                            <a:srgbClr val="FF0000"/>
                          </a:solidFill>
                          <a:latin typeface="Sakkal Majalla" pitchFamily="2" charset="-78"/>
                          <a:cs typeface="Sakkal Majalla" pitchFamily="2" charset="-78"/>
                        </a:rPr>
                        <a:t>النشاط الرياضي  :   </a:t>
                      </a:r>
                      <a:r>
                        <a:rPr lang="ar-AE" sz="1200" b="1" u="none" baseline="0" dirty="0">
                          <a:solidFill>
                            <a:schemeClr val="tx1"/>
                          </a:solidFill>
                          <a:latin typeface="Sakkal Majalla" pitchFamily="2" charset="-78"/>
                          <a:cs typeface="Sakkal Majalla" pitchFamily="2" charset="-78"/>
                        </a:rPr>
                        <a:t> يقوم الطالب بمسابقة تنافسية من خلال أسرع طالب في تصنيف الأشياء الناعمة والخشنة.</a:t>
                      </a:r>
                    </a:p>
                    <a:p>
                      <a:pPr marL="0" indent="0" algn="r" rtl="1">
                        <a:buFont typeface="+mj-lt"/>
                        <a:buNone/>
                      </a:pPr>
                      <a:r>
                        <a:rPr lang="ar-AE" sz="1200" b="1" u="sng" baseline="0" dirty="0">
                          <a:solidFill>
                            <a:srgbClr val="FF0000"/>
                          </a:solidFill>
                          <a:latin typeface="Sakkal Majalla" pitchFamily="2" charset="-78"/>
                          <a:cs typeface="Sakkal Majalla" pitchFamily="2" charset="-78"/>
                        </a:rPr>
                        <a:t>النشاط الفني</a:t>
                      </a:r>
                      <a:r>
                        <a:rPr lang="ar-SA" sz="1200" b="1" u="sng" baseline="0" dirty="0">
                          <a:solidFill>
                            <a:srgbClr val="FF0000"/>
                          </a:solidFill>
                          <a:latin typeface="Sakkal Majalla" pitchFamily="2" charset="-78"/>
                          <a:cs typeface="Sakkal Majalla" pitchFamily="2" charset="-78"/>
                        </a:rPr>
                        <a:t>  : </a:t>
                      </a:r>
                      <a:r>
                        <a:rPr lang="ar-AE" sz="1200" b="1" u="none" baseline="0" dirty="0">
                          <a:solidFill>
                            <a:schemeClr val="tx1"/>
                          </a:solidFill>
                          <a:latin typeface="Sakkal Majalla" pitchFamily="2" charset="-78"/>
                          <a:cs typeface="Sakkal Majalla" pitchFamily="2" charset="-78"/>
                        </a:rPr>
                        <a:t> صنع لوحه فنية لتصنيف الأشياء ا لناعمة والاشياء الخشنة.</a:t>
                      </a:r>
                    </a:p>
                    <a:p>
                      <a:pPr marL="0" indent="0" algn="r" rtl="1">
                        <a:buFont typeface="+mj-lt"/>
                        <a:buNone/>
                      </a:pPr>
                      <a:r>
                        <a:rPr lang="ar-SA" sz="1200" b="1" u="sng" kern="1200" baseline="0" dirty="0">
                          <a:solidFill>
                            <a:srgbClr val="FF0000"/>
                          </a:solidFill>
                          <a:latin typeface="Sakkal Majalla" pitchFamily="2" charset="-78"/>
                          <a:ea typeface="+mn-ea"/>
                          <a:cs typeface="Sakkal Majalla" pitchFamily="2" charset="-78"/>
                        </a:rPr>
                        <a:t>نشاط موسيقي</a:t>
                      </a:r>
                      <a:r>
                        <a:rPr lang="ar-SA" sz="1200" b="1" u="none" kern="1200" baseline="0" dirty="0">
                          <a:solidFill>
                            <a:schemeClr val="tx1"/>
                          </a:solidFill>
                          <a:latin typeface="Sakkal Majalla" pitchFamily="2" charset="-78"/>
                          <a:ea typeface="+mn-ea"/>
                          <a:cs typeface="Sakkal Majalla" pitchFamily="2" charset="-78"/>
                        </a:rPr>
                        <a:t>: </a:t>
                      </a:r>
                      <a:r>
                        <a:rPr lang="ar-AE" sz="1200" b="1" u="none" kern="1200" baseline="0" dirty="0">
                          <a:solidFill>
                            <a:schemeClr val="tx1"/>
                          </a:solidFill>
                          <a:latin typeface="Sakkal Majalla" pitchFamily="2" charset="-78"/>
                          <a:ea typeface="+mn-ea"/>
                          <a:cs typeface="Sakkal Majalla" pitchFamily="2" charset="-78"/>
                        </a:rPr>
                        <a:t> الاستماع الي أناشيد الحواس الخمسة.</a:t>
                      </a:r>
                      <a:endParaRPr lang="ar-AE" sz="1200" b="1" baseline="0" dirty="0">
                        <a:solidFill>
                          <a:schemeClr val="tx1">
                            <a:lumMod val="95000"/>
                            <a:lumOff val="5000"/>
                          </a:schemeClr>
                        </a:solidFill>
                        <a:latin typeface="Sakkal Majalla" panose="02000000000000000000" pitchFamily="2" charset="-78"/>
                        <a:cs typeface="Sakkal Majalla" panose="02000000000000000000" pitchFamily="2" charset="-78"/>
                      </a:endParaRPr>
                    </a:p>
                    <a:p>
                      <a:pPr algn="r"/>
                      <a:endParaRPr lang="ar-AE" sz="1200" b="1" baseline="0" dirty="0">
                        <a:solidFill>
                          <a:schemeClr val="tx1">
                            <a:lumMod val="95000"/>
                            <a:lumOff val="5000"/>
                          </a:schemeClr>
                        </a:solidFill>
                        <a:latin typeface="Sakkal Majalla" panose="02000000000000000000" pitchFamily="2" charset="-78"/>
                        <a:cs typeface="Sakkal Majalla" panose="02000000000000000000" pitchFamily="2" charset="-78"/>
                      </a:endParaRPr>
                    </a:p>
                    <a:p>
                      <a:pPr algn="r"/>
                      <a:endParaRPr lang="ar-AE" sz="1200" b="1" baseline="0" dirty="0">
                        <a:solidFill>
                          <a:schemeClr val="tx1">
                            <a:lumMod val="95000"/>
                            <a:lumOff val="5000"/>
                          </a:schemeClr>
                        </a:solidFill>
                        <a:latin typeface="Sakkal Majalla" panose="02000000000000000000" pitchFamily="2" charset="-78"/>
                        <a:cs typeface="Sakkal Majalla" panose="02000000000000000000" pitchFamily="2" charset="-78"/>
                      </a:endParaRPr>
                    </a:p>
                    <a:p>
                      <a:pPr algn="r"/>
                      <a:endParaRPr lang="ar-AE" sz="1200" b="1" baseline="0" dirty="0">
                        <a:solidFill>
                          <a:schemeClr val="tx1">
                            <a:lumMod val="95000"/>
                            <a:lumOff val="5000"/>
                          </a:schemeClr>
                        </a:solidFill>
                        <a:latin typeface="Sakkal Majalla" panose="02000000000000000000" pitchFamily="2" charset="-78"/>
                        <a:cs typeface="Sakkal Majalla" panose="02000000000000000000" pitchFamily="2" charset="-78"/>
                      </a:endParaRP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rtl="1"/>
                      <a:endParaRPr lang="ar-AE" sz="1600" b="1" baseline="0" dirty="0">
                        <a:latin typeface="Sakkal Majalla" panose="02000000000000000000" pitchFamily="2" charset="-78"/>
                        <a:cs typeface="Sakkal Majalla" panose="02000000000000000000" pitchFamily="2" charset="-78"/>
                      </a:endParaRPr>
                    </a:p>
                    <a:p>
                      <a:pPr algn="ctr" rtl="1"/>
                      <a:endParaRPr lang="ar-AE" sz="1600" b="1" baseline="0"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71001">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baseline="0" dirty="0">
                          <a:latin typeface="Sakkal Majalla" panose="02000000000000000000" pitchFamily="2" charset="-78"/>
                          <a:cs typeface="Sakkal Majalla" panose="02000000000000000000" pitchFamily="2" charset="-78"/>
                        </a:rPr>
                        <a:t>صنع صندوق يجمع فيها الطالب أشياء ناعمة او خشنة.</a:t>
                      </a:r>
                      <a:endParaRPr lang="ar-EG" sz="1200" b="1" baseline="0"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600" b="1" baseline="0" dirty="0">
                          <a:latin typeface="Sakkal Majalla" panose="02000000000000000000" pitchFamily="2" charset="-78"/>
                          <a:cs typeface="Sakkal Majalla" panose="02000000000000000000" pitchFamily="2" charset="-78"/>
                        </a:rPr>
                        <a:t>الواجب المنزلي </a:t>
                      </a:r>
                      <a:endParaRPr lang="en-US" sz="16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528489">
                <a:tc>
                  <a:txBody>
                    <a:bodyPr/>
                    <a:lstStyle/>
                    <a:p>
                      <a:pPr algn="r" rtl="1"/>
                      <a:r>
                        <a:rPr lang="ar-AE" sz="1200" b="1" baseline="0" dirty="0">
                          <a:latin typeface="Sakkal Majalla" panose="02000000000000000000" pitchFamily="2" charset="-78"/>
                          <a:cs typeface="Sakkal Majalla" panose="02000000000000000000" pitchFamily="2" charset="-78"/>
                        </a:rPr>
                        <a:t>مجموعة تدريبات على الأيباد تتضمن:</a:t>
                      </a:r>
                    </a:p>
                    <a:p>
                      <a:pPr marL="228600" marR="0" lvl="0" indent="-228600" algn="r" defTabSz="914400" rtl="1" eaLnBrk="1" fontAlgn="auto" latinLnBrk="0" hangingPunct="1">
                        <a:lnSpc>
                          <a:spcPct val="100000"/>
                        </a:lnSpc>
                        <a:spcBef>
                          <a:spcPts val="0"/>
                        </a:spcBef>
                        <a:spcAft>
                          <a:spcPts val="0"/>
                        </a:spcAft>
                        <a:buClrTx/>
                        <a:buSzTx/>
                        <a:buFont typeface="+mj-lt"/>
                        <a:buAutoNum type="arabicPeriod"/>
                        <a:tabLst/>
                        <a:defRPr/>
                      </a:pPr>
                      <a:r>
                        <a:rPr lang="ar-AE" sz="1200" b="1" baseline="0" dirty="0">
                          <a:latin typeface="Sakkal Majalla" panose="02000000000000000000" pitchFamily="2" charset="-78"/>
                          <a:cs typeface="Sakkal Majalla" panose="02000000000000000000" pitchFamily="2" charset="-78"/>
                        </a:rPr>
                        <a:t>ت</a:t>
                      </a:r>
                      <a:r>
                        <a:rPr lang="ar-EG" sz="1200" b="1" baseline="0" dirty="0">
                          <a:latin typeface="Sakkal Majalla" panose="02000000000000000000" pitchFamily="2" charset="-78"/>
                          <a:cs typeface="Sakkal Majalla" panose="02000000000000000000" pitchFamily="2" charset="-78"/>
                        </a:rPr>
                        <a:t>حميل بعض الألعاب </a:t>
                      </a:r>
                      <a:r>
                        <a:rPr lang="ar-AE" sz="1200" b="1" baseline="0" dirty="0">
                          <a:latin typeface="Sakkal Majalla" panose="02000000000000000000" pitchFamily="2" charset="-78"/>
                          <a:cs typeface="Sakkal Majalla" panose="02000000000000000000" pitchFamily="2" charset="-78"/>
                        </a:rPr>
                        <a:t>المناسبة</a:t>
                      </a:r>
                      <a:endParaRPr lang="en-US" sz="1200" b="1" baseline="0" dirty="0">
                        <a:latin typeface="Sakkal Majalla" panose="02000000000000000000" pitchFamily="2" charset="-78"/>
                        <a:cs typeface="Sakkal Majalla" panose="02000000000000000000"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en-US" sz="1200" b="1" baseline="0" dirty="0">
                        <a:latin typeface="Sakkal Majalla" panose="02000000000000000000" pitchFamily="2" charset="-78"/>
                        <a:cs typeface="Sakkal Majalla" panose="02000000000000000000" pitchFamily="2" charset="-78"/>
                      </a:endParaRP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600" b="1" baseline="0" dirty="0">
                          <a:latin typeface="Sakkal Majalla" panose="02000000000000000000" pitchFamily="2" charset="-78"/>
                          <a:cs typeface="Sakkal Majalla" panose="02000000000000000000" pitchFamily="2" charset="-78"/>
                        </a:rPr>
                        <a:t>تمارين الكترونية</a:t>
                      </a:r>
                      <a:endParaRPr lang="en-US" sz="16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579056">
                <a:tc>
                  <a:txBody>
                    <a:bodyPr/>
                    <a:lstStyle/>
                    <a:p>
                      <a:pPr algn="r" rtl="1"/>
                      <a:r>
                        <a:rPr lang="ar-AE" sz="1200" b="1" u="sng" baseline="0" dirty="0">
                          <a:latin typeface="Sakkal Majalla" panose="02000000000000000000" pitchFamily="2" charset="-78"/>
                          <a:cs typeface="Sakkal Majalla" panose="02000000000000000000" pitchFamily="2" charset="-78"/>
                        </a:rPr>
                        <a:t>جيد</a:t>
                      </a:r>
                      <a:r>
                        <a:rPr lang="ar-AE" sz="1200" b="1" baseline="0" dirty="0">
                          <a:latin typeface="Sakkal Majalla" panose="02000000000000000000" pitchFamily="2" charset="-78"/>
                          <a:cs typeface="Sakkal Majalla" panose="02000000000000000000" pitchFamily="2" charset="-78"/>
                        </a:rPr>
                        <a:t>: يميز الأشياء الناعمة و الخشنة بمساعدة عالية.                                       </a:t>
                      </a:r>
                      <a:r>
                        <a:rPr lang="ar-AE" sz="1200" b="1" u="sng" baseline="0" dirty="0">
                          <a:latin typeface="Sakkal Majalla" panose="02000000000000000000" pitchFamily="2" charset="-78"/>
                          <a:cs typeface="Sakkal Majalla" panose="02000000000000000000" pitchFamily="2" charset="-78"/>
                        </a:rPr>
                        <a:t>متوسط</a:t>
                      </a:r>
                      <a:r>
                        <a:rPr lang="ar-AE" sz="1200" b="1" baseline="0" dirty="0">
                          <a:latin typeface="Sakkal Majalla" panose="02000000000000000000" pitchFamily="2" charset="-78"/>
                          <a:cs typeface="Sakkal Majalla" panose="02000000000000000000" pitchFamily="2" charset="-78"/>
                        </a:rPr>
                        <a:t>: يميز الأشياء الناعمة و الخشنة بمساعد بسيطة.                                                        </a:t>
                      </a:r>
                      <a:r>
                        <a:rPr lang="ar-AE" sz="1200" b="1" u="sng" baseline="0" dirty="0">
                          <a:latin typeface="Sakkal Majalla" panose="02000000000000000000" pitchFamily="2" charset="-78"/>
                          <a:cs typeface="Sakkal Majalla" panose="02000000000000000000" pitchFamily="2" charset="-78"/>
                        </a:rPr>
                        <a:t> مرتفع</a:t>
                      </a:r>
                      <a:r>
                        <a:rPr lang="ar-AE" sz="1200" b="1" baseline="0">
                          <a:latin typeface="Sakkal Majalla" panose="02000000000000000000" pitchFamily="2" charset="-78"/>
                          <a:cs typeface="Sakkal Majalla" panose="02000000000000000000" pitchFamily="2" charset="-78"/>
                        </a:rPr>
                        <a:t>: يميز الأشياء الناعمة و الخشنة بمفرده</a:t>
                      </a:r>
                      <a:r>
                        <a:rPr lang="ar-AE" sz="1200" b="1" baseline="0" dirty="0">
                          <a:latin typeface="Sakkal Majalla" panose="02000000000000000000" pitchFamily="2" charset="-78"/>
                          <a:cs typeface="Sakkal Majalla" panose="02000000000000000000" pitchFamily="2" charset="-78"/>
                        </a:rPr>
                        <a:t>.</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600" b="1" dirty="0">
                          <a:latin typeface="Sakkal Majalla" panose="02000000000000000000" pitchFamily="2" charset="-78"/>
                          <a:cs typeface="Sakkal Majalla" panose="02000000000000000000" pitchFamily="2" charset="-78"/>
                        </a:rPr>
                        <a:t>التقييم</a:t>
                      </a:r>
                      <a:endParaRPr lang="en-US" sz="16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7" name="Rounded Rectangle 1">
            <a:extLst>
              <a:ext uri="{FF2B5EF4-FFF2-40B4-BE49-F238E27FC236}">
                <a16:creationId xmlns:a16="http://schemas.microsoft.com/office/drawing/2014/main" id="{98F032F2-C695-4F05-ADFC-1E8309932382}"/>
              </a:ext>
            </a:extLst>
          </p:cNvPr>
          <p:cNvSpPr/>
          <p:nvPr/>
        </p:nvSpPr>
        <p:spPr>
          <a:xfrm>
            <a:off x="5876472" y="3321894"/>
            <a:ext cx="4698287" cy="621792"/>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a:p>
        </p:txBody>
      </p:sp>
      <p:sp>
        <p:nvSpPr>
          <p:cNvPr id="8" name="TextBox 7">
            <a:extLst>
              <a:ext uri="{FF2B5EF4-FFF2-40B4-BE49-F238E27FC236}">
                <a16:creationId xmlns:a16="http://schemas.microsoft.com/office/drawing/2014/main" id="{8FE1E636-15EC-4C34-8E5F-8165A59CB6DD}"/>
              </a:ext>
            </a:extLst>
          </p:cNvPr>
          <p:cNvSpPr txBox="1"/>
          <p:nvPr/>
        </p:nvSpPr>
        <p:spPr>
          <a:xfrm>
            <a:off x="6129030" y="3468748"/>
            <a:ext cx="4180554" cy="307777"/>
          </a:xfrm>
          <a:prstGeom prst="rect">
            <a:avLst/>
          </a:prstGeom>
          <a:solidFill>
            <a:schemeClr val="accent4">
              <a:lumMod val="20000"/>
              <a:lumOff val="80000"/>
            </a:schemeClr>
          </a:solidFill>
        </p:spPr>
        <p:txBody>
          <a:bodyPr wrap="square" rtlCol="0">
            <a:spAutoFit/>
          </a:bodyPr>
          <a:lstStyle/>
          <a:p>
            <a:pPr algn="ctr"/>
            <a:r>
              <a:rPr lang="ar-AE" sz="1400" b="1" baseline="0" dirty="0">
                <a:solidFill>
                  <a:schemeClr val="accent1"/>
                </a:solidFill>
                <a:latin typeface="Sakkal Majalla" panose="02000000000000000000" pitchFamily="2" charset="-78"/>
                <a:cs typeface="Sakkal Majalla" panose="02000000000000000000" pitchFamily="2" charset="-78"/>
              </a:rPr>
              <a:t> </a:t>
            </a:r>
            <a:r>
              <a:rPr lang="en-US" sz="1400" b="1" baseline="0" dirty="0">
                <a:solidFill>
                  <a:schemeClr val="accent1"/>
                </a:solidFill>
                <a:latin typeface="Sakkal Majalla" panose="02000000000000000000" pitchFamily="2" charset="-78"/>
                <a:cs typeface="Sakkal Majalla" panose="02000000000000000000" pitchFamily="2" charset="-78"/>
              </a:rPr>
              <a:t>https://www.youtube.com/watch?v=us9gXnaNUtA</a:t>
            </a:r>
            <a:endParaRPr lang="ar-AE" sz="1400" b="1" baseline="0" dirty="0">
              <a:solidFill>
                <a:schemeClr val="accent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386298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71F4D-3222-4AA3-B02D-8416599B015C}"/>
              </a:ext>
            </a:extLst>
          </p:cNvPr>
          <p:cNvSpPr>
            <a:spLocks noGrp="1"/>
          </p:cNvSpPr>
          <p:nvPr>
            <p:ph type="title"/>
          </p:nvPr>
        </p:nvSpPr>
        <p:spPr>
          <a:xfrm>
            <a:off x="4111752" y="252391"/>
            <a:ext cx="3968496" cy="832104"/>
          </a:xfrm>
        </p:spPr>
        <p:txBody>
          <a:bodyPr/>
          <a:lstStyle/>
          <a:p>
            <a:pPr algn="ctr" rtl="1"/>
            <a:r>
              <a:rPr lang="ar-AE" dirty="0"/>
              <a:t>نشاط</a:t>
            </a:r>
            <a:endParaRPr lang="en-US" dirty="0"/>
          </a:p>
        </p:txBody>
      </p:sp>
      <p:sp>
        <p:nvSpPr>
          <p:cNvPr id="3" name="Slide Number Placeholder 2">
            <a:extLst>
              <a:ext uri="{FF2B5EF4-FFF2-40B4-BE49-F238E27FC236}">
                <a16:creationId xmlns:a16="http://schemas.microsoft.com/office/drawing/2014/main" id="{8F09EC4F-B389-47EE-95D1-82EADFDC57E9}"/>
              </a:ext>
            </a:extLst>
          </p:cNvPr>
          <p:cNvSpPr>
            <a:spLocks noGrp="1"/>
          </p:cNvSpPr>
          <p:nvPr>
            <p:ph type="sldNum" sz="quarter" idx="12"/>
          </p:nvPr>
        </p:nvSpPr>
        <p:spPr/>
        <p:txBody>
          <a:bodyPr/>
          <a:lstStyle/>
          <a:p>
            <a:fld id="{98C0CDE5-970C-4CC4-BF43-0DA127E73E82}" type="slidenum">
              <a:rPr lang="en-US" noProof="0" smtClean="0"/>
              <a:t>9</a:t>
            </a:fld>
            <a:endParaRPr lang="en-US" noProof="0" dirty="0"/>
          </a:p>
        </p:txBody>
      </p:sp>
      <p:pic>
        <p:nvPicPr>
          <p:cNvPr id="9" name="Picture 8" descr="A picture containing text&#10;&#10;Description automatically generated">
            <a:extLst>
              <a:ext uri="{FF2B5EF4-FFF2-40B4-BE49-F238E27FC236}">
                <a16:creationId xmlns:a16="http://schemas.microsoft.com/office/drawing/2014/main" id="{9B6E093C-4573-4063-AF84-05E83B61E1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1119" y="1134777"/>
            <a:ext cx="3968496" cy="5607964"/>
          </a:xfrm>
          <a:prstGeom prst="rect">
            <a:avLst/>
          </a:prstGeom>
        </p:spPr>
      </p:pic>
    </p:spTree>
    <p:extLst>
      <p:ext uri="{BB962C8B-B14F-4D97-AF65-F5344CB8AC3E}">
        <p14:creationId xmlns:p14="http://schemas.microsoft.com/office/powerpoint/2010/main" val="1049445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0F0A00B7A297B40A126585C06040BF9" ma:contentTypeVersion="13" ma:contentTypeDescription="Create a new document." ma:contentTypeScope="" ma:versionID="e211a196983eb4ca7a51c67aa200c8b9">
  <xsd:schema xmlns:xsd="http://www.w3.org/2001/XMLSchema" xmlns:xs="http://www.w3.org/2001/XMLSchema" xmlns:p="http://schemas.microsoft.com/office/2006/metadata/properties" xmlns:ns3="0860e916-1933-4f54-bf75-902e7a9d18bb" xmlns:ns4="c1803469-1359-4921-b8b2-4aa11e6de6e4" targetNamespace="http://schemas.microsoft.com/office/2006/metadata/properties" ma:root="true" ma:fieldsID="fbe2735384649c69160ac846166d8c23" ns3:_="" ns4:_="">
    <xsd:import namespace="0860e916-1933-4f54-bf75-902e7a9d18bb"/>
    <xsd:import namespace="c1803469-1359-4921-b8b2-4aa11e6de6e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60e916-1933-4f54-bf75-902e7a9d18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1803469-1359-4921-b8b2-4aa11e6de6e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1D1AD35-AF57-4B32-8A96-2853E34EF9CE}">
  <ds:schemaRefs>
    <ds:schemaRef ds:uri="http://schemas.microsoft.com/sharepoint/v3/contenttype/forms"/>
  </ds:schemaRefs>
</ds:datastoreItem>
</file>

<file path=customXml/itemProps2.xml><?xml version="1.0" encoding="utf-8"?>
<ds:datastoreItem xmlns:ds="http://schemas.openxmlformats.org/officeDocument/2006/customXml" ds:itemID="{85E79A6E-C66F-474D-AEC3-AC8B4C5AC1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60e916-1933-4f54-bf75-902e7a9d18bb"/>
    <ds:schemaRef ds:uri="c1803469-1359-4921-b8b2-4aa11e6de6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2EED42B-3B47-45C2-9F50-0B4533C0F1E3}">
  <ds:schemaRefs>
    <ds:schemaRef ds:uri="0860e916-1933-4f54-bf75-902e7a9d18bb"/>
    <ds:schemaRef ds:uri="http://schemas.microsoft.com/office/2006/documentManagement/types"/>
    <ds:schemaRef ds:uri="http://www.w3.org/XML/1998/namespace"/>
    <ds:schemaRef ds:uri="c1803469-1359-4921-b8b2-4aa11e6de6e4"/>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5513</TotalTime>
  <Words>583</Words>
  <Application>Microsoft Office PowerPoint</Application>
  <PresentationFormat>شاشة عريضة</PresentationFormat>
  <Paragraphs>125</Paragraphs>
  <Slides>10</Slides>
  <Notes>3</Notes>
  <HiddenSlides>0</HiddenSlides>
  <MMClips>0</MMClips>
  <ScaleCrop>false</ScaleCrop>
  <HeadingPairs>
    <vt:vector size="6" baseType="variant">
      <vt:variant>
        <vt:lpstr>الخطوط المستخدمة</vt:lpstr>
      </vt:variant>
      <vt:variant>
        <vt:i4>4</vt:i4>
      </vt:variant>
      <vt:variant>
        <vt:lpstr>نسق</vt:lpstr>
      </vt:variant>
      <vt:variant>
        <vt:i4>2</vt:i4>
      </vt:variant>
      <vt:variant>
        <vt:lpstr>عناوين الشرائح</vt:lpstr>
      </vt:variant>
      <vt:variant>
        <vt:i4>10</vt:i4>
      </vt:variant>
    </vt:vector>
  </HeadingPairs>
  <TitlesOfParts>
    <vt:vector size="16" baseType="lpstr">
      <vt:lpstr>Arial</vt:lpstr>
      <vt:lpstr>Calibri</vt:lpstr>
      <vt:lpstr>Calibri Light</vt:lpstr>
      <vt:lpstr>Sakkal Majalla</vt:lpstr>
      <vt:lpstr>Office Theme</vt:lpstr>
      <vt:lpstr>1_Office Theme</vt:lpstr>
      <vt:lpstr>يبدي انتباهه للمثيرات الحسية التي تلامس جسده "أشياء ناعمة – أشياء غير ناعمة"</vt:lpstr>
      <vt:lpstr>عرض تقديمي في PowerPoint</vt:lpstr>
      <vt:lpstr>1-جاء الشتاء , و ارتدت هند قميصها الصوفي.</vt:lpstr>
      <vt:lpstr>2-لبست  هند القميص وقالت انه ناعم جدا !</vt:lpstr>
      <vt:lpstr>3-أمسكت هند بإسفنجة المطبخ وقالت " أنها خشنة!".</vt:lpstr>
      <vt:lpstr>عرض تقديمي في PowerPoint</vt:lpstr>
      <vt:lpstr>عرض تقديمي في PowerPoint</vt:lpstr>
      <vt:lpstr>عرض تقديمي في PowerPoint</vt:lpstr>
      <vt:lpstr>نشاط</vt:lpstr>
      <vt:lpstr>نشاط</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العنوان الرئيسي للهدف</dc:title>
  <dc:creator>NADYAH NASSER ALKAABI</dc:creator>
  <cp:lastModifiedBy>khadeja alkaabi</cp:lastModifiedBy>
  <cp:revision>397</cp:revision>
  <dcterms:created xsi:type="dcterms:W3CDTF">2020-07-26T19:33:45Z</dcterms:created>
  <dcterms:modified xsi:type="dcterms:W3CDTF">2021-02-01T14:58:28Z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0x01010020F0A00B7A297B40A126585C06040BF9</vt:lpwstr>
  </property>
</Properties>
</file>