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68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4EB799-A4EB-4988-8012-1CB72A4524DC}" v="679" dt="2020-08-17T15:31:42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8" autoAdjust="0"/>
    <p:restoredTop sz="94343" autoAdjust="0"/>
  </p:normalViewPr>
  <p:slideViewPr>
    <p:cSldViewPr snapToGrid="0">
      <p:cViewPr>
        <p:scale>
          <a:sx n="61" d="100"/>
          <a:sy n="61" d="100"/>
        </p:scale>
        <p:origin x="672" y="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ETAM FAROUQ ATEYA AFANEH" userId="S::khatam.farouq@zho.gov.ae::bf284712-f2be-4b33-b024-10ab7e23cf7c" providerId="AD" clId="Web-{B54EB799-A4EB-4988-8012-1CB72A4524DC}"/>
    <pc:docChg chg="modSld">
      <pc:chgData name="KHETAM FAROUQ ATEYA AFANEH" userId="S::khatam.farouq@zho.gov.ae::bf284712-f2be-4b33-b024-10ab7e23cf7c" providerId="AD" clId="Web-{B54EB799-A4EB-4988-8012-1CB72A4524DC}" dt="2020-08-17T15:31:42.700" v="666" actId="1076"/>
      <pc:docMkLst>
        <pc:docMk/>
      </pc:docMkLst>
      <pc:sldChg chg="modSp">
        <pc:chgData name="KHETAM FAROUQ ATEYA AFANEH" userId="S::khatam.farouq@zho.gov.ae::bf284712-f2be-4b33-b024-10ab7e23cf7c" providerId="AD" clId="Web-{B54EB799-A4EB-4988-8012-1CB72A4524DC}" dt="2020-08-17T15:10:48.251" v="14" actId="1076"/>
        <pc:sldMkLst>
          <pc:docMk/>
          <pc:sldMk cId="2747801411" sldId="264"/>
        </pc:sldMkLst>
        <pc:picChg chg="mod">
          <ac:chgData name="KHETAM FAROUQ ATEYA AFANEH" userId="S::khatam.farouq@zho.gov.ae::bf284712-f2be-4b33-b024-10ab7e23cf7c" providerId="AD" clId="Web-{B54EB799-A4EB-4988-8012-1CB72A4524DC}" dt="2020-08-17T15:10:40.657" v="13" actId="1076"/>
          <ac:picMkLst>
            <pc:docMk/>
            <pc:sldMk cId="2747801411" sldId="264"/>
            <ac:picMk id="4" creationId="{00000000-0000-0000-0000-000000000000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10:48.251" v="14" actId="1076"/>
          <ac:picMkLst>
            <pc:docMk/>
            <pc:sldMk cId="2747801411" sldId="264"/>
            <ac:picMk id="5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01:56.005" v="4" actId="14100"/>
        <pc:sldMkLst>
          <pc:docMk/>
          <pc:sldMk cId="2243528733" sldId="267"/>
        </pc:sldMkLst>
        <pc:picChg chg="mod">
          <ac:chgData name="KHETAM FAROUQ ATEYA AFANEH" userId="S::khatam.farouq@zho.gov.ae::bf284712-f2be-4b33-b024-10ab7e23cf7c" providerId="AD" clId="Web-{B54EB799-A4EB-4988-8012-1CB72A4524DC}" dt="2020-08-17T15:01:56.005" v="4" actId="14100"/>
          <ac:picMkLst>
            <pc:docMk/>
            <pc:sldMk cId="2243528733" sldId="267"/>
            <ac:picMk id="4" creationId="{00000000-0000-0000-0000-000000000000}"/>
          </ac:picMkLst>
        </pc:picChg>
      </pc:sldChg>
      <pc:sldChg chg="addSp modSp">
        <pc:chgData name="KHETAM FAROUQ ATEYA AFANEH" userId="S::khatam.farouq@zho.gov.ae::bf284712-f2be-4b33-b024-10ab7e23cf7c" providerId="AD" clId="Web-{B54EB799-A4EB-4988-8012-1CB72A4524DC}" dt="2020-08-17T15:17:01.832" v="239" actId="1076"/>
        <pc:sldMkLst>
          <pc:docMk/>
          <pc:sldMk cId="1637833104" sldId="269"/>
        </pc:sldMkLst>
        <pc:spChg chg="mod">
          <ac:chgData name="KHETAM FAROUQ ATEYA AFANEH" userId="S::khatam.farouq@zho.gov.ae::bf284712-f2be-4b33-b024-10ab7e23cf7c" providerId="AD" clId="Web-{B54EB799-A4EB-4988-8012-1CB72A4524DC}" dt="2020-08-17T15:16:59.472" v="238" actId="1076"/>
          <ac:spMkLst>
            <pc:docMk/>
            <pc:sldMk cId="1637833104" sldId="269"/>
            <ac:spMk id="2" creationId="{F845AB00-1C5C-4EB0-B93F-C03AB7A9BC6F}"/>
          </ac:spMkLst>
        </pc:spChg>
        <pc:spChg chg="add mod">
          <ac:chgData name="KHETAM FAROUQ ATEYA AFANEH" userId="S::khatam.farouq@zho.gov.ae::bf284712-f2be-4b33-b024-10ab7e23cf7c" providerId="AD" clId="Web-{B54EB799-A4EB-4988-8012-1CB72A4524DC}" dt="2020-08-17T15:14:23.750" v="44" actId="1076"/>
          <ac:spMkLst>
            <pc:docMk/>
            <pc:sldMk cId="1637833104" sldId="269"/>
            <ac:spMk id="3" creationId="{B828E281-0A4D-481E-9CFD-68D917E48E50}"/>
          </ac:spMkLst>
        </pc:spChg>
        <pc:spChg chg="add mod">
          <ac:chgData name="KHETAM FAROUQ ATEYA AFANEH" userId="S::khatam.farouq@zho.gov.ae::bf284712-f2be-4b33-b024-10ab7e23cf7c" providerId="AD" clId="Web-{B54EB799-A4EB-4988-8012-1CB72A4524DC}" dt="2020-08-17T15:14:20.422" v="43" actId="1076"/>
          <ac:spMkLst>
            <pc:docMk/>
            <pc:sldMk cId="1637833104" sldId="269"/>
            <ac:spMk id="10" creationId="{F334DB62-07A3-46B3-96F6-6354E59B84D7}"/>
          </ac:spMkLst>
        </pc:spChg>
        <pc:spChg chg="mod">
          <ac:chgData name="KHETAM FAROUQ ATEYA AFANEH" userId="S::khatam.farouq@zho.gov.ae::bf284712-f2be-4b33-b024-10ab7e23cf7c" providerId="AD" clId="Web-{B54EB799-A4EB-4988-8012-1CB72A4524DC}" dt="2020-08-17T15:12:41.532" v="29" actId="1076"/>
          <ac:spMkLst>
            <pc:docMk/>
            <pc:sldMk cId="1637833104" sldId="269"/>
            <ac:spMk id="12" creationId="{00000000-0000-0000-0000-000000000000}"/>
          </ac:spMkLst>
        </pc:spChg>
        <pc:spChg chg="mod">
          <ac:chgData name="KHETAM FAROUQ ATEYA AFANEH" userId="S::khatam.farouq@zho.gov.ae::bf284712-f2be-4b33-b024-10ab7e23cf7c" providerId="AD" clId="Web-{B54EB799-A4EB-4988-8012-1CB72A4524DC}" dt="2020-08-17T15:12:38.609" v="28" actId="1076"/>
          <ac:spMkLst>
            <pc:docMk/>
            <pc:sldMk cId="1637833104" sldId="269"/>
            <ac:spMk id="13" creationId="{00000000-0000-0000-0000-000000000000}"/>
          </ac:spMkLst>
        </pc:spChg>
        <pc:spChg chg="mod">
          <ac:chgData name="KHETAM FAROUQ ATEYA AFANEH" userId="S::khatam.farouq@zho.gov.ae::bf284712-f2be-4b33-b024-10ab7e23cf7c" providerId="AD" clId="Web-{B54EB799-A4EB-4988-8012-1CB72A4524DC}" dt="2020-08-17T15:12:55.751" v="31" actId="1076"/>
          <ac:spMkLst>
            <pc:docMk/>
            <pc:sldMk cId="1637833104" sldId="269"/>
            <ac:spMk id="14" creationId="{00000000-0000-0000-0000-000000000000}"/>
          </ac:spMkLst>
        </pc:spChg>
        <pc:spChg chg="mod">
          <ac:chgData name="KHETAM FAROUQ ATEYA AFANEH" userId="S::khatam.farouq@zho.gov.ae::bf284712-f2be-4b33-b024-10ab7e23cf7c" providerId="AD" clId="Web-{B54EB799-A4EB-4988-8012-1CB72A4524DC}" dt="2020-08-17T15:12:47.235" v="30" actId="1076"/>
          <ac:spMkLst>
            <pc:docMk/>
            <pc:sldMk cId="1637833104" sldId="269"/>
            <ac:spMk id="15" creationId="{00000000-0000-0000-0000-000000000000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17:01.832" v="239" actId="1076"/>
          <ac:picMkLst>
            <pc:docMk/>
            <pc:sldMk cId="1637833104" sldId="269"/>
            <ac:picMk id="11" creationId="{832B812E-F455-A541-95A8-0AC0DE8E43B3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17:21.019" v="243" actId="20577"/>
        <pc:sldMkLst>
          <pc:docMk/>
          <pc:sldMk cId="3076038374" sldId="270"/>
        </pc:sldMkLst>
        <pc:spChg chg="mod">
          <ac:chgData name="KHETAM FAROUQ ATEYA AFANEH" userId="S::khatam.farouq@zho.gov.ae::bf284712-f2be-4b33-b024-10ab7e23cf7c" providerId="AD" clId="Web-{B54EB799-A4EB-4988-8012-1CB72A4524DC}" dt="2020-08-17T15:17:15.050" v="240" actId="1076"/>
          <ac:spMkLst>
            <pc:docMk/>
            <pc:sldMk cId="3076038374" sldId="270"/>
            <ac:spMk id="2" creationId="{F845AB00-1C5C-4EB0-B93F-C03AB7A9BC6F}"/>
          </ac:spMkLst>
        </pc:spChg>
        <pc:spChg chg="mod">
          <ac:chgData name="KHETAM FAROUQ ATEYA AFANEH" userId="S::khatam.farouq@zho.gov.ae::bf284712-f2be-4b33-b024-10ab7e23cf7c" providerId="AD" clId="Web-{B54EB799-A4EB-4988-8012-1CB72A4524DC}" dt="2020-08-17T15:17:21.019" v="243" actId="20577"/>
          <ac:spMkLst>
            <pc:docMk/>
            <pc:sldMk cId="3076038374" sldId="270"/>
            <ac:spMk id="3" creationId="{00000000-0000-0000-0000-000000000000}"/>
          </ac:spMkLst>
        </pc:spChg>
      </pc:sldChg>
      <pc:sldChg chg="modSp">
        <pc:chgData name="KHETAM FAROUQ ATEYA AFANEH" userId="S::khatam.farouq@zho.gov.ae::bf284712-f2be-4b33-b024-10ab7e23cf7c" providerId="AD" clId="Web-{B54EB799-A4EB-4988-8012-1CB72A4524DC}" dt="2020-08-17T15:22:05.376" v="351" actId="1076"/>
        <pc:sldMkLst>
          <pc:docMk/>
          <pc:sldMk cId="3087742726" sldId="274"/>
        </pc:sldMkLst>
        <pc:spChg chg="mod">
          <ac:chgData name="KHETAM FAROUQ ATEYA AFANEH" userId="S::khatam.farouq@zho.gov.ae::bf284712-f2be-4b33-b024-10ab7e23cf7c" providerId="AD" clId="Web-{B54EB799-A4EB-4988-8012-1CB72A4524DC}" dt="2020-08-17T15:22:05.376" v="351" actId="1076"/>
          <ac:spMkLst>
            <pc:docMk/>
            <pc:sldMk cId="3087742726" sldId="274"/>
            <ac:spMk id="2" creationId="{F845AB00-1C5C-4EB0-B93F-C03AB7A9BC6F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21:40.376" v="347" actId="1076"/>
          <ac:picMkLst>
            <pc:docMk/>
            <pc:sldMk cId="3087742726" sldId="274"/>
            <ac:picMk id="3" creationId="{00000000-0000-0000-0000-000000000000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1:55.345" v="349" actId="1076"/>
          <ac:picMkLst>
            <pc:docMk/>
            <pc:sldMk cId="3087742726" sldId="274"/>
            <ac:picMk id="5" creationId="{CA901B21-2E83-6342-A451-30BE5969F176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1:24.830" v="344" actId="1076"/>
          <ac:picMkLst>
            <pc:docMk/>
            <pc:sldMk cId="3087742726" sldId="274"/>
            <ac:picMk id="6" creationId="{472A010B-4F95-8545-A07F-2374E9891DC6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2:00.673" v="350" actId="1076"/>
          <ac:picMkLst>
            <pc:docMk/>
            <pc:sldMk cId="3087742726" sldId="274"/>
            <ac:picMk id="8" creationId="{D29756B6-F300-BC41-B845-6D846E777B3D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1:46.283" v="348" actId="14100"/>
          <ac:picMkLst>
            <pc:docMk/>
            <pc:sldMk cId="3087742726" sldId="274"/>
            <ac:picMk id="10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22:15.657" v="353" actId="1076"/>
        <pc:sldMkLst>
          <pc:docMk/>
          <pc:sldMk cId="4258180227" sldId="275"/>
        </pc:sldMkLst>
        <pc:spChg chg="mod">
          <ac:chgData name="KHETAM FAROUQ ATEYA AFANEH" userId="S::khatam.farouq@zho.gov.ae::bf284712-f2be-4b33-b024-10ab7e23cf7c" providerId="AD" clId="Web-{B54EB799-A4EB-4988-8012-1CB72A4524DC}" dt="2020-08-17T15:22:12.486" v="352" actId="1076"/>
          <ac:spMkLst>
            <pc:docMk/>
            <pc:sldMk cId="4258180227" sldId="275"/>
            <ac:spMk id="2" creationId="{F845AB00-1C5C-4EB0-B93F-C03AB7A9BC6F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22:15.657" v="353" actId="1076"/>
          <ac:picMkLst>
            <pc:docMk/>
            <pc:sldMk cId="4258180227" sldId="275"/>
            <ac:picMk id="3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25:18.390" v="394" actId="1076"/>
        <pc:sldMkLst>
          <pc:docMk/>
          <pc:sldMk cId="3200308094" sldId="276"/>
        </pc:sldMkLst>
        <pc:spChg chg="mod">
          <ac:chgData name="KHETAM FAROUQ ATEYA AFANEH" userId="S::khatam.farouq@zho.gov.ae::bf284712-f2be-4b33-b024-10ab7e23cf7c" providerId="AD" clId="Web-{B54EB799-A4EB-4988-8012-1CB72A4524DC}" dt="2020-08-17T15:25:09.281" v="391" actId="1076"/>
          <ac:spMkLst>
            <pc:docMk/>
            <pc:sldMk cId="3200308094" sldId="276"/>
            <ac:spMk id="2" creationId="{F845AB00-1C5C-4EB0-B93F-C03AB7A9BC6F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25:18.390" v="394" actId="1076"/>
          <ac:picMkLst>
            <pc:docMk/>
            <pc:sldMk cId="3200308094" sldId="276"/>
            <ac:picMk id="3" creationId="{00000000-0000-0000-0000-000000000000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5:16.343" v="393" actId="1076"/>
          <ac:picMkLst>
            <pc:docMk/>
            <pc:sldMk cId="3200308094" sldId="276"/>
            <ac:picMk id="5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27:38.264" v="496" actId="1076"/>
        <pc:sldMkLst>
          <pc:docMk/>
          <pc:sldMk cId="4255743001" sldId="277"/>
        </pc:sldMkLst>
        <pc:spChg chg="mod">
          <ac:chgData name="KHETAM FAROUQ ATEYA AFANEH" userId="S::khatam.farouq@zho.gov.ae::bf284712-f2be-4b33-b024-10ab7e23cf7c" providerId="AD" clId="Web-{B54EB799-A4EB-4988-8012-1CB72A4524DC}" dt="2020-08-17T15:27:38.264" v="496" actId="1076"/>
          <ac:spMkLst>
            <pc:docMk/>
            <pc:sldMk cId="4255743001" sldId="277"/>
            <ac:spMk id="2" creationId="{F845AB00-1C5C-4EB0-B93F-C03AB7A9BC6F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25:49.281" v="397" actId="1076"/>
          <ac:picMkLst>
            <pc:docMk/>
            <pc:sldMk cId="4255743001" sldId="277"/>
            <ac:picMk id="6" creationId="{AAB0F42B-2A5C-F040-8188-6FE1D13B8C0C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6:08.671" v="402" actId="1076"/>
          <ac:picMkLst>
            <pc:docMk/>
            <pc:sldMk cId="4255743001" sldId="277"/>
            <ac:picMk id="8" creationId="{C1AEDB6A-644C-A146-9A49-E3963351448C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6:00.343" v="401" actId="1076"/>
          <ac:picMkLst>
            <pc:docMk/>
            <pc:sldMk cId="4255743001" sldId="277"/>
            <ac:picMk id="9" creationId="{C7D37A68-F20E-6244-BE8F-6D967861532A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5:54.578" v="399" actId="1076"/>
          <ac:picMkLst>
            <pc:docMk/>
            <pc:sldMk cId="4255743001" sldId="277"/>
            <ac:picMk id="10" creationId="{25E3E687-FA5E-D149-8ECA-F2500B25B7A6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6:10.671" v="403" actId="1076"/>
          <ac:picMkLst>
            <pc:docMk/>
            <pc:sldMk cId="4255743001" sldId="277"/>
            <ac:picMk id="11" creationId="{DF321B0D-7E62-4C43-AB9B-2F404B583000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5:46.328" v="395" actId="1076"/>
          <ac:picMkLst>
            <pc:docMk/>
            <pc:sldMk cId="4255743001" sldId="277"/>
            <ac:picMk id="13" creationId="{522FC4A9-B5E6-5F48-976D-6C780879ADB1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6:12.874" v="404" actId="1076"/>
          <ac:picMkLst>
            <pc:docMk/>
            <pc:sldMk cId="4255743001" sldId="277"/>
            <ac:picMk id="17" creationId="{B2E20AA3-3C72-1F49-A4A4-EA6E0B4DB668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5:51.859" v="398" actId="1076"/>
          <ac:picMkLst>
            <pc:docMk/>
            <pc:sldMk cId="4255743001" sldId="277"/>
            <ac:picMk id="19" creationId="{EB255405-385F-7F4B-A6AC-3CF63158DA99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25:57.531" v="400" actId="1076"/>
          <ac:picMkLst>
            <pc:docMk/>
            <pc:sldMk cId="4255743001" sldId="277"/>
            <ac:picMk id="20" creationId="{DB5BA55B-4A05-0E4C-B71F-F13907F72A5A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28:12.155" v="511" actId="20577"/>
        <pc:sldMkLst>
          <pc:docMk/>
          <pc:sldMk cId="63432795" sldId="278"/>
        </pc:sldMkLst>
        <pc:spChg chg="mod">
          <ac:chgData name="KHETAM FAROUQ ATEYA AFANEH" userId="S::khatam.farouq@zho.gov.ae::bf284712-f2be-4b33-b024-10ab7e23cf7c" providerId="AD" clId="Web-{B54EB799-A4EB-4988-8012-1CB72A4524DC}" dt="2020-08-17T15:28:12.155" v="511" actId="20577"/>
          <ac:spMkLst>
            <pc:docMk/>
            <pc:sldMk cId="63432795" sldId="278"/>
            <ac:spMk id="2" creationId="{F845AB00-1C5C-4EB0-B93F-C03AB7A9BC6F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27:45.186" v="497" actId="1076"/>
          <ac:picMkLst>
            <pc:docMk/>
            <pc:sldMk cId="63432795" sldId="278"/>
            <ac:picMk id="7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29:14.998" v="593" actId="20577"/>
        <pc:sldMkLst>
          <pc:docMk/>
          <pc:sldMk cId="3857370811" sldId="279"/>
        </pc:sldMkLst>
        <pc:spChg chg="mod">
          <ac:chgData name="KHETAM FAROUQ ATEYA AFANEH" userId="S::khatam.farouq@zho.gov.ae::bf284712-f2be-4b33-b024-10ab7e23cf7c" providerId="AD" clId="Web-{B54EB799-A4EB-4988-8012-1CB72A4524DC}" dt="2020-08-17T15:29:14.998" v="593" actId="20577"/>
          <ac:spMkLst>
            <pc:docMk/>
            <pc:sldMk cId="3857370811" sldId="279"/>
            <ac:spMk id="2" creationId="{F845AB00-1C5C-4EB0-B93F-C03AB7A9BC6F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28:37.639" v="519" actId="14100"/>
          <ac:picMkLst>
            <pc:docMk/>
            <pc:sldMk cId="3857370811" sldId="279"/>
            <ac:picMk id="3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19:14.753" v="309" actId="1076"/>
        <pc:sldMkLst>
          <pc:docMk/>
          <pc:sldMk cId="3430376947" sldId="284"/>
        </pc:sldMkLst>
        <pc:spChg chg="mod">
          <ac:chgData name="KHETAM FAROUQ ATEYA AFANEH" userId="S::khatam.farouq@zho.gov.ae::bf284712-f2be-4b33-b024-10ab7e23cf7c" providerId="AD" clId="Web-{B54EB799-A4EB-4988-8012-1CB72A4524DC}" dt="2020-08-17T15:19:14.753" v="309" actId="1076"/>
          <ac:spMkLst>
            <pc:docMk/>
            <pc:sldMk cId="3430376947" sldId="284"/>
            <ac:spMk id="2" creationId="{00000000-0000-0000-0000-000000000000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19:11.237" v="308" actId="1076"/>
          <ac:picMkLst>
            <pc:docMk/>
            <pc:sldMk cId="3430376947" sldId="284"/>
            <ac:picMk id="6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30:49.810" v="646" actId="20577"/>
        <pc:sldMkLst>
          <pc:docMk/>
          <pc:sldMk cId="4079273291" sldId="285"/>
        </pc:sldMkLst>
        <pc:spChg chg="mod">
          <ac:chgData name="KHETAM FAROUQ ATEYA AFANEH" userId="S::khatam.farouq@zho.gov.ae::bf284712-f2be-4b33-b024-10ab7e23cf7c" providerId="AD" clId="Web-{B54EB799-A4EB-4988-8012-1CB72A4524DC}" dt="2020-08-17T15:30:49.810" v="646" actId="20577"/>
          <ac:spMkLst>
            <pc:docMk/>
            <pc:sldMk cId="4079273291" sldId="285"/>
            <ac:spMk id="2" creationId="{00000000-0000-0000-0000-000000000000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30:12.138" v="607" actId="1076"/>
          <ac:picMkLst>
            <pc:docMk/>
            <pc:sldMk cId="4079273291" sldId="285"/>
            <ac:picMk id="15" creationId="{00000000-0000-0000-0000-000000000000}"/>
          </ac:picMkLst>
        </pc:picChg>
        <pc:picChg chg="mod">
          <ac:chgData name="KHETAM FAROUQ ATEYA AFANEH" userId="S::khatam.farouq@zho.gov.ae::bf284712-f2be-4b33-b024-10ab7e23cf7c" providerId="AD" clId="Web-{B54EB799-A4EB-4988-8012-1CB72A4524DC}" dt="2020-08-17T15:30:09.419" v="606" actId="1076"/>
          <ac:picMkLst>
            <pc:docMk/>
            <pc:sldMk cId="4079273291" sldId="285"/>
            <ac:picMk id="17" creationId="{00000000-0000-0000-0000-000000000000}"/>
          </ac:picMkLst>
        </pc:picChg>
      </pc:sldChg>
      <pc:sldChg chg="modSp">
        <pc:chgData name="KHETAM FAROUQ ATEYA AFANEH" userId="S::khatam.farouq@zho.gov.ae::bf284712-f2be-4b33-b024-10ab7e23cf7c" providerId="AD" clId="Web-{B54EB799-A4EB-4988-8012-1CB72A4524DC}" dt="2020-08-17T15:31:42.700" v="666" actId="1076"/>
        <pc:sldMkLst>
          <pc:docMk/>
          <pc:sldMk cId="4055584311" sldId="287"/>
        </pc:sldMkLst>
        <pc:spChg chg="mod">
          <ac:chgData name="KHETAM FAROUQ ATEYA AFANEH" userId="S::khatam.farouq@zho.gov.ae::bf284712-f2be-4b33-b024-10ab7e23cf7c" providerId="AD" clId="Web-{B54EB799-A4EB-4988-8012-1CB72A4524DC}" dt="2020-08-17T15:31:32.544" v="665" actId="1076"/>
          <ac:spMkLst>
            <pc:docMk/>
            <pc:sldMk cId="4055584311" sldId="287"/>
            <ac:spMk id="2" creationId="{00000000-0000-0000-0000-000000000000}"/>
          </ac:spMkLst>
        </pc:spChg>
        <pc:picChg chg="mod">
          <ac:chgData name="KHETAM FAROUQ ATEYA AFANEH" userId="S::khatam.farouq@zho.gov.ae::bf284712-f2be-4b33-b024-10ab7e23cf7c" providerId="AD" clId="Web-{B54EB799-A4EB-4988-8012-1CB72A4524DC}" dt="2020-08-17T15:31:42.700" v="666" actId="1076"/>
          <ac:picMkLst>
            <pc:docMk/>
            <pc:sldMk cId="4055584311" sldId="287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96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25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25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25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25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25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25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25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25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25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25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25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25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25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25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25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25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25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25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25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25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25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25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25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25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ينتبه بالإلتفات عند التصفيق له 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B3CFDD16-DABB-F943-A2BF-FCBFC97175A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4" r="13364"/>
          <a:stretch>
            <a:fillRect/>
          </a:stretch>
        </p:blipFill>
        <p:spPr>
          <a:xfrm>
            <a:off x="294942" y="1600915"/>
            <a:ext cx="5697895" cy="426323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SA" dirty="0">
                <a:solidFill>
                  <a:schemeClr val="bg1"/>
                </a:solidFill>
              </a:rPr>
              <a:t>عفرة محمد </a:t>
            </a:r>
            <a:r>
              <a:rPr lang="ar-SA" dirty="0" err="1">
                <a:solidFill>
                  <a:schemeClr val="bg1"/>
                </a:solidFill>
              </a:rPr>
              <a:t>المقبالي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986213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 خديجة الكعبي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أ.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عفرة محمد </a:t>
                      </a:r>
                      <a:r>
                        <a:rPr lang="ar-SA" sz="14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المقبالي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ينتبه بالإلتفات عند التصفيق  له </a:t>
                      </a:r>
                    </a:p>
                    <a:p>
                      <a:pPr algn="ctr" rtl="1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 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3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en-US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 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</a:t>
                      </a: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الإعاقة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الشديدة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 : </a:t>
                      </a:r>
                    </a:p>
                    <a:p>
                      <a:pPr algn="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 حمد مع أخيه علي لعبة الغميضة ، يقوم حمد بربط شريط على عيني علي ، ويقوم حمد بالتصفيق والتنقل من جهة لأخرى في الغرفة  ليستدل علي على مكانه من خلال صوت التصفيق،</a:t>
                      </a:r>
                    </a:p>
                    <a:p>
                      <a:pPr algn="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وعندما جاءت الأم ورأتهم يلعبون هذه اللعبة صفقت لهما فالتفتا  تجاه تصفيق الأم ،فقالت الأم : عندما أفرغ من عملي سوف أعود للعب معكما.</a:t>
                      </a: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25 January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470CEDA4-6DCC-47E0-AB7A-E7E692754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444" y="3546314"/>
            <a:ext cx="1895981" cy="299259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5196757-F268-4E40-975E-90FB236D99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917" y="3546314"/>
            <a:ext cx="2058152" cy="28731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1C50A6C2-6502-4E95-8C88-8C681629F4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925" y="3747381"/>
            <a:ext cx="1821675" cy="267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02978"/>
              </p:ext>
            </p:extLst>
          </p:nvPr>
        </p:nvGraphicFramePr>
        <p:xfrm>
          <a:off x="0" y="0"/>
          <a:ext cx="12191999" cy="692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0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بالإلتفات عند التصفيق له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66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نشطه</a:t>
                      </a:r>
                      <a:r>
                        <a:rPr lang="ar-SA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534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/>
                        <a:ea typeface="+mn-ea"/>
                        <a:cs typeface="Sakkal Majalla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الجماعي :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 بالرمل في مجموعات وتشكيل بالرمل واستخدام اليدين .</a:t>
                      </a: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التنافسي 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يمسك الطالب الذي يصفق أولا –أن يحدد الطالب من الزميل الذي صفق في الفصل</a:t>
                      </a: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التعلم النشط 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يستخدم المعلم بعض أنواع التعلم التي تعزز  مهارة ا لانتباه لدى الطالب </a:t>
                      </a: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DBA5E-4532-4792-A258-A0D67C635858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 January 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97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35396"/>
              </p:ext>
            </p:extLst>
          </p:nvPr>
        </p:nvGraphicFramePr>
        <p:xfrm>
          <a:off x="0" y="0"/>
          <a:ext cx="12191999" cy="692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0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بالإلتفات عند التصفيق له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66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نشطه</a:t>
                      </a:r>
                      <a:r>
                        <a:rPr lang="ar-SA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5344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</a:t>
                      </a:r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شطه الصفية </a:t>
                      </a: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en-GB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تدريب الطالب على الإنتباه والنظر إلى وجه الشخص الذي يقوم برعايته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تدريب الطالب على التواصل مع الآخرين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انشطة تدريب الطالب على الإلتفات تجاه مصادر الصوت</a:t>
                      </a: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التصفيق خلف الطالب عند انشغاله بأداء مهمة داخل الفصل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الاختباء خلف الباب وتصفيق  له لنرى مدى انتباه الطالب وادراكه لمصدر الصوت .</a:t>
                      </a: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 </a:t>
                      </a:r>
                      <a:endParaRPr kumimoji="0" lang="ar-A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/>
                        <a:ea typeface="+mn-ea"/>
                        <a:cs typeface="Sakkal Majall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تحليل الهدف :</a:t>
                      </a:r>
                      <a:endParaRPr kumimoji="0" lang="ar-A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Sakkal Majalla"/>
                        <a:ea typeface="+mn-ea"/>
                        <a:cs typeface="Sakkal Majalla"/>
                      </a:endParaRPr>
                    </a:p>
                    <a:p>
                      <a:pPr marL="171450" marR="0" lvl="0" indent="-1714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- أن ينتبه الطالب عند التصفيق لمدة خمس ثواني .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1</a:t>
                      </a: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 </a:t>
                      </a:r>
                      <a:endParaRPr kumimoji="0" lang="ar-A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/>
                        <a:ea typeface="+mn-ea"/>
                        <a:cs typeface="Sakkal Majalla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2</a:t>
                      </a: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-  أن يتتبع الطالب بصرياً للمعلمة أثناء تأديتها نشاط في الحصة الدرسية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3</a:t>
                      </a: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- أن يبدي الطالب اهتماماً لما يسمعه ويراه من المعلمة في الحصة الدرسية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4</a:t>
                      </a: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 – أ</a:t>
                      </a: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/>
                          <a:ea typeface="+mn-ea"/>
                          <a:cs typeface="Sakkal Majalla"/>
                        </a:rPr>
                        <a:t>ن ينتبه الطالب بالإلتفات عند التصفيق له.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ar-A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/>
                        <a:ea typeface="+mn-ea"/>
                        <a:cs typeface="Sakkal Majalla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نقاط مهمة في  الحصة الدرسية</a:t>
                      </a: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تحفيز الطالب على التفاعل مع المعلمة.</a:t>
                      </a:r>
                    </a:p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مراعاة الفروق الفردية للحالات وإن تشابهت نسبة الذكاء والتقييم.</a:t>
                      </a:r>
                    </a:p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.إعطاء كل طالب حقه من الحصة .</a:t>
                      </a:r>
                    </a:p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تقسيم الحصة إلى عمل جماعي وفردي .</a:t>
                      </a:r>
                    </a:p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الدمج بين الأساليب لتحقيق أقصى فائدة ممكنة.</a:t>
                      </a: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/>
                        <a:ea typeface="+mn-ea"/>
                        <a:cs typeface="Sakkal Majalla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الجماعي :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 بالرمل في مجموعات وتشكيل بالرمل .</a:t>
                      </a: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25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27947"/>
              </p:ext>
            </p:extLst>
          </p:nvPr>
        </p:nvGraphicFramePr>
        <p:xfrm>
          <a:off x="180109" y="276529"/>
          <a:ext cx="11804073" cy="5984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 </a:t>
                      </a: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بالإلتفات عند التصفيق له .</a:t>
                      </a: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أهداف أخرى: 1- تنمية المهارات الحركية     2- تنمية التآزر البصري الحركي  3- تنمية مهارات التواصل مع الآخرين  4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 تنمية مهارات الانتباه والتركيز 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التهيئة للحصة (إلقاء التحية ، السلام على الطلاب ، التذكير بما تم تعلمه في الحصة السابقة).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 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تدريبات  على الانتباه والتركيز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يبتكر المدرس أنشطة وتمارين إضافية.</a:t>
                      </a: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</a:t>
                      </a:r>
                      <a:r>
                        <a:rPr lang="en-GB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عمل لعبة جماعية ، يجلس الطلاب في حلقة دائرية معصوبي الأعين، وعندما يسمع الطالب تصفيق مباشر خلف أذنه يفك الرباط عن عينيه.</a:t>
                      </a: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التصفيق لتنبيه ولفت نظر الطلاب عند الحاجة..</a:t>
                      </a:r>
                    </a:p>
                    <a:p>
                      <a:pPr algn="r" rtl="1"/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 </a:t>
                      </a: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نغمة موسيقية للطلاب وذلك من خلال التصفيق  المنغم  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الأهل بتدريب ابنهم على مهارات الانباه والتركيز  وذلك من خلال الاختباء خلف الباب والتصفيق له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تنمية مهارات التواصل مع الآخرين 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971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الآيباد  ،  سمارت بورد  ،،، توك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أجهزة تصدر أصوات بين فترة وفترة للفت انتباه الطالب  ومعرفة مدى انباهه وتركيزه.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تسجيل أصوات الصفق  ونرى ردت فعل الطالب أثناء سماعها.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إلكترونية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  </a:t>
                      </a:r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بالإلتفات عند التصفيق له من ثلاث محاولات أو أكثر.      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ينتبه بالإلتفات عند التصفيق له بعد 2-3 محاولات.         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</a:t>
                      </a:r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بالإلتفات عند التصفيق له  من أول محاولة.</a:t>
                      </a:r>
                    </a:p>
                    <a:p>
                      <a:pPr algn="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25 January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11782</TotalTime>
  <Words>592</Words>
  <Application>Microsoft Office PowerPoint</Application>
  <PresentationFormat>شاشة عريضة</PresentationFormat>
  <Paragraphs>110</Paragraphs>
  <Slides>5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1_Office Theme</vt:lpstr>
      <vt:lpstr>أن ينتبه بالإلتفات عند التصفيق له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360</cp:revision>
  <dcterms:created xsi:type="dcterms:W3CDTF">2020-07-26T19:33:45Z</dcterms:created>
  <dcterms:modified xsi:type="dcterms:W3CDTF">2021-01-25T08:20:10Z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