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0" r:id="rId5"/>
  </p:sldMasterIdLst>
  <p:notesMasterIdLst>
    <p:notesMasterId r:id="rId16"/>
  </p:notesMasterIdLst>
  <p:sldIdLst>
    <p:sldId id="267" r:id="rId6"/>
    <p:sldId id="257" r:id="rId7"/>
    <p:sldId id="293" r:id="rId8"/>
    <p:sldId id="288" r:id="rId9"/>
    <p:sldId id="258" r:id="rId10"/>
    <p:sldId id="300" r:id="rId11"/>
    <p:sldId id="278" r:id="rId12"/>
    <p:sldId id="297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35B85-E77C-43EF-8835-454E50149304}" v="29" dt="2020-12-13T11:23:1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oq alain" userId="641683b366eb880a" providerId="LiveId" clId="{D9035B85-E77C-43EF-8835-454E50149304}"/>
    <pc:docChg chg="custSel addSld delSld modSld">
      <pc:chgData name="shooq alain" userId="641683b366eb880a" providerId="LiveId" clId="{D9035B85-E77C-43EF-8835-454E50149304}" dt="2020-12-13T11:25:30.085" v="1691" actId="20577"/>
      <pc:docMkLst>
        <pc:docMk/>
      </pc:docMkLst>
      <pc:sldChg chg="addSp delSp modSp mod">
        <pc:chgData name="shooq alain" userId="641683b366eb880a" providerId="LiveId" clId="{D9035B85-E77C-43EF-8835-454E50149304}" dt="2020-12-13T11:25:30.085" v="1691" actId="20577"/>
        <pc:sldMkLst>
          <pc:docMk/>
          <pc:sldMk cId="873815495" sldId="257"/>
        </pc:sldMkLst>
        <pc:graphicFrameChg chg="modGraphic">
          <ac:chgData name="shooq alain" userId="641683b366eb880a" providerId="LiveId" clId="{D9035B85-E77C-43EF-8835-454E50149304}" dt="2020-12-13T11:25:30.085" v="1691" actId="20577"/>
          <ac:graphicFrameMkLst>
            <pc:docMk/>
            <pc:sldMk cId="873815495" sldId="257"/>
            <ac:graphicFrameMk id="3" creationId="{00000000-0000-0000-0000-000000000000}"/>
          </ac:graphicFrameMkLst>
        </pc:graphicFrameChg>
        <pc:picChg chg="add mod">
          <ac:chgData name="shooq alain" userId="641683b366eb880a" providerId="LiveId" clId="{D9035B85-E77C-43EF-8835-454E50149304}" dt="2020-12-13T11:18:59.913" v="1617" actId="1076"/>
          <ac:picMkLst>
            <pc:docMk/>
            <pc:sldMk cId="873815495" sldId="257"/>
            <ac:picMk id="4" creationId="{202C2ACE-F80B-401E-90A0-48D51419C312}"/>
          </ac:picMkLst>
        </pc:picChg>
        <pc:picChg chg="del">
          <ac:chgData name="shooq alain" userId="641683b366eb880a" providerId="LiveId" clId="{D9035B85-E77C-43EF-8835-454E50149304}" dt="2020-12-13T10:41:20.084" v="3" actId="478"/>
          <ac:picMkLst>
            <pc:docMk/>
            <pc:sldMk cId="873815495" sldId="257"/>
            <ac:picMk id="5" creationId="{0A9C6867-968E-40D0-96D6-AC69B4CF6B2E}"/>
          </ac:picMkLst>
        </pc:picChg>
        <pc:picChg chg="add mod">
          <ac:chgData name="shooq alain" userId="641683b366eb880a" providerId="LiveId" clId="{D9035B85-E77C-43EF-8835-454E50149304}" dt="2020-12-13T11:18:50.545" v="1614" actId="1076"/>
          <ac:picMkLst>
            <pc:docMk/>
            <pc:sldMk cId="873815495" sldId="257"/>
            <ac:picMk id="7" creationId="{1988F7C4-CE8B-4728-92B7-A040AA8987E4}"/>
          </ac:picMkLst>
        </pc:picChg>
        <pc:picChg chg="del">
          <ac:chgData name="shooq alain" userId="641683b366eb880a" providerId="LiveId" clId="{D9035B85-E77C-43EF-8835-454E50149304}" dt="2020-12-13T10:44:47.125" v="32" actId="478"/>
          <ac:picMkLst>
            <pc:docMk/>
            <pc:sldMk cId="873815495" sldId="257"/>
            <ac:picMk id="10" creationId="{AE85CB01-56F3-4054-93E3-19920B9A86CF}"/>
          </ac:picMkLst>
        </pc:picChg>
        <pc:picChg chg="del">
          <ac:chgData name="shooq alain" userId="641683b366eb880a" providerId="LiveId" clId="{D9035B85-E77C-43EF-8835-454E50149304}" dt="2020-12-13T10:45:52.571" v="64" actId="478"/>
          <ac:picMkLst>
            <pc:docMk/>
            <pc:sldMk cId="873815495" sldId="257"/>
            <ac:picMk id="13" creationId="{0A93D425-D14E-44D6-A727-80CEE7E4457A}"/>
          </ac:picMkLst>
        </pc:picChg>
        <pc:picChg chg="del">
          <ac:chgData name="shooq alain" userId="641683b366eb880a" providerId="LiveId" clId="{D9035B85-E77C-43EF-8835-454E50149304}" dt="2020-12-13T10:45:55.615" v="65" actId="478"/>
          <ac:picMkLst>
            <pc:docMk/>
            <pc:sldMk cId="873815495" sldId="257"/>
            <ac:picMk id="16" creationId="{453311A9-EC06-41C7-96CE-21F625A3375C}"/>
          </ac:picMkLst>
        </pc:picChg>
      </pc:sldChg>
      <pc:sldChg chg="modSp mod">
        <pc:chgData name="shooq alain" userId="641683b366eb880a" providerId="LiveId" clId="{D9035B85-E77C-43EF-8835-454E50149304}" dt="2020-12-13T11:02:32.474" v="613" actId="1035"/>
        <pc:sldMkLst>
          <pc:docMk/>
          <pc:sldMk cId="202964734" sldId="258"/>
        </pc:sldMkLst>
        <pc:spChg chg="mod">
          <ac:chgData name="shooq alain" userId="641683b366eb880a" providerId="LiveId" clId="{D9035B85-E77C-43EF-8835-454E50149304}" dt="2020-12-13T11:02:32.474" v="613" actId="1035"/>
          <ac:spMkLst>
            <pc:docMk/>
            <pc:sldMk cId="202964734" sldId="258"/>
            <ac:spMk id="6" creationId="{00000000-0000-0000-0000-000000000000}"/>
          </ac:spMkLst>
        </pc:spChg>
        <pc:graphicFrameChg chg="mod modGraphic">
          <ac:chgData name="shooq alain" userId="641683b366eb880a" providerId="LiveId" clId="{D9035B85-E77C-43EF-8835-454E50149304}" dt="2020-12-13T11:01:03.940" v="598" actId="20577"/>
          <ac:graphicFrameMkLst>
            <pc:docMk/>
            <pc:sldMk cId="202964734" sldId="258"/>
            <ac:graphicFrameMk id="3" creationId="{00000000-0000-0000-0000-000000000000}"/>
          </ac:graphicFrameMkLst>
        </pc:graphicFrameChg>
      </pc:sldChg>
      <pc:sldChg chg="modSp mod">
        <pc:chgData name="shooq alain" userId="641683b366eb880a" providerId="LiveId" clId="{D9035B85-E77C-43EF-8835-454E50149304}" dt="2020-12-13T11:24:58.940" v="1670" actId="20577"/>
        <pc:sldMkLst>
          <pc:docMk/>
          <pc:sldMk cId="2243528733" sldId="267"/>
        </pc:sldMkLst>
        <pc:spChg chg="mod">
          <ac:chgData name="shooq alain" userId="641683b366eb880a" providerId="LiveId" clId="{D9035B85-E77C-43EF-8835-454E50149304}" dt="2020-12-13T11:24:58.940" v="1670" actId="20577"/>
          <ac:spMkLst>
            <pc:docMk/>
            <pc:sldMk cId="2243528733" sldId="267"/>
            <ac:spMk id="2" creationId="{2FF535A0-9A52-40AD-972C-D0F96C905295}"/>
          </ac:spMkLst>
        </pc:spChg>
      </pc:sldChg>
      <pc:sldChg chg="addSp delSp modSp add mod">
        <pc:chgData name="shooq alain" userId="641683b366eb880a" providerId="LiveId" clId="{D9035B85-E77C-43EF-8835-454E50149304}" dt="2020-12-13T11:21:34.145" v="1629" actId="1076"/>
        <pc:sldMkLst>
          <pc:docMk/>
          <pc:sldMk cId="4169270189" sldId="278"/>
        </pc:sldMkLst>
        <pc:spChg chg="mod">
          <ac:chgData name="shooq alain" userId="641683b366eb880a" providerId="LiveId" clId="{D9035B85-E77C-43EF-8835-454E50149304}" dt="2020-12-13T11:18:07.826" v="1607" actId="113"/>
          <ac:spMkLst>
            <pc:docMk/>
            <pc:sldMk cId="4169270189" sldId="278"/>
            <ac:spMk id="2" creationId="{6587D558-5792-4FF7-9111-65F4C874C61B}"/>
          </ac:spMkLst>
        </pc:spChg>
        <pc:spChg chg="mod">
          <ac:chgData name="shooq alain" userId="641683b366eb880a" providerId="LiveId" clId="{D9035B85-E77C-43EF-8835-454E50149304}" dt="2020-12-13T11:18:11.102" v="1608" actId="313"/>
          <ac:spMkLst>
            <pc:docMk/>
            <pc:sldMk cId="4169270189" sldId="278"/>
            <ac:spMk id="5" creationId="{79195BEB-A072-45D8-848D-E8CA744F9022}"/>
          </ac:spMkLst>
        </pc:spChg>
        <pc:spChg chg="mod">
          <ac:chgData name="shooq alain" userId="641683b366eb880a" providerId="LiveId" clId="{D9035B85-E77C-43EF-8835-454E50149304}" dt="2020-12-13T11:17:48.610" v="1601" actId="20577"/>
          <ac:spMkLst>
            <pc:docMk/>
            <pc:sldMk cId="4169270189" sldId="278"/>
            <ac:spMk id="9" creationId="{9F4A64BF-8AE3-49E2-8F1B-215042A545ED}"/>
          </ac:spMkLst>
        </pc:spChg>
        <pc:picChg chg="del">
          <ac:chgData name="shooq alain" userId="641683b366eb880a" providerId="LiveId" clId="{D9035B85-E77C-43EF-8835-454E50149304}" dt="2020-12-13T11:15:00.580" v="1463" actId="478"/>
          <ac:picMkLst>
            <pc:docMk/>
            <pc:sldMk cId="4169270189" sldId="278"/>
            <ac:picMk id="6" creationId="{69429FAD-694C-4FF3-80D3-76E94B274AAF}"/>
          </ac:picMkLst>
        </pc:picChg>
        <pc:picChg chg="add mod">
          <ac:chgData name="shooq alain" userId="641683b366eb880a" providerId="LiveId" clId="{D9035B85-E77C-43EF-8835-454E50149304}" dt="2020-12-13T11:15:53.655" v="1475" actId="1076"/>
          <ac:picMkLst>
            <pc:docMk/>
            <pc:sldMk cId="4169270189" sldId="278"/>
            <ac:picMk id="10" creationId="{32AF9DF1-0BAA-49E9-9094-AD2BD0578410}"/>
          </ac:picMkLst>
        </pc:picChg>
        <pc:picChg chg="add mod">
          <ac:chgData name="shooq alain" userId="641683b366eb880a" providerId="LiveId" clId="{D9035B85-E77C-43EF-8835-454E50149304}" dt="2020-12-13T11:21:34.145" v="1629" actId="1076"/>
          <ac:picMkLst>
            <pc:docMk/>
            <pc:sldMk cId="4169270189" sldId="278"/>
            <ac:picMk id="11" creationId="{A6196F2E-CAAC-4522-ADA2-EA91B3901891}"/>
          </ac:picMkLst>
        </pc:picChg>
      </pc:sldChg>
      <pc:sldChg chg="addSp delSp modSp mod">
        <pc:chgData name="shooq alain" userId="641683b366eb880a" providerId="LiveId" clId="{D9035B85-E77C-43EF-8835-454E50149304}" dt="2020-12-13T10:48:13.685" v="141" actId="20577"/>
        <pc:sldMkLst>
          <pc:docMk/>
          <pc:sldMk cId="1418032236" sldId="288"/>
        </pc:sldMkLst>
        <pc:spChg chg="mod">
          <ac:chgData name="shooq alain" userId="641683b366eb880a" providerId="LiveId" clId="{D9035B85-E77C-43EF-8835-454E50149304}" dt="2020-12-13T10:48:13.685" v="141" actId="20577"/>
          <ac:spMkLst>
            <pc:docMk/>
            <pc:sldMk cId="1418032236" sldId="288"/>
            <ac:spMk id="2" creationId="{F845AB00-1C5C-4EB0-B93F-C03AB7A9BC6F}"/>
          </ac:spMkLst>
        </pc:spChg>
        <pc:picChg chg="del">
          <ac:chgData name="shooq alain" userId="641683b366eb880a" providerId="LiveId" clId="{D9035B85-E77C-43EF-8835-454E50149304}" dt="2020-12-13T10:47:55.769" v="119" actId="478"/>
          <ac:picMkLst>
            <pc:docMk/>
            <pc:sldMk cId="1418032236" sldId="288"/>
            <ac:picMk id="5" creationId="{2A604F70-37B5-489E-98A3-E5DD4DB94F6B}"/>
          </ac:picMkLst>
        </pc:picChg>
        <pc:picChg chg="add mod">
          <ac:chgData name="shooq alain" userId="641683b366eb880a" providerId="LiveId" clId="{D9035B85-E77C-43EF-8835-454E50149304}" dt="2020-12-13T10:48:05.285" v="125" actId="1076"/>
          <ac:picMkLst>
            <pc:docMk/>
            <pc:sldMk cId="1418032236" sldId="288"/>
            <ac:picMk id="6" creationId="{14876076-AE37-4A58-9510-7A4A31AD4B25}"/>
          </ac:picMkLst>
        </pc:picChg>
      </pc:sldChg>
      <pc:sldChg chg="del">
        <pc:chgData name="shooq alain" userId="641683b366eb880a" providerId="LiveId" clId="{D9035B85-E77C-43EF-8835-454E50149304}" dt="2020-12-13T10:48:19.797" v="143" actId="47"/>
        <pc:sldMkLst>
          <pc:docMk/>
          <pc:sldMk cId="1740488478" sldId="290"/>
        </pc:sldMkLst>
      </pc:sldChg>
      <pc:sldChg chg="addSp delSp modSp mod">
        <pc:chgData name="shooq alain" userId="641683b366eb880a" providerId="LiveId" clId="{D9035B85-E77C-43EF-8835-454E50149304}" dt="2020-12-13T10:47:44.057" v="118" actId="20577"/>
        <pc:sldMkLst>
          <pc:docMk/>
          <pc:sldMk cId="3461548944" sldId="293"/>
        </pc:sldMkLst>
        <pc:spChg chg="mod">
          <ac:chgData name="shooq alain" userId="641683b366eb880a" providerId="LiveId" clId="{D9035B85-E77C-43EF-8835-454E50149304}" dt="2020-12-13T10:47:44.057" v="118" actId="20577"/>
          <ac:spMkLst>
            <pc:docMk/>
            <pc:sldMk cId="3461548944" sldId="293"/>
            <ac:spMk id="2" creationId="{F845AB00-1C5C-4EB0-B93F-C03AB7A9BC6F}"/>
          </ac:spMkLst>
        </pc:spChg>
        <pc:picChg chg="del">
          <ac:chgData name="shooq alain" userId="641683b366eb880a" providerId="LiveId" clId="{D9035B85-E77C-43EF-8835-454E50149304}" dt="2020-12-13T10:47:25.922" v="97" actId="478"/>
          <ac:picMkLst>
            <pc:docMk/>
            <pc:sldMk cId="3461548944" sldId="293"/>
            <ac:picMk id="5" creationId="{3538F427-BDCD-4653-9892-26E388DFFCD0}"/>
          </ac:picMkLst>
        </pc:picChg>
        <pc:picChg chg="add mod">
          <ac:chgData name="shooq alain" userId="641683b366eb880a" providerId="LiveId" clId="{D9035B85-E77C-43EF-8835-454E50149304}" dt="2020-12-13T10:47:33.136" v="100" actId="14100"/>
          <ac:picMkLst>
            <pc:docMk/>
            <pc:sldMk cId="3461548944" sldId="293"/>
            <ac:picMk id="6" creationId="{E283D2BB-DB5C-456E-81E5-26B0D1A282EF}"/>
          </ac:picMkLst>
        </pc:picChg>
      </pc:sldChg>
      <pc:sldChg chg="addSp delSp modSp mod">
        <pc:chgData name="shooq alain" userId="641683b366eb880a" providerId="LiveId" clId="{D9035B85-E77C-43EF-8835-454E50149304}" dt="2020-12-13T11:23:43.645" v="1652" actId="1037"/>
        <pc:sldMkLst>
          <pc:docMk/>
          <pc:sldMk cId="104944527" sldId="297"/>
        </pc:sldMkLst>
        <pc:spChg chg="mod">
          <ac:chgData name="shooq alain" userId="641683b366eb880a" providerId="LiveId" clId="{D9035B85-E77C-43EF-8835-454E50149304}" dt="2020-12-13T11:12:32.609" v="1454" actId="20577"/>
          <ac:spMkLst>
            <pc:docMk/>
            <pc:sldMk cId="104944527" sldId="297"/>
            <ac:spMk id="2" creationId="{72E71F4D-3222-4AA3-B02D-8416599B015C}"/>
          </ac:spMkLst>
        </pc:spChg>
        <pc:spChg chg="add del mod">
          <ac:chgData name="shooq alain" userId="641683b366eb880a" providerId="LiveId" clId="{D9035B85-E77C-43EF-8835-454E50149304}" dt="2020-12-13T11:14:16.367" v="1456" actId="478"/>
          <ac:spMkLst>
            <pc:docMk/>
            <pc:sldMk cId="104944527" sldId="297"/>
            <ac:spMk id="4" creationId="{43FAE398-B7E0-4611-BA92-C529D9373992}"/>
          </ac:spMkLst>
        </pc:spChg>
        <pc:picChg chg="add del mod">
          <ac:chgData name="shooq alain" userId="641683b366eb880a" providerId="LiveId" clId="{D9035B85-E77C-43EF-8835-454E50149304}" dt="2020-12-13T11:15:13.709" v="1464" actId="21"/>
          <ac:picMkLst>
            <pc:docMk/>
            <pc:sldMk cId="104944527" sldId="297"/>
            <ac:picMk id="5" creationId="{38BEA025-FEEB-4E34-9CED-BA1E844D6BAD}"/>
          </ac:picMkLst>
        </pc:picChg>
        <pc:picChg chg="add del mod">
          <ac:chgData name="shooq alain" userId="641683b366eb880a" providerId="LiveId" clId="{D9035B85-E77C-43EF-8835-454E50149304}" dt="2020-12-13T11:21:04.072" v="1621" actId="21"/>
          <ac:picMkLst>
            <pc:docMk/>
            <pc:sldMk cId="104944527" sldId="297"/>
            <ac:picMk id="7" creationId="{3B89F143-45B0-4EFF-B055-36B3E9F2AF56}"/>
          </ac:picMkLst>
        </pc:picChg>
        <pc:picChg chg="add mod">
          <ac:chgData name="shooq alain" userId="641683b366eb880a" providerId="LiveId" clId="{D9035B85-E77C-43EF-8835-454E50149304}" dt="2020-12-13T11:23:43.645" v="1652" actId="1037"/>
          <ac:picMkLst>
            <pc:docMk/>
            <pc:sldMk cId="104944527" sldId="297"/>
            <ac:picMk id="9" creationId="{9B6E093C-4573-4063-AF84-05E83B61E1E3}"/>
          </ac:picMkLst>
        </pc:picChg>
        <pc:picChg chg="del">
          <ac:chgData name="shooq alain" userId="641683b366eb880a" providerId="LiveId" clId="{D9035B85-E77C-43EF-8835-454E50149304}" dt="2020-12-13T11:14:15.402" v="1455" actId="478"/>
          <ac:picMkLst>
            <pc:docMk/>
            <pc:sldMk cId="104944527" sldId="297"/>
            <ac:picMk id="1026" creationId="{89BB3435-6615-4E02-8E51-1372A6A9BA62}"/>
          </ac:picMkLst>
        </pc:picChg>
        <pc:picChg chg="del">
          <ac:chgData name="shooq alain" userId="641683b366eb880a" providerId="LiveId" clId="{D9035B85-E77C-43EF-8835-454E50149304}" dt="2020-12-13T11:14:17.358" v="1457" actId="478"/>
          <ac:picMkLst>
            <pc:docMk/>
            <pc:sldMk cId="104944527" sldId="297"/>
            <ac:picMk id="1028" creationId="{28341739-8548-48E6-A1D6-147C525F27E0}"/>
          </ac:picMkLst>
        </pc:picChg>
      </pc:sldChg>
      <pc:sldChg chg="del">
        <pc:chgData name="shooq alain" userId="641683b366eb880a" providerId="LiveId" clId="{D9035B85-E77C-43EF-8835-454E50149304}" dt="2020-12-13T10:48:18.679" v="142" actId="47"/>
        <pc:sldMkLst>
          <pc:docMk/>
          <pc:sldMk cId="2717108088" sldId="298"/>
        </pc:sldMkLst>
      </pc:sldChg>
      <pc:sldChg chg="modSp mod">
        <pc:chgData name="shooq alain" userId="641683b366eb880a" providerId="LiveId" clId="{D9035B85-E77C-43EF-8835-454E50149304}" dt="2020-12-13T11:12:19.562" v="1450" actId="20577"/>
        <pc:sldMkLst>
          <pc:docMk/>
          <pc:sldMk cId="3386298331" sldId="300"/>
        </pc:sldMkLst>
        <pc:graphicFrameChg chg="mod modGraphic">
          <ac:chgData name="shooq alain" userId="641683b366eb880a" providerId="LiveId" clId="{D9035B85-E77C-43EF-8835-454E50149304}" dt="2020-12-13T11:12:19.562" v="1450" actId="20577"/>
          <ac:graphicFrameMkLst>
            <pc:docMk/>
            <pc:sldMk cId="3386298331" sldId="300"/>
            <ac:graphicFrameMk id="4" creationId="{FCBFDD2E-5A97-44B9-BFC8-3A9636E76222}"/>
          </ac:graphicFrameMkLst>
        </pc:graphicFrameChg>
      </pc:sldChg>
      <pc:sldChg chg="addSp delSp modSp add mod">
        <pc:chgData name="shooq alain" userId="641683b366eb880a" providerId="LiveId" clId="{D9035B85-E77C-43EF-8835-454E50149304}" dt="2020-12-13T11:23:31.396" v="1647" actId="1076"/>
        <pc:sldMkLst>
          <pc:docMk/>
          <pc:sldMk cId="378266894" sldId="301"/>
        </pc:sldMkLst>
        <pc:picChg chg="add mod">
          <ac:chgData name="shooq alain" userId="641683b366eb880a" providerId="LiveId" clId="{D9035B85-E77C-43EF-8835-454E50149304}" dt="2020-12-13T11:23:31.396" v="1647" actId="1076"/>
          <ac:picMkLst>
            <pc:docMk/>
            <pc:sldMk cId="378266894" sldId="301"/>
            <ac:picMk id="5" creationId="{B98CA4A1-8D07-4D44-BA21-6268E8930514}"/>
          </ac:picMkLst>
        </pc:picChg>
        <pc:picChg chg="del">
          <ac:chgData name="shooq alain" userId="641683b366eb880a" providerId="LiveId" clId="{D9035B85-E77C-43EF-8835-454E50149304}" dt="2020-12-13T11:22:59.552" v="1638" actId="478"/>
          <ac:picMkLst>
            <pc:docMk/>
            <pc:sldMk cId="378266894" sldId="301"/>
            <ac:picMk id="9" creationId="{9B6E093C-4573-4063-AF84-05E83B61E1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4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9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2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4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8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60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5080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15 February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654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15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5EgKQ-OOP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5uY3fTlcGs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ينتبه  للمثيرات الحسية التي تلامس جسده "أشياء ناعمة – أشياء غير ناعمة" مع الاستجابة لها (بتحريك يديه ) </a:t>
            </a:r>
            <a:r>
              <a:rPr lang="en-US" sz="2800" dirty="0">
                <a:latin typeface="Arial" panose="020B0604020202020204" pitchFamily="34" charset="0"/>
                <a:cs typeface="Sakkal Majalla" panose="02000000000000000000" pitchFamily="2" charset="-78"/>
              </a:rPr>
              <a:t>(232)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28204" y="5266975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لطيفة الخميري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1F4D-3222-4AA3-B02D-8416599B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252391"/>
            <a:ext cx="3968496" cy="832104"/>
          </a:xfrm>
        </p:spPr>
        <p:txBody>
          <a:bodyPr/>
          <a:lstStyle/>
          <a:p>
            <a:pPr algn="ctr" rtl="1"/>
            <a:r>
              <a:rPr lang="ar-AE" dirty="0"/>
              <a:t>نشاط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9EC4F-B389-47EE-95D1-82EADFDC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88D81AD-4739-48AD-A01D-E95B0BD3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2224087"/>
            <a:ext cx="5991224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6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09594"/>
              </p:ext>
            </p:extLst>
          </p:nvPr>
        </p:nvGraphicFramePr>
        <p:xfrm>
          <a:off x="154004" y="220749"/>
          <a:ext cx="11906451" cy="6359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4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خديجة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لطيفة الخميري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ينتبه  للمثيرات الحسية التي تلامس جسده "أشياء ناعمة – أشياء غير ناعمة" مع الاستجابة لها (بتحريك يديه )</a:t>
                      </a:r>
                      <a:endParaRPr lang="en-US" sz="1200" dirty="0">
                        <a:latin typeface="Arial" panose="020B060402020202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Sakkal Majalla" panose="02000000000000000000" pitchFamily="2" charset="-78"/>
                        </a:rPr>
                        <a:t>(232)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العمرية:3 - 15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الذهنية الشديدة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255217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قصة:</a:t>
                      </a:r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وجد حمد ريش  قال لعلي  انظر ريشة ملمسها ناعم جدا </a:t>
                      </a: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ثم وجد حجر وأعطا حمد الحجر لعلي وقال له الحجر ملمسه خشن جدا </a:t>
                      </a: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AutoNum type="arabicPeriod"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15 February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C2ACE-F80B-401E-90A0-48D51419C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24" y="1827422"/>
            <a:ext cx="1703311" cy="155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8F7C4-CE8B-4728-92B7-A040AA898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884" y="4060903"/>
            <a:ext cx="1720651" cy="15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يلمس حمد الريش  ناعم 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3D2BB-DB5C-456E-81E5-26B0D1A2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666290"/>
            <a:ext cx="5040405" cy="45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 anchor="b"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يلمس حمد الحجر خشن </a:t>
            </a:r>
            <a:br>
              <a:rPr lang="ar-EG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76076-AE37-4A58-9510-7A4A31AD4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03" y="1445388"/>
            <a:ext cx="5442993" cy="49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05511"/>
              </p:ext>
            </p:extLst>
          </p:nvPr>
        </p:nvGraphicFramePr>
        <p:xfrm>
          <a:off x="371061" y="245890"/>
          <a:ext cx="11589108" cy="6218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77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ينتبه  للمثيرات الحسية التي تلامس جسده "أشياء ناعمة – أشياء غير ناعمة" مع الاستجابة لها (بتحريك يديه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322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الاستكشاف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بلمس عدة أشياء مختلفة ناعمة وعدة أشياء مختلفة خشنة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التكامل الحسي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خلال ان يتعرف الطالب على الملامس الناعمة و الخشنة وتصنيفها وترتيب الملامس من ناعمة الي خشنة . </a:t>
                      </a:r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EG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 </a:t>
                      </a: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باللعب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 </a:t>
                      </a:r>
                      <a:r>
                        <a:rPr lang="ar-EG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خلال وضع صندوق مغطى ويحتوى على أشياء مختلفة بملامس مختلفة وعلى الطالب تحديد الملمس (ناعم – خشن ).</a:t>
                      </a:r>
                    </a:p>
                    <a:p>
                      <a:pPr algn="r" rtl="1"/>
                      <a:endParaRPr lang="ar-AE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اللعب التنافسي:</a:t>
                      </a:r>
                    </a:p>
                    <a:p>
                      <a:pPr algn="r" rtl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بترتيب مجموعة ملامس مختلفة من ناعم الي خشن ومن ينتهي أولا من استخراج الملامس المطلوبة .</a:t>
                      </a:r>
                    </a:p>
                    <a:p>
                      <a:pPr algn="r" rtl="1"/>
                      <a:endParaRPr lang="ar-EG" sz="14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lang="ar-SA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التعلم عن طريق الموسيقى و الأغاني </a:t>
                      </a:r>
                      <a:r>
                        <a:rPr lang="ar-AE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EG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ستمع الطالب الي انشودة الحواس الخمسة </a:t>
                      </a:r>
                      <a:endParaRPr lang="ar-EG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045293" y="4921514"/>
            <a:ext cx="4949132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7851" y="5057974"/>
            <a:ext cx="44440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https://youtu.be/W5EgKQ-OOP0</a:t>
            </a:r>
            <a:endParaRPr kumimoji="0" lang="ar-SA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203FF-02FB-4EB0-B5DF-789F2E08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15 February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4F268-004C-48F5-9243-DAD91B58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FDD2E-5A97-44B9-BFC8-3A9636E7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64306"/>
              </p:ext>
            </p:extLst>
          </p:nvPr>
        </p:nvGraphicFramePr>
        <p:xfrm>
          <a:off x="180109" y="165333"/>
          <a:ext cx="11804073" cy="575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992">
                <a:tc>
                  <a:txBody>
                    <a:bodyPr/>
                    <a:lstStyle/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المعلم من الطالب يلمس الريش أو قطعة حرير أو فرو بتوجيه لفظي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2-يطلب المعلم من الطالب يملس حجر أو قش أو ليفة جلي الصحون بتوجيه لفظي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3-يطلب المعلم من الطالب لمس ريشه من ثم حجر ليميز الفرق بينهما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4-يطلب المعلم من الطالب ان يطابق ما بين الأغراض من امامة مع صور  مشابهة للأغراض بتوجيه لفظي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5-يطلب المعلم من الطالب ان يضع يده داخل الصندوق ويحدد ما يلمسه بيده ( ناعم – خشن )</a:t>
                      </a:r>
                      <a:endParaRPr lang="ar-AE" sz="1200" dirty="0"/>
                    </a:p>
                    <a:p>
                      <a:pPr algn="r"/>
                      <a:endParaRPr lang="ar-SA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sz="12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  :  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يلعب الطالب لعبة تجديد الملمس ناعم وخشن من خلال وضع الأشياء الناعمة مع بعض والخشنة مع بعض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 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يحدد الطالب من خلال وضع دائرة حلو الأشياء الناعمة والاشياء الخشنة في ورقة عمل أمامه</a:t>
                      </a:r>
                      <a:endParaRPr lang="ar-SA" sz="1200" b="1" u="none" baseline="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تشغيل أنشودة الحواس الخمس</a:t>
                      </a: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توضيحي لتعرف على الملامس ناعم/خشن</a:t>
                      </a:r>
                    </a:p>
                    <a:p>
                      <a:pPr algn="r"/>
                      <a:r>
                        <a:rPr lang="en-US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2"/>
                        </a:rPr>
                        <a:t>https://www.youtube.com/watch?v=R5uY3fTlcGs</a:t>
                      </a:r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0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ورقة عمل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8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حميل بعض الألعاب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المناسبة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 يميز الملمس الناعم / خشن بمساعدة جسدية ولفظية عالية.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يميز الملمس الناعم / خشن بمساعدة لفظية بسيطة.                                                    </a:t>
                      </a:r>
                      <a:r>
                        <a:rPr lang="ar-AE" sz="1200" b="1" u="sng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يميز الطالب الملمس ناعم / خشن بمفرده.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9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68217" y="997532"/>
            <a:ext cx="4367023" cy="734415"/>
          </a:xfrm>
        </p:spPr>
        <p:txBody>
          <a:bodyPr anchor="ctr">
            <a:normAutofit/>
          </a:bodyPr>
          <a:lstStyle/>
          <a:p>
            <a:pPr algn="ctr" rtl="1"/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Mystery Box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74148" cy="804672"/>
          </a:xfrm>
        </p:spPr>
        <p:txBody>
          <a:bodyPr>
            <a:normAutofit/>
          </a:bodyPr>
          <a:lstStyle/>
          <a:p>
            <a:pPr lvl="1" algn="r" rtl="1" fontAlgn="base"/>
            <a:r>
              <a:rPr lang="ar-EG" sz="1800" b="1" dirty="0">
                <a:solidFill>
                  <a:schemeClr val="bg1"/>
                </a:solidFill>
                <a:latin typeface="inherit"/>
              </a:rPr>
              <a:t>               </a:t>
            </a:r>
            <a:r>
              <a:rPr lang="ar-AE" sz="1800" b="1" dirty="0">
                <a:solidFill>
                  <a:schemeClr val="bg1"/>
                </a:solidFill>
                <a:latin typeface="inherit"/>
              </a:rPr>
              <a:t>صندوق الحواس</a:t>
            </a:r>
            <a:endParaRPr lang="ar-EG" b="1" i="0" dirty="0">
              <a:solidFill>
                <a:schemeClr val="bg1"/>
              </a:solidFill>
              <a:effectLst/>
              <a:latin typeface="Ari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15 February 2021</a:t>
            </a:fld>
            <a:endParaRPr lang="en-US" noProof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C8F5BB-81C1-47C9-8A7E-5B70BBC713E9}"/>
              </a:ext>
            </a:extLst>
          </p:cNvPr>
          <p:cNvSpPr/>
          <p:nvPr/>
        </p:nvSpPr>
        <p:spPr>
          <a:xfrm rot="694842">
            <a:off x="7182678" y="4343251"/>
            <a:ext cx="1997765" cy="860424"/>
          </a:xfrm>
          <a:prstGeom prst="roundRect">
            <a:avLst>
              <a:gd name="adj" fmla="val 325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dirty="0"/>
              <a:t>ماما</a:t>
            </a:r>
            <a:endParaRPr lang="en-US" sz="3600" dirty="0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A4A3FCA-76A0-41E0-9656-3723F144E8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161898"/>
            <a:ext cx="4647699" cy="5472101"/>
          </a:xfrm>
        </p:spPr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9F4A64BF-8AE3-49E2-8F1B-215042A54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AE" dirty="0"/>
              <a:t>- أن يقوم الطالب بوضع يده داخل الصندوق ولمس الشيء من ثم تحديد هل هو ناعم أم خشن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2AF9DF1-0BAA-49E9-9094-AD2BD057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032">
            <a:off x="6614930" y="502743"/>
            <a:ext cx="4186213" cy="49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6196F2E-CAAC-4522-ADA2-EA91B3901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5" y="4662529"/>
            <a:ext cx="2601329" cy="17357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92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1F4D-3222-4AA3-B02D-8416599B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204766"/>
            <a:ext cx="3968496" cy="832104"/>
          </a:xfrm>
        </p:spPr>
        <p:txBody>
          <a:bodyPr/>
          <a:lstStyle/>
          <a:p>
            <a:pPr algn="ctr" rtl="1"/>
            <a:r>
              <a:rPr lang="ar-AE" dirty="0"/>
              <a:t>نشاط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9EC4F-B389-47EE-95D1-82EADFDC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B6E093C-4573-4063-AF84-05E83B61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19" y="1113511"/>
            <a:ext cx="3968496" cy="56079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27395-A424-4797-A422-972447B4926E}"/>
              </a:ext>
            </a:extLst>
          </p:cNvPr>
          <p:cNvSpPr txBox="1">
            <a:spLocks/>
          </p:cNvSpPr>
          <p:nvPr/>
        </p:nvSpPr>
        <p:spPr>
          <a:xfrm>
            <a:off x="635127" y="3917493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/>
              <a:t>يمكن عمل أوراق عمل يلصق فيها الطالب الملمس الناعم </a:t>
            </a:r>
          </a:p>
          <a:p>
            <a:pPr algn="ctr" rtl="1"/>
            <a:r>
              <a:rPr lang="ar-AE" dirty="0"/>
              <a:t>الملمس الخشن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1F4D-3222-4AA3-B02D-8416599B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252391"/>
            <a:ext cx="3968496" cy="832104"/>
          </a:xfrm>
        </p:spPr>
        <p:txBody>
          <a:bodyPr/>
          <a:lstStyle/>
          <a:p>
            <a:pPr algn="ctr" rtl="1"/>
            <a:r>
              <a:rPr lang="ar-AE" dirty="0"/>
              <a:t>نشاط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9EC4F-B389-47EE-95D1-82EADFDC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1026" name="Picture 2" descr="عالم رياض أطفال: وسائل لحاسة اللمس">
            <a:extLst>
              <a:ext uri="{FF2B5EF4-FFF2-40B4-BE49-F238E27FC236}">
                <a16:creationId xmlns:a16="http://schemas.microsoft.com/office/drawing/2014/main" id="{0453FB46-66DB-4A0F-BADA-08A03E2F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67" y="1981200"/>
            <a:ext cx="5427133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516</Words>
  <Application>Microsoft Office PowerPoint</Application>
  <PresentationFormat>Widescreen</PresentationFormat>
  <Paragraphs>111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Arimo</vt:lpstr>
      <vt:lpstr>Calibri</vt:lpstr>
      <vt:lpstr>Calibri Light</vt:lpstr>
      <vt:lpstr>Franklin Gothic Book</vt:lpstr>
      <vt:lpstr>inherit</vt:lpstr>
      <vt:lpstr>Sakkal Majalla</vt:lpstr>
      <vt:lpstr>YouTube Noto</vt:lpstr>
      <vt:lpstr>Office Theme</vt:lpstr>
      <vt:lpstr>1_Office Theme</vt:lpstr>
      <vt:lpstr>ينتبه  للمثيرات الحسية التي تلامس جسده "أشياء ناعمة – أشياء غير ناعمة" مع الاستجابة لها (بتحريك يديه ) (232)</vt:lpstr>
      <vt:lpstr>PowerPoint Presentation</vt:lpstr>
      <vt:lpstr>يلمس حمد الريش  ناعم   </vt:lpstr>
      <vt:lpstr>يلمس حمد الحجر خشن   </vt:lpstr>
      <vt:lpstr>PowerPoint Presentation</vt:lpstr>
      <vt:lpstr>PowerPoint Presentation</vt:lpstr>
      <vt:lpstr>Mystery Box</vt:lpstr>
      <vt:lpstr>نشاط</vt:lpstr>
      <vt:lpstr>نشاط</vt:lpstr>
      <vt:lpstr>نشاط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Salama Nasiib Hamad Al Ketbi</cp:lastModifiedBy>
  <cp:revision>259</cp:revision>
  <dcterms:created xsi:type="dcterms:W3CDTF">2020-07-26T19:33:45Z</dcterms:created>
  <dcterms:modified xsi:type="dcterms:W3CDTF">2021-02-15T17:02:28Z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