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291" r:id="rId5"/>
    <p:sldId id="295" r:id="rId6"/>
    <p:sldId id="285" r:id="rId7"/>
    <p:sldId id="302" r:id="rId8"/>
    <p:sldId id="289" r:id="rId9"/>
    <p:sldId id="296" r:id="rId10"/>
    <p:sldId id="301" r:id="rId11"/>
    <p:sldId id="303" r:id="rId12"/>
    <p:sldId id="304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9" autoAdjust="0"/>
    <p:restoredTop sz="94660"/>
  </p:normalViewPr>
  <p:slideViewPr>
    <p:cSldViewPr snapToGrid="0">
      <p:cViewPr>
        <p:scale>
          <a:sx n="80" d="100"/>
          <a:sy n="80" d="100"/>
        </p:scale>
        <p:origin x="-4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30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30 March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30 March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March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30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30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HT33MYoIm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800" b="1" dirty="0">
                <a:latin typeface="Calibri" panose="020F0502020204030204" pitchFamily="34" charset="0"/>
              </a:rPr>
              <a:t>ينتبه  للمثيرات الحسية التي تلامس جسده "أشياء ناعمة – أشياء غير ناعمة"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 smtClean="0">
                <a:solidFill>
                  <a:schemeClr val="bg1"/>
                </a:solidFill>
              </a:rPr>
              <a:t>مريم خميس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9" t="17601" r="15043" b="9589"/>
          <a:stretch/>
        </p:blipFill>
        <p:spPr>
          <a:xfrm rot="20984878">
            <a:off x="1127463" y="1562471"/>
            <a:ext cx="4376691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March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272739"/>
              </p:ext>
            </p:extLst>
          </p:nvPr>
        </p:nvGraphicFramePr>
        <p:xfrm>
          <a:off x="173583" y="375859"/>
          <a:ext cx="11804073" cy="4493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-   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ينتبه للمثيرات التي تلامس جسده ( اشياء ناعمة واشياء غير ناعمة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en-US" sz="1200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 في كتاب دليل  الطالب.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يمشي على ملامس مختلفة</a:t>
                      </a:r>
                      <a:r>
                        <a:rPr lang="ar-SA" sz="1200" b="1" u="none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يقوم الطالب بلصق الريش على صورة الدجاجة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، يقوم الطالب بلصق القطن على صورة غيمة ، يعمل الطالب اطار للصور باستخدام عيدان خشبية .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  </a:t>
                      </a:r>
                      <a:endParaRPr lang="ar-AE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</a:t>
                      </a:r>
                      <a:r>
                        <a:rPr lang="en-US" sz="12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https://www.youtube.com/watch?v=zHT33MYoImY</a:t>
                      </a:r>
                      <a:r>
                        <a:rPr lang="ar-AE" sz="12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ar-AE" sz="1200" b="1" u="sng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رسم يد وفي كل أصبع يكون ملمس ( ناعم ، خشن )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سماع انشودة </a:t>
                      </a:r>
                      <a:r>
                        <a:rPr lang="en-US" sz="12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https://www.youtube.com/watch?v=zHT33MYoImY</a:t>
                      </a:r>
                      <a:r>
                        <a:rPr lang="ar-AE" sz="1200" b="1" u="none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ar-AE" sz="1200" b="1" u="sng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ينتبه الطالب للمثيرات الحسية  بمساعدة جسدية كلية.          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ينتبه الطالب للمثيرات الحسية بمساعدة جسدية جزئية   .              مرتفع: ان ينتبه الطالب للمثيرات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الحسية بمفرده.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30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11857"/>
              </p:ext>
            </p:extLst>
          </p:nvPr>
        </p:nvGraphicFramePr>
        <p:xfrm>
          <a:off x="118991" y="130200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3230452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963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امنه الكتبي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مريم خميس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ينتبه للمثيرات التي تلامس جسده ( اشياء ناعمة واشياء غير ناعمة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رقم الهدف : ( 240 )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٣-١٥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القطة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القطة تحب اللعب بكرة الصوف ثم تنام في صندوقها الخشبي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قطة شعرها ناعم.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كرة الصوف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كرة الصوف ناعمة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صندوقها الخشبي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خشب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خشن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9" t="17601" r="15043" b="9589"/>
          <a:stretch/>
        </p:blipFill>
        <p:spPr>
          <a:xfrm>
            <a:off x="9579006" y="2130640"/>
            <a:ext cx="981950" cy="932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18900" r="17264" b="25696"/>
          <a:stretch/>
        </p:blipFill>
        <p:spPr>
          <a:xfrm>
            <a:off x="9463597" y="3845158"/>
            <a:ext cx="1118586" cy="868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9425" r="23443" b="29191"/>
          <a:stretch/>
        </p:blipFill>
        <p:spPr>
          <a:xfrm>
            <a:off x="9383697" y="5237825"/>
            <a:ext cx="1114380" cy="7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840" y="488112"/>
            <a:ext cx="8315579" cy="832104"/>
          </a:xfrm>
        </p:spPr>
        <p:txBody>
          <a:bodyPr>
            <a:noAutofit/>
          </a:bodyPr>
          <a:lstStyle/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يقول المعلم : القطة شعرها ناعم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9" t="17601" r="15043" b="9589"/>
          <a:stretch/>
        </p:blipFill>
        <p:spPr>
          <a:xfrm>
            <a:off x="4660776" y="1677880"/>
            <a:ext cx="4376691" cy="4154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79785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26615" y="0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26614" y="4681762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840" y="488112"/>
            <a:ext cx="8315579" cy="832104"/>
          </a:xfrm>
        </p:spPr>
        <p:txBody>
          <a:bodyPr>
            <a:noAutofit/>
          </a:bodyPr>
          <a:lstStyle/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يقول المعلم : كرة الصوف ناعمة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18900" r="17264" b="25696"/>
          <a:stretch/>
        </p:blipFill>
        <p:spPr>
          <a:xfrm>
            <a:off x="4474346" y="2077374"/>
            <a:ext cx="4743019" cy="3684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79785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26615" y="0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26614" y="4681762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37" y="500541"/>
            <a:ext cx="7574507" cy="832104"/>
          </a:xfrm>
        </p:spPr>
        <p:txBody>
          <a:bodyPr/>
          <a:lstStyle/>
          <a:p>
            <a:pPr algn="ct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3-يقول المعلم : الصندوق الخشبي خشن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9425" r="23443" b="29191"/>
          <a:stretch/>
        </p:blipFill>
        <p:spPr>
          <a:xfrm>
            <a:off x="4598632" y="2254929"/>
            <a:ext cx="4618491" cy="3311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79785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26615" y="0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26614" y="4681762"/>
            <a:ext cx="1465385" cy="21570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57368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1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ينتبه للمثيرات التي تلامس جسده ( اشياء ناعمة واشياء غير ناعمة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en-US" sz="1200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الاستكشاف</a:t>
                      </a:r>
                      <a:r>
                        <a:rPr lang="ar-AE" sz="12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:</a:t>
                      </a:r>
                      <a:endParaRPr lang="en-US" sz="12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المعلم بوضع  أشياء  ( ذات ملمس ناعم وملمس خشن )امام الطالب  ثم يساعده في تلمسها مع قول كلمة ناعم او خشن  .</a:t>
                      </a:r>
                      <a:endParaRPr lang="ar-SA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تعلم باللعب :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لعب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المعلم مع الطالب لعبه ( لمسة ) يمرر المعلم الشيء الناعم او الشي الخشن بلطف على راحة يد الطالب ويلاحظ ردة فعل الطالب .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التكامل الحسي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ياخذ المعلم الطالب الى الغرفة الحسية  .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30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25428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برسم يد الطالب ثم يلصق ملامس مختلفة عليها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يلعب المعلم مع  الطالب بالرمل الناعم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مع الطالب بتشكيل لوحة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باستخدام الاصداف .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يطلب  المعلم من الطالب استخراج الاشياء الناعمة او الغير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ناعمة من حوض الماء.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 – يقوم المعلم بوضع اشياء ناعمةواشياء غير ناعمة داخل صندوق  ويطلب من الطالب التمييز بينها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23" y="3790765"/>
            <a:ext cx="3468209" cy="26011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82600" y="2726766"/>
            <a:ext cx="504021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1- يعمل المعلم وسلية تعليمية تضم ملامس مختلفة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406" y="694765"/>
            <a:ext cx="3968496" cy="832104"/>
          </a:xfrm>
        </p:spPr>
        <p:txBody>
          <a:bodyPr/>
          <a:lstStyle/>
          <a:p>
            <a:pPr algn="ctr"/>
            <a:r>
              <a:rPr lang="ar-AE" dirty="0" smtClean="0"/>
              <a:t>2- يلعب الطالب بالرمل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1026" name="Picture 2" descr="شمسات | اللعب بالرمل وصناعة الاشكا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7" y="1971768"/>
            <a:ext cx="4305671" cy="43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700" y="694765"/>
            <a:ext cx="3968496" cy="832104"/>
          </a:xfrm>
        </p:spPr>
        <p:txBody>
          <a:bodyPr/>
          <a:lstStyle/>
          <a:p>
            <a:r>
              <a:rPr lang="ar-AE" dirty="0" smtClean="0"/>
              <a:t>3 – تمييز الاشياء الناعمة وغير الناعمة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16" y="2420117"/>
            <a:ext cx="4533530" cy="30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8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12467</TotalTime>
  <Words>390</Words>
  <Application>Microsoft Office PowerPoint</Application>
  <PresentationFormat>Custom</PresentationFormat>
  <Paragraphs>107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ينتبه  للمثيرات الحسية التي تلامس جسده "أشياء ناعمة – أشياء غير ناعمة"</vt:lpstr>
      <vt:lpstr>PowerPoint Presentation</vt:lpstr>
      <vt:lpstr>1- يقول المعلم : القطة شعرها ناعم</vt:lpstr>
      <vt:lpstr>2- يقول المعلم : كرة الصوف ناعمة</vt:lpstr>
      <vt:lpstr>3-يقول المعلم : الصندوق الخشبي خشن</vt:lpstr>
      <vt:lpstr>PowerPoint Presentation</vt:lpstr>
      <vt:lpstr>PowerPoint Presentation</vt:lpstr>
      <vt:lpstr>2- يلعب الطالب بالرمل </vt:lpstr>
      <vt:lpstr>3 – تمييز الاشياء الناعمة وغير الناعمة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139</cp:revision>
  <dcterms:created xsi:type="dcterms:W3CDTF">2020-07-26T19:33:45Z</dcterms:created>
  <dcterms:modified xsi:type="dcterms:W3CDTF">2021-03-30T05:53:31Z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