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8"/>
  </p:notesMasterIdLst>
  <p:sldIdLst>
    <p:sldId id="291" r:id="rId5"/>
    <p:sldId id="295" r:id="rId6"/>
    <p:sldId id="285" r:id="rId7"/>
    <p:sldId id="289" r:id="rId8"/>
    <p:sldId id="290" r:id="rId9"/>
    <p:sldId id="296" r:id="rId10"/>
    <p:sldId id="301" r:id="rId11"/>
    <p:sldId id="306" r:id="rId12"/>
    <p:sldId id="302" r:id="rId13"/>
    <p:sldId id="305" r:id="rId14"/>
    <p:sldId id="303" r:id="rId15"/>
    <p:sldId id="304" r:id="rId16"/>
    <p:sldId id="30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9" autoAdjust="0"/>
    <p:restoredTop sz="94660"/>
  </p:normalViewPr>
  <p:slideViewPr>
    <p:cSldViewPr snapToGrid="0">
      <p:cViewPr>
        <p:scale>
          <a:sx n="80" d="100"/>
          <a:sy n="80" d="100"/>
        </p:scale>
        <p:origin x="-48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qrHU-yEddk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يحدد  اتجاه  الأصوات الموسيقية  بالنظر أو الإشارة الى مصدر الصوت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SA" dirty="0" smtClean="0">
                <a:solidFill>
                  <a:schemeClr val="bg1"/>
                </a:solidFill>
              </a:rPr>
              <a:t>نادية سيف الشامسي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 descr="A picture containing toy&#10;&#10;Description automatically generated">
            <a:extLst>
              <a:ext uri="{FF2B5EF4-FFF2-40B4-BE49-F238E27FC236}">
                <a16:creationId xmlns="" xmlns:a16="http://schemas.microsoft.com/office/drawing/2014/main" id="{77266420-2ECE-F14C-AF8B-13EC50EF9D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6107">
            <a:off x="407009" y="2144817"/>
            <a:ext cx="5047967" cy="332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10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81300" y="68904"/>
            <a:ext cx="8526482" cy="1220823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 rtl="1"/>
            <a:r>
              <a:rPr lang="ar-AE" dirty="0"/>
              <a:t>2- </a:t>
            </a:r>
            <a:r>
              <a:rPr lang="ar-AE" sz="2100" dirty="0" smtClean="0"/>
              <a:t>ان يشير الطالب على اصوات البيئة </a:t>
            </a:r>
            <a:r>
              <a:rPr lang="ar-SA" sz="2100" dirty="0" smtClean="0"/>
              <a:t>.</a:t>
            </a:r>
            <a:endParaRPr lang="ar-SA" sz="2100" dirty="0"/>
          </a:p>
        </p:txBody>
      </p:sp>
      <p:sp>
        <p:nvSpPr>
          <p:cNvPr id="6" name="Rectangle 5"/>
          <p:cNvSpPr/>
          <p:nvPr/>
        </p:nvSpPr>
        <p:spPr>
          <a:xfrm>
            <a:off x="0" y="23988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19460" y="0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19460" y="44750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364" y="1924050"/>
            <a:ext cx="3000375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910" y="1647825"/>
            <a:ext cx="3543300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276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11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65662" y="349344"/>
            <a:ext cx="9191501" cy="141220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sz="2300" dirty="0" smtClean="0"/>
              <a:t>4- ان يشير الطالب على اصوات المواصلات</a:t>
            </a:r>
            <a:r>
              <a:rPr lang="en-US" sz="2100" dirty="0" smtClean="0"/>
              <a:t>. </a:t>
            </a:r>
            <a:r>
              <a:rPr lang="en-US" sz="2100" dirty="0" smtClean="0"/>
              <a:t/>
            </a:r>
            <a:br>
              <a:rPr lang="en-US" sz="2100" dirty="0" smtClean="0"/>
            </a:br>
            <a:endParaRPr lang="ar-SA" sz="21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312" y="2386693"/>
            <a:ext cx="4962525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23988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19460" y="0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19460" y="44750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706" y="2853418"/>
            <a:ext cx="35433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252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895" y="229113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SA" sz="2100" dirty="0" smtClean="0"/>
              <a:t>تدريبات مقترحة</a:t>
            </a:r>
            <a:endParaRPr lang="en-US" sz="21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12</a:t>
            </a:fld>
            <a:endParaRPr lang="en-US" noProof="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303811" y="1911926"/>
            <a:ext cx="873628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1-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دق جرساً على بعد 30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-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45 سم (يجب الا يكون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عالياً جداً ولكن بصوت لا يؤذي الطفل).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2-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تحدث إلى الطفل , أو قول اسمه "أحمد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"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انظر مثلاً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  <a:b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3-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صفق بيدك أو أربت على شئ أمامه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  <a:b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4-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اضغط على لعبة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بلاستيك تصدر صوتاً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b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5-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انفخ صفارة رقيقة جواره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  <a:b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6-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شغل الأناشيد أو الأغاني الخاصة بالأطفال ولكن بصوت منخفض لا يؤذي الطفل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  <a:b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7-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ساعد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الطفل بإدارة رأسه بلطف تجاه الصوت إذا لم يفعل ذلك بنفسه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  <a:b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8-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استعمل أنواع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مختلفة من الأصوات مع الطفل , غيرها دائماً حتى تصبح جديدة عليه وتجذب انتباهه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وتدفعه الى الحركة</a:t>
            </a: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b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en-US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7741647"/>
              </p:ext>
            </p:extLst>
          </p:nvPr>
        </p:nvGraphicFramePr>
        <p:xfrm>
          <a:off x="173583" y="375859"/>
          <a:ext cx="11804073" cy="4798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-التلويح باليد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SA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غناء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الدرس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يحمل  الطالب كره فيها صوت لمسافة  متر 1 ويرمي الكره في السله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يطلب معلم من الطالب </a:t>
                      </a:r>
                      <a:r>
                        <a:rPr lang="ar-SA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ان يصنع طبل اليد السهل.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عن </a:t>
                      </a:r>
                      <a:r>
                        <a:rPr lang="ar-SA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صوت الجرس </a:t>
                      </a:r>
                      <a:r>
                        <a:rPr lang="en-US" sz="1200" dirty="0" smtClean="0">
                          <a:hlinkClick r:id="rId2"/>
                        </a:rPr>
                        <a:t>https://www.youtube.com/watch?v=iqrHU-yEddk</a:t>
                      </a:r>
                      <a:r>
                        <a:rPr lang="ar-SA" sz="1200" dirty="0" smtClean="0"/>
                        <a:t> 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التلويح مع الطفل  عند الخرج من المنزل.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سماع انشودة  اصوات الحيوانات </a:t>
                      </a: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https://www.youtube.com/watch?v=HVRS8cRYt7Q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نشاط رقم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(1,2,34)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 </a:t>
                      </a:r>
                      <a:r>
                        <a:rPr lang="ar-SA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يتم تحريك رأس الطالب لمصدر الصوت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       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أن  </a:t>
                      </a:r>
                      <a:r>
                        <a:rPr lang="ar-SA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يحرك الطالب رأسه نحو مصدر  الصوت بعد عدد من المحاولات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                      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مرتفع: ان </a:t>
                      </a:r>
                      <a:r>
                        <a:rPr lang="ar-SA" sz="1200" b="1" baseline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يحرك الطالب رأسه لمصدر الصوت </a:t>
                      </a:r>
                      <a:r>
                        <a:rPr lang="ar-AE" sz="1200" b="1" baseline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بمفرده.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220325"/>
              </p:ext>
            </p:extLst>
          </p:nvPr>
        </p:nvGraphicFramePr>
        <p:xfrm>
          <a:off x="118991" y="130200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نادية سيف الشامسي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يحدد  اتجاه  الأصوات الموسيقية  بالنظر أو الإشارة الى مصدر الصوت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الهدف(</a:t>
                      </a:r>
                      <a:r>
                        <a:rPr lang="ar-SA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243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صوت الجرس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يغني المعلم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دق الجرس , دق الجرس  ..أسمعو .. أسمعو  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 يدق المعلم الجرس)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صوته جميل .. ( يدق المعلم الجرس)    دن .. دن .. دن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صاح الديك ... صاح الديك .. اصحو   ... اصحوا ..      طلعت الشمس ..كو كو كو 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9751" t="20000" r="33411" b="8906"/>
          <a:stretch>
            <a:fillRect/>
          </a:stretch>
        </p:blipFill>
        <p:spPr bwMode="auto">
          <a:xfrm>
            <a:off x="8332470" y="2777490"/>
            <a:ext cx="1251497" cy="88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12723" t="17656" r="36588" b="6563"/>
          <a:stretch>
            <a:fillRect/>
          </a:stretch>
        </p:blipFill>
        <p:spPr bwMode="auto">
          <a:xfrm>
            <a:off x="8058151" y="5293616"/>
            <a:ext cx="1371600" cy="11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5" cstate="print"/>
          <a:srcRect l="33186" t="20394" r="30405" b="19857"/>
          <a:stretch>
            <a:fillRect/>
          </a:stretch>
        </p:blipFill>
        <p:spPr bwMode="auto">
          <a:xfrm>
            <a:off x="6560820" y="5292090"/>
            <a:ext cx="1339017" cy="11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1089228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  يمسك بالجرس و يغني  دق الجرس , دق الجرس  ..أسمعو .. أسمعو  </a:t>
            </a:r>
            <a:b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                              ( يدق المعلم الجرس) خلف الطالب</a:t>
            </a: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9751" t="20000" r="33411" b="8906"/>
          <a:stretch>
            <a:fillRect/>
          </a:stretch>
        </p:blipFill>
        <p:spPr bwMode="auto">
          <a:xfrm>
            <a:off x="3537924" y="2594610"/>
            <a:ext cx="3965783" cy="278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"/>
          <p:cNvSpPr/>
          <p:nvPr/>
        </p:nvSpPr>
        <p:spPr>
          <a:xfrm>
            <a:off x="0" y="23988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719460" y="0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19460" y="44750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3787" y="534830"/>
            <a:ext cx="7574507" cy="1453990"/>
          </a:xfrm>
        </p:spPr>
        <p:txBody>
          <a:bodyPr>
            <a:normAutofit/>
          </a:bodyPr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2-يجب على المعلم 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يحرك الجرس </a:t>
            </a: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بعد </a:t>
            </a: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 ينظر </a:t>
            </a: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الطالب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لمصدر الصوت و هو الجرس و يكمل الاأغنية .... صوته جميل ( يدق المعلم الجرس يمين الطالب )    دن .. دن .. دن .</a:t>
            </a:r>
            <a:b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* ساعدالمعلم الطالب  بإدارة رأسه بلطف تجاه الصوت إذا لم يفعل ذلك بنفسه.  </a:t>
            </a:r>
            <a:endParaRPr lang="en-US" sz="2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4</a:t>
            </a:fld>
            <a:endParaRPr lang="en-US" noProof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9751" t="20000" r="33411" b="8906"/>
          <a:stretch>
            <a:fillRect/>
          </a:stretch>
        </p:blipFill>
        <p:spPr bwMode="auto">
          <a:xfrm>
            <a:off x="3537924" y="2594610"/>
            <a:ext cx="3965783" cy="278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23988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19460" y="0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19460" y="44750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41" y="318858"/>
            <a:ext cx="7670042" cy="2070011"/>
          </a:xfrm>
        </p:spPr>
        <p:txBody>
          <a:bodyPr>
            <a:noAutofit/>
          </a:bodyPr>
          <a:lstStyle/>
          <a:p>
            <a:pPr algn="ct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3-يجب على المعلم 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تكملت الغناء صاح الديك ... (صاح الديك) يمسك المعلم صورة الديك ( اصحو   , اصحو  ) (طلعت الشمس)  يمسك المعلم بصورة الشمس (كو كو كو )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5</a:t>
            </a:fld>
            <a:endParaRPr lang="en-US" noProof="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 l="12723" t="17656" r="36588" b="6563"/>
          <a:stretch>
            <a:fillRect/>
          </a:stretch>
        </p:blipFill>
        <p:spPr bwMode="auto">
          <a:xfrm>
            <a:off x="5777595" y="2796747"/>
            <a:ext cx="4029346" cy="3386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3" cstate="print"/>
          <a:srcRect l="33186" t="20394" r="30405" b="19857"/>
          <a:stretch>
            <a:fillRect/>
          </a:stretch>
        </p:blipFill>
        <p:spPr bwMode="auto">
          <a:xfrm>
            <a:off x="1428750" y="2691530"/>
            <a:ext cx="3933627" cy="34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23988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19460" y="0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719460" y="44750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1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612742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100" b="1" dirty="0">
                          <a:latin typeface="Sakkal Majalla" pitchFamily="2" charset="-78"/>
                          <a:cs typeface="Sakkal Majalla" pitchFamily="2" charset="-78"/>
                        </a:rPr>
                        <a:t>التلويح باليد لوداع زملائه</a:t>
                      </a: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SA" sz="1200" b="0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التعليم المباشر</a:t>
                      </a:r>
                      <a:r>
                        <a:rPr lang="ar-SA" sz="1200" b="0" i="0" kern="1200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0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</a:t>
                      </a:r>
                      <a:r>
                        <a:rPr lang="ar-SA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 بمساعدة الطالب بإدارة رأسه </a:t>
                      </a:r>
                      <a:r>
                        <a:rPr lang="ar-SA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تجاه مصدر الصوت.</a:t>
                      </a: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0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التكامل الحسي</a:t>
                      </a:r>
                      <a:r>
                        <a:rPr lang="ar-EG" sz="1200" b="0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SA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أنتباه الطالب لجهة</a:t>
                      </a:r>
                      <a:r>
                        <a:rPr lang="ar-SA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صوت الجرس و إدارة رأسه نحوه مع النظر لمصدر الصوت </a:t>
                      </a:r>
                      <a:r>
                        <a:rPr lang="ar-SA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</a:t>
                      </a:r>
                      <a:r>
                        <a:rPr lang="ar-SA" sz="1200" b="0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الأغاني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يسمع و يشاهد الطالب الاغنية للاستمتاع و التقليد.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pPr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7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025263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يطلب معلم من الطالب ان يلتفت تجاه صوت الجرس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يطلب المعلم من الطالب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يشير على اصوات الحيوانات عندما يطلب منه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/>
                        <a:t>3-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يطلب المعلم من الطالب ان يشير على اصوات البيئة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 smtClean="0"/>
                        <a:t>4-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يطلب المعلم من الطالب ان يشير على اصوات المواصلات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8</a:t>
            </a:fld>
            <a:endParaRPr lang="en-US" noProof="0" dirty="0"/>
          </a:p>
        </p:txBody>
      </p:sp>
      <p:sp>
        <p:nvSpPr>
          <p:cNvPr id="6" name="Rectangle 5"/>
          <p:cNvSpPr/>
          <p:nvPr/>
        </p:nvSpPr>
        <p:spPr>
          <a:xfrm>
            <a:off x="0" y="23988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19460" y="0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19460" y="44750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982903" y="343553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</a:t>
            </a:r>
            <a:r>
              <a:rPr lang="ar-AE" dirty="0" smtClean="0"/>
              <a:t>ان يلتفت الطالب تجاه صوت الجرس </a:t>
            </a:r>
            <a:r>
              <a:rPr lang="ar-SA" dirty="0" smtClean="0"/>
              <a:t>.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l="9751" t="20000" r="33411" b="8906"/>
          <a:stretch>
            <a:fillRect/>
          </a:stretch>
        </p:blipFill>
        <p:spPr bwMode="auto">
          <a:xfrm>
            <a:off x="4197142" y="2991303"/>
            <a:ext cx="3965783" cy="278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60882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9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81300" y="68904"/>
            <a:ext cx="8526482" cy="1220823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 </a:t>
            </a:r>
            <a:r>
              <a:rPr lang="ar-AE" sz="2100" dirty="0" smtClean="0"/>
              <a:t>ان يشير الطالب على اصوات الحيوانات عندما يطلب منه ذلك </a:t>
            </a:r>
            <a:r>
              <a:rPr lang="ar-SA" sz="2100" dirty="0" smtClean="0"/>
              <a:t>.</a:t>
            </a:r>
            <a:endParaRPr lang="ar-SA" sz="2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20" y="2212148"/>
            <a:ext cx="243840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23988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19460" y="0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19460" y="4475016"/>
            <a:ext cx="1472540" cy="2351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193" y="2556535"/>
            <a:ext cx="2981325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6"/>
          <a:stretch/>
        </p:blipFill>
        <p:spPr bwMode="auto">
          <a:xfrm>
            <a:off x="7702632" y="1831148"/>
            <a:ext cx="2819400" cy="371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93037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12373</TotalTime>
  <Words>474</Words>
  <Application>Microsoft Office PowerPoint</Application>
  <PresentationFormat>Custom</PresentationFormat>
  <Paragraphs>115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1_Office Theme</vt:lpstr>
      <vt:lpstr>يحدد  اتجاه  الأصوات الموسيقية  بالنظر أو الإشارة الى مصدر الصوت</vt:lpstr>
      <vt:lpstr>PowerPoint Presentation</vt:lpstr>
      <vt:lpstr>1-يجب على المعلم ان  يمسك بالجرس و يغني  دق الجرس , دق الجرس  ..أسمعو .. أسمعو                                                        ( يدق المعلم الجرس) خلف الطالب  </vt:lpstr>
      <vt:lpstr> 2-يجب على المعلم يحرك الجرس بعد ان ينظر الطالب لمصدر الصوت و هو الجرس و يكمل الاأغنية .... صوته جميل ( يدق المعلم الجرس يمين الطالب )    دن .. دن .. دن . * ساعدالمعلم الطالب  بإدارة رأسه بلطف تجاه الصوت إذا لم يفعل ذلك بنفسه.  </vt:lpstr>
      <vt:lpstr>3-يجب على المعلم تكملت الغناء صاح الديك ... (صاح الديك) يمسك المعلم صورة الديك ( اصحو   , اصحو  ) (طلعت الشمس)  يمسك المعلم بصورة الشمس (كو كو كو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تدريبات مقترحة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123</cp:revision>
  <dcterms:created xsi:type="dcterms:W3CDTF">2020-07-26T19:33:45Z</dcterms:created>
  <dcterms:modified xsi:type="dcterms:W3CDTF">2021-03-30T06:51:16Z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