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6"/>
  </p:notesMasterIdLst>
  <p:sldIdLst>
    <p:sldId id="291" r:id="rId5"/>
    <p:sldId id="295" r:id="rId6"/>
    <p:sldId id="285" r:id="rId7"/>
    <p:sldId id="289" r:id="rId8"/>
    <p:sldId id="290" r:id="rId9"/>
    <p:sldId id="296" r:id="rId10"/>
    <p:sldId id="301" r:id="rId11"/>
    <p:sldId id="302" r:id="rId12"/>
    <p:sldId id="303" r:id="rId13"/>
    <p:sldId id="304" r:id="rId14"/>
    <p:sldId id="30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1" autoAdjust="0"/>
    <p:restoredTop sz="94660"/>
  </p:normalViewPr>
  <p:slideViewPr>
    <p:cSldViewPr snapToGrid="0">
      <p:cViewPr varScale="1">
        <p:scale>
          <a:sx n="48" d="100"/>
          <a:sy n="48" d="100"/>
        </p:scale>
        <p:origin x="1320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SHC6CApEJ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dirty="0"/>
              <a:t>يستجيب  ( بغلق و فتح عينيه ) للدلاله على  استجابته لفهم جزء واحد من أجزاء وجهه(العين</a:t>
            </a:r>
            <a:r>
              <a:rPr lang="en-US" sz="2800" dirty="0"/>
              <a:t>(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شمسه المنصوري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 descr="Animating eyes – Manga University Campus Store">
            <a:extLst>
              <a:ext uri="{FF2B5EF4-FFF2-40B4-BE49-F238E27FC236}">
                <a16:creationId xmlns:a16="http://schemas.microsoft.com/office/drawing/2014/main" id="{451C900E-8138-B746-8F40-750B4D9C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3627">
            <a:off x="401743" y="2156542"/>
            <a:ext cx="5018808" cy="327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nut 5">
            <a:extLst>
              <a:ext uri="{FF2B5EF4-FFF2-40B4-BE49-F238E27FC236}">
                <a16:creationId xmlns:a16="http://schemas.microsoft.com/office/drawing/2014/main" id="{B9FD7E16-EA69-1745-A440-AFEC0CB06219}"/>
              </a:ext>
            </a:extLst>
          </p:cNvPr>
          <p:cNvSpPr/>
          <p:nvPr/>
        </p:nvSpPr>
        <p:spPr>
          <a:xfrm rot="21023627">
            <a:off x="705875" y="2804058"/>
            <a:ext cx="4190799" cy="2261419"/>
          </a:xfrm>
          <a:prstGeom prst="donut">
            <a:avLst>
              <a:gd name="adj" fmla="val 383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x-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0312" y="147235"/>
            <a:ext cx="3968496" cy="832104"/>
          </a:xfrm>
        </p:spPr>
        <p:txBody>
          <a:bodyPr/>
          <a:lstStyle/>
          <a:p>
            <a:pPr algn="r"/>
            <a:r>
              <a:rPr lang="ar-AE" dirty="0"/>
              <a:t>4- يشكل عين بالمعجون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pic>
        <p:nvPicPr>
          <p:cNvPr id="8194" name="Picture 2" descr="23 Around the House Play Doh Tools - My Mommy Style">
            <a:extLst>
              <a:ext uri="{FF2B5EF4-FFF2-40B4-BE49-F238E27FC236}">
                <a16:creationId xmlns:a16="http://schemas.microsoft.com/office/drawing/2014/main" id="{77C0E54D-0AA1-2341-B0A7-E0D2A02F6C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59"/>
          <a:stretch/>
        </p:blipFill>
        <p:spPr bwMode="auto">
          <a:xfrm>
            <a:off x="4020312" y="3035300"/>
            <a:ext cx="37719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10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3548735"/>
              </p:ext>
            </p:extLst>
          </p:nvPr>
        </p:nvGraphicFramePr>
        <p:xfrm>
          <a:off x="173583" y="375859"/>
          <a:ext cx="11804073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EG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يستجيب  ( بغلق و فتح عينيه ) للدلاله على  استجابته لفهم جزء واحد من أجزاء وجهه(العين).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النشاط الرياضي: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يطلب معلم من الطالب  عمل مسابقة من يغمض ويفتح عينه اكثر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معلم من الطالب يرسم عينين الأولى مغلقة و الثانية مفتوحه و تحديدها بالصمغ اللمعي.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العين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https://www.youtube.com/watch?v=-SHC6CApEJk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طلب من الأسرة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ان يغمض عينة اثناء النوم ويفتح عينية  بعد الاستقاظ من النوم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انشودة العين (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https://www.youtube.com/watch?v=-SHC6CApEJk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أن يغمض الطالب عينية بمساعدة جسدية عالية.                                      متوسط:  أن يغمض الطالب عينية بمساعدة جسدية بسيطة.                                                     مرتفع:  أن يغمض الطالب عينية بيده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368676"/>
              </p:ext>
            </p:extLst>
          </p:nvPr>
        </p:nvGraphicFramePr>
        <p:xfrm>
          <a:off x="118991" y="130200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شمسة المنصوري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u="none" strike="noStrike" dirty="0">
                          <a:effectLst/>
                        </a:rPr>
                        <a:t>يستجيب ( بغلق و فتح عينيه ) للدلاله على  استجابته لفهم جزء واحد من أجزاء وجهه(العين</a:t>
                      </a:r>
                      <a:r>
                        <a:rPr lang="en-US" sz="1200" u="none" strike="noStrike" dirty="0">
                          <a:effectLst/>
                        </a:rPr>
                        <a:t>(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الهدف(</a:t>
                      </a:r>
                      <a:r>
                        <a:rPr lang="en-US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247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العين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سألت الأم هند أين عينيكي؟ فاغمضت هند عينيها و فتحتها. 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 هند أغمضت و فتحت عينيها.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أغمضت عينيها.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هند أغمضت عينيها (المعلم يغمض عينيه).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فتحت عينيها. 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المعلم:هند فتحت عينيها (المعلم يفتح عينيه).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66648CF-9C1C-4842-A91F-104BB5B3B50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882"/>
          <a:stretch/>
        </p:blipFill>
        <p:spPr>
          <a:xfrm>
            <a:off x="8816114" y="5477891"/>
            <a:ext cx="1788386" cy="950457"/>
          </a:xfrm>
          <a:prstGeom prst="rect">
            <a:avLst/>
          </a:prstGeom>
        </p:spPr>
      </p:pic>
      <p:pic>
        <p:nvPicPr>
          <p:cNvPr id="9" name="Picture 8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757B158F-00D7-094F-9843-CD3C2270C1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55" b="8791"/>
          <a:stretch/>
        </p:blipFill>
        <p:spPr>
          <a:xfrm>
            <a:off x="8729696" y="3973743"/>
            <a:ext cx="1874804" cy="950457"/>
          </a:xfrm>
          <a:prstGeom prst="rect">
            <a:avLst/>
          </a:prstGeom>
        </p:spPr>
      </p:pic>
      <p:pic>
        <p:nvPicPr>
          <p:cNvPr id="13" name="Picture 12" descr="A picture containing clipart&#10;&#10;Description automatically generated">
            <a:extLst>
              <a:ext uri="{FF2B5EF4-FFF2-40B4-BE49-F238E27FC236}">
                <a16:creationId xmlns:a16="http://schemas.microsoft.com/office/drawing/2014/main" id="{381A49DD-6BC9-2E4A-8596-5A9CCC1059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256" y="2323716"/>
            <a:ext cx="923244" cy="1121082"/>
          </a:xfrm>
          <a:prstGeom prst="rect">
            <a:avLst/>
          </a:prstGeom>
        </p:spPr>
      </p:pic>
      <p:pic>
        <p:nvPicPr>
          <p:cNvPr id="16" name="Picture 2" descr="Animating eyes – Manga University Campus Store">
            <a:extLst>
              <a:ext uri="{FF2B5EF4-FFF2-40B4-BE49-F238E27FC236}">
                <a16:creationId xmlns:a16="http://schemas.microsoft.com/office/drawing/2014/main" id="{B62A61C8-07C4-A242-8795-0CAE09779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077" y="2541593"/>
            <a:ext cx="1149337" cy="69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nut 13">
            <a:extLst>
              <a:ext uri="{FF2B5EF4-FFF2-40B4-BE49-F238E27FC236}">
                <a16:creationId xmlns:a16="http://schemas.microsoft.com/office/drawing/2014/main" id="{DCC399D7-25FE-B246-A479-A7B70E627B0B}"/>
              </a:ext>
            </a:extLst>
          </p:cNvPr>
          <p:cNvSpPr/>
          <p:nvPr/>
        </p:nvSpPr>
        <p:spPr>
          <a:xfrm>
            <a:off x="8436076" y="2675520"/>
            <a:ext cx="1149337" cy="496130"/>
          </a:xfrm>
          <a:prstGeom prst="donut">
            <a:avLst>
              <a:gd name="adj" fmla="val 793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x-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هند أغمضت و فتحت عينيها. مع إغماض و فتح عيون المعلم.  </a:t>
            </a:r>
            <a:endParaRPr lang="en-US" sz="2400" dirty="0"/>
          </a:p>
        </p:txBody>
      </p:sp>
      <p:pic>
        <p:nvPicPr>
          <p:cNvPr id="5" name="Picture 2" descr="Animating eyes – Manga University Campus Store">
            <a:extLst>
              <a:ext uri="{FF2B5EF4-FFF2-40B4-BE49-F238E27FC236}">
                <a16:creationId xmlns:a16="http://schemas.microsoft.com/office/drawing/2014/main" id="{29EC0C7F-E14C-9340-AE51-311B9C55F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374" y="2344641"/>
            <a:ext cx="5428226" cy="327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onut 6">
            <a:extLst>
              <a:ext uri="{FF2B5EF4-FFF2-40B4-BE49-F238E27FC236}">
                <a16:creationId xmlns:a16="http://schemas.microsoft.com/office/drawing/2014/main" id="{7F309021-D8A5-5E42-AC1B-8A49370ADDE5}"/>
              </a:ext>
            </a:extLst>
          </p:cNvPr>
          <p:cNvSpPr/>
          <p:nvPr/>
        </p:nvSpPr>
        <p:spPr>
          <a:xfrm>
            <a:off x="2979174" y="2998839"/>
            <a:ext cx="4532671" cy="2261419"/>
          </a:xfrm>
          <a:prstGeom prst="donut">
            <a:avLst>
              <a:gd name="adj" fmla="val 383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x-none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339439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60083" y="93023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60083" y="4867127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قول  أغمضت هند عينيها. أغمض عينك يا (أسم الطالب)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5" name="Picture 4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DA78CE01-6489-5B40-ABFE-E555E1A8B8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55" b="8791"/>
          <a:stretch/>
        </p:blipFill>
        <p:spPr>
          <a:xfrm>
            <a:off x="2713704" y="2499918"/>
            <a:ext cx="6061997" cy="307321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7" name="Rectangle 6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3-يجب على المعلم قول فتحت هند عينيها. إفتح عينيك يا (إسم الطالب). 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350BE0F-4675-DB49-902C-32C66CD5E3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882"/>
          <a:stretch/>
        </p:blipFill>
        <p:spPr>
          <a:xfrm>
            <a:off x="3372465" y="3038318"/>
            <a:ext cx="4621161" cy="2455966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5" name="Rectangle 4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041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94481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1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يستجيب  ( بغلق و فتح عينيه ) للدلاله على  استجابته لفهم جزء واحد من أجزاء وجهه(العين).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 التلويح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تعزيز التواصل الاجتماعي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يتواصل الطالب مع زملائه و أهله بشكل أكثر عندما  يعبر عن رغباته و شعوره بعينيه. 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التقليد.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351751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المعلم من الطالب  أن يشير لعينيه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يطلب المعلم من الطالب أن يغميض و يفتح عينيه.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يطلب معلم من الطالب أن يشير لين زميلة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يطلب معلم من الطالب أن ي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شكل عين بالمعجون.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387176" y="2281029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يشير الى عينيه.</a:t>
            </a:r>
            <a:endParaRPr lang="en-US" dirty="0"/>
          </a:p>
        </p:txBody>
      </p:sp>
      <p:pic>
        <p:nvPicPr>
          <p:cNvPr id="5122" name="Picture 2" descr="Kid Pointing Eyes Images, Stock Photos &amp; Vectors | Shutterstock">
            <a:extLst>
              <a:ext uri="{FF2B5EF4-FFF2-40B4-BE49-F238E27FC236}">
                <a16:creationId xmlns:a16="http://schemas.microsoft.com/office/drawing/2014/main" id="{64CEBEC0-F000-7644-81C1-B912CEAB0D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6"/>
          <a:stretch/>
        </p:blipFill>
        <p:spPr bwMode="auto">
          <a:xfrm>
            <a:off x="4720424" y="3744868"/>
            <a:ext cx="3302000" cy="269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41739" y="10066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</a:t>
            </a:r>
            <a:r>
              <a:rPr lang="ar-AE" dirty="0">
                <a:solidFill>
                  <a:schemeClr val="tx1"/>
                </a:solidFill>
                <a:latin typeface="Sakkal Majalla" panose="02000000000000000000" pitchFamily="2" charset="-78"/>
              </a:rPr>
              <a:t> </a:t>
            </a:r>
            <a:r>
              <a:rPr lang="ar-AE" dirty="0">
                <a:latin typeface="Sakkal Majalla" panose="02000000000000000000" pitchFamily="2" charset="-78"/>
              </a:rPr>
              <a:t>يغميض و يفتح عينيه.</a:t>
            </a:r>
          </a:p>
          <a:p>
            <a:pPr algn="r" rtl="1"/>
            <a:endParaRPr lang="ar-SA" dirty="0"/>
          </a:p>
        </p:txBody>
      </p:sp>
      <p:pic>
        <p:nvPicPr>
          <p:cNvPr id="7" name="Picture 2" descr="Animating eyes – Manga University Campus Store">
            <a:extLst>
              <a:ext uri="{FF2B5EF4-FFF2-40B4-BE49-F238E27FC236}">
                <a16:creationId xmlns:a16="http://schemas.microsoft.com/office/drawing/2014/main" id="{E036F473-2203-394B-AE3D-5EF982CB0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887" y="2725641"/>
            <a:ext cx="5428226" cy="327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30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606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3- يشير لعين زميله</a:t>
            </a:r>
            <a:r>
              <a:rPr lang="ar-SA" dirty="0"/>
              <a:t>.</a:t>
            </a:r>
          </a:p>
        </p:txBody>
      </p:sp>
      <p:pic>
        <p:nvPicPr>
          <p:cNvPr id="7170" name="Picture 2" descr="Cartoon Pointing Images, Stock Photos &amp; Vectors | Shutterstock">
            <a:extLst>
              <a:ext uri="{FF2B5EF4-FFF2-40B4-BE49-F238E27FC236}">
                <a16:creationId xmlns:a16="http://schemas.microsoft.com/office/drawing/2014/main" id="{DB7C7F28-1037-A04A-9774-91A4686B8B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59"/>
          <a:stretch/>
        </p:blipFill>
        <p:spPr bwMode="auto">
          <a:xfrm>
            <a:off x="4946650" y="2549302"/>
            <a:ext cx="2298700" cy="333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2526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12357</TotalTime>
  <Words>520</Words>
  <Application>Microsoft Office PowerPoint</Application>
  <PresentationFormat>Widescreen</PresentationFormat>
  <Paragraphs>110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1_Office Theme</vt:lpstr>
      <vt:lpstr>يستجيب  ( بغلق و فتح عينيه ) للدلاله على  استجابته لفهم جزء واحد من أجزاء وجهه(العين(</vt:lpstr>
      <vt:lpstr>PowerPoint Presentation</vt:lpstr>
      <vt:lpstr>1-يجب على المعلم قول هند أغمضت و فتحت عينيها. مع إغماض و فتح عيون المعلم.  </vt:lpstr>
      <vt:lpstr> 2-يجب على المعلم قول  أغمضت هند عينيها. أغمض عينك يا (أسم الطالب)</vt:lpstr>
      <vt:lpstr>3-يجب على المعلم قول فتحت هند عينيها. إفتح عينيك يا (إسم الطالب). </vt:lpstr>
      <vt:lpstr>PowerPoint Presentation</vt:lpstr>
      <vt:lpstr>PowerPoint Presentation</vt:lpstr>
      <vt:lpstr>PowerPoint Presentation</vt:lpstr>
      <vt:lpstr>PowerPoint Presentation</vt:lpstr>
      <vt:lpstr>4- يشكل عين بالمعجون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121</cp:revision>
  <dcterms:created xsi:type="dcterms:W3CDTF">2020-07-26T19:33:45Z</dcterms:created>
  <dcterms:modified xsi:type="dcterms:W3CDTF">2021-02-15T17:19:05Z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