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3"/>
  </p:notesMasterIdLst>
  <p:sldIdLst>
    <p:sldId id="294" r:id="rId5"/>
    <p:sldId id="292" r:id="rId6"/>
    <p:sldId id="285" r:id="rId7"/>
    <p:sldId id="326" r:id="rId8"/>
    <p:sldId id="327" r:id="rId9"/>
    <p:sldId id="296" r:id="rId10"/>
    <p:sldId id="287" r:id="rId11"/>
    <p:sldId id="30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-342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k Alaryani" userId="cb506edcc4e25f14" providerId="LiveId" clId="{4C9D81F2-A74C-4FC8-B91C-B5F63629B158}"/>
    <pc:docChg chg="modSld">
      <pc:chgData name="Hk Alaryani" userId="cb506edcc4e25f14" providerId="LiveId" clId="{4C9D81F2-A74C-4FC8-B91C-B5F63629B158}" dt="2020-12-11T20:09:32.935" v="15" actId="20577"/>
      <pc:docMkLst>
        <pc:docMk/>
      </pc:docMkLst>
      <pc:sldChg chg="modSp mod">
        <pc:chgData name="Hk Alaryani" userId="cb506edcc4e25f14" providerId="LiveId" clId="{4C9D81F2-A74C-4FC8-B91C-B5F63629B158}" dt="2020-12-11T20:09:32.935" v="15" actId="20577"/>
        <pc:sldMkLst>
          <pc:docMk/>
          <pc:sldMk cId="2061258533" sldId="300"/>
        </pc:sldMkLst>
        <pc:graphicFrameChg chg="modGraphic">
          <ac:chgData name="Hk Alaryani" userId="cb506edcc4e25f14" providerId="LiveId" clId="{4C9D81F2-A74C-4FC8-B91C-B5F63629B158}" dt="2020-12-11T20:09:32.935" v="15" actId="20577"/>
          <ac:graphicFrameMkLst>
            <pc:docMk/>
            <pc:sldMk cId="2061258533" sldId="300"/>
            <ac:graphicFrameMk id="4" creationId="{00000000-0000-0000-0000-000000000000}"/>
          </ac:graphicFrameMkLst>
        </pc:graphicFrameChg>
      </pc:sldChg>
      <pc:sldChg chg="modSp mod">
        <pc:chgData name="Hk Alaryani" userId="cb506edcc4e25f14" providerId="LiveId" clId="{4C9D81F2-A74C-4FC8-B91C-B5F63629B158}" dt="2020-12-11T20:09:04.512" v="5" actId="20577"/>
        <pc:sldMkLst>
          <pc:docMk/>
          <pc:sldMk cId="2361574881" sldId="326"/>
        </pc:sldMkLst>
        <pc:spChg chg="mod">
          <ac:chgData name="Hk Alaryani" userId="cb506edcc4e25f14" providerId="LiveId" clId="{4C9D81F2-A74C-4FC8-B91C-B5F63629B158}" dt="2020-12-11T20:09:04.512" v="5" actId="20577"/>
          <ac:spMkLst>
            <pc:docMk/>
            <pc:sldMk cId="2361574881" sldId="326"/>
            <ac:spMk id="9" creationId="{00000000-0000-0000-0000-000000000000}"/>
          </ac:spMkLst>
        </pc:spChg>
      </pc:sldChg>
      <pc:sldChg chg="modSp mod">
        <pc:chgData name="Hk Alaryani" userId="cb506edcc4e25f14" providerId="LiveId" clId="{4C9D81F2-A74C-4FC8-B91C-B5F63629B158}" dt="2020-12-11T20:09:11.162" v="11" actId="20577"/>
        <pc:sldMkLst>
          <pc:docMk/>
          <pc:sldMk cId="254988862" sldId="327"/>
        </pc:sldMkLst>
        <pc:spChg chg="mod">
          <ac:chgData name="Hk Alaryani" userId="cb506edcc4e25f14" providerId="LiveId" clId="{4C9D81F2-A74C-4FC8-B91C-B5F63629B158}" dt="2020-12-11T20:09:11.162" v="11" actId="20577"/>
          <ac:spMkLst>
            <pc:docMk/>
            <pc:sldMk cId="254988862" sldId="327"/>
            <ac:spMk id="9" creationId="{00000000-0000-0000-0000-00000000000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12-14T18:35:31.438"/>
    </inkml:context>
    <inkml:brush xml:id="br0">
      <inkml:brushProperty name="width" value="0.21167" units="cm"/>
      <inkml:brushProperty name="height" value="0.21167" units="cm"/>
      <inkml:brushProperty name="color" value="#FF0000"/>
      <inkml:brushProperty name="fitToCurve" value="1"/>
    </inkml:brush>
  </inkml:definitions>
  <inkml:trace contextRef="#ctx0" brushRef="#br0">4971 612 0,'-26'-26'328,"-27"-1"-313,27 27 32,-1 0-47,1-26 16,-27-27-16,-27 26 16,54 27-1,-1 0-15,1-26 16,0-1-1,-1 1-15,-26 26 125,27-27-109,26 1-16,-27 26 16,1-26 46,26-1-31,-27 27-15,1-26 15,-1 26 47,-52-53-62,53 26 0,-1 27-1,1-26 48,-27-27-1,0 53-62,53-27 32,-27 27-1,-26-26 16,-26 26-32,53 0-15,-27-27 16,26 27 0,1 0 77,-1 0-30,-105 0-48,106 27 1,-1-27 0,-105 132 109,52-79-125,54-53 547,-53 132-313,79-105-218,-27-1 77,1-26 392,-80 53-345,-79 185-124,158-211-16,1-27 16,-1 0 1015,-26 0-1031,53-27 31,-53 1 78,53 0-93,-26-1 0,26 1 15,-26 26 0,-1 0 0,27-27-15,-53 1 62,27 26-62,-1 0 78,1-27-79,-1-26 16,1 53 1,-1 0-17,1 0 48,-53 0-48,26 0 110,26 0-93,-52 0 30,26 0-46,26 0 93,1 27-62,-27-1-31,-53 1-16,27-1 125,26 1-125,0-27 0,53 26 0,0 27 328,0 0-328,0 26 15,0-26 1,0 27 78,0-54-94,0 53 31,0-52 16,0 26-47,0-27 16,27 1 15,-27-1-16,26-26 17,-26 27 15,-26-27 453,-1 0-485,-26 0 16,-26 0 32,52 26-63,1-26 31,-27 0-15,-26 0-1,52 0-15,1 0 0,-1 0 0,1 0 16,-80 26 0,79-26 421,1 0-390,-27 27-31,0-27-1,27 26 548,-1-26-32,-52 53-515,52-26-16,1-27 15,-1 0 1,27 26 0,-26-26-16,0 27 62,-27-1-62,26-26 31,27 27 219,0-1-250,0 27 0,0-27 16,0 54 31,-26-54-32,26 27 32,0 0-47,0-26 125,-27-1-109,27 27-16,0-27 156,-26 27-156,26-26 0,0 26 31,0-27 1,0 1-32,0 52 31,0-53 31,0 1-46,26-1 31,1-26 47,-27 27-47,26-27-47,1 0 46,-27 26-30,26-26 15,1 0-15,-1 0 46,0 0 48,-52 27 265,0-27-360,-1 0 1,1 0 15,-1 0 282,1 26-282,-27 1-31,26-27 78,-52 0 0,53 0-78,-107 26 125,107 1-93,-1-27 77,-52 105-93,52-78-1,27-1 251,-26-26-219,0 27-16,26-1 203,-27 159-109,1-185-125,26 27 47,-27 26 813,27-27-860,-26 1 0,-1 52 15,27-26-15,0-26 47,0-1-16,0 0 1,0 1 296,27-1-266,-1 1-62,-26 26 16,27-53-16,26 26 15,-27-26 64,0 27-64,-26-1 63,27-26-46,-1 0-32,-26 27 15,27-1 16,-1-26 1,1 53 30,26-27-46,-27 1 15,1-27 16,-1 0-31,-26 26-1,27-26-15,25 0 31,-25 0-15,-1 0 15,1 0-15,-1 0 31,1 27-32,26-27 64,-106 106 874,26-54-938,1 28 17,-1-27-17,1 0-15,-1 0 110,27 26-110,0-53 15,-79 27 1032,79-26-1031,0-1-1,-26 27 63,-1-26-78,1 52 16,26-52 78,0-1 359,0 0-453,0 1 0,0-1 78,0 27-15,0-26-48,0-1 1,0 1 78,26 26-63,1-53 16,-27 26-32,26-26 1,1 79 62,-1-79-47,-26 27 63,26-27-94,1 26 47,-1 1 15,1-27-46,-27 26-16,26-26 16,1 0-1,-1 0-15,27 53 94,-26-53-78,-1 0-1,0 0 32,1 0-16,-1 0 1,1 0 108,-1 0-108,1-26-32,-1 26 78,1 0-16,26 0-15,-27 0 203,0 0-219,1 0-15,26 0 31,-27 0-16,1 0-15,-1 0-16,1 0 31,-1 0-31,27 26 16,0-26-1,-27 27 1,27-1-16,-79 0 875,-1 1-860,-25 105 110,25-105-109,27-1 250,0 1-157,-26 26-93,26-27 15,0 27 31,0-27 17,0 1-17,26 26 1,1-53 15,-1 26-63,0 1 1,-26-1 0,27-26 15,-1 0-16,-26 27 1,27-27 0,-1 26 15,1-26-15,-1 0-1,1 0 1,-1 0 31,-26 53-32,27-53 1,-1 0 31,1 0-16,-27 26 16,52-26-31,-25 27-1,-1-27 16,1 0-15,-1 0 15,1 0-15,26 0 0,-27 0 15,1 26 16,-1-26-47,0 0 47,1 0-32,26 0 1,26 0 62,-52 0-47,-1 0 0,53 0 32,-26 0-47,-26-26 46,-1 26-31,1-27 1,26 27-17,-53-26-15,26 26 1188,1 0-1188,-27 26 0,79-26 31,-53 53-31,27-53 16,-26 0-1,26 0 1,0 0-1,-27 27 17,27-1-17,-53 1 32,27-27-31,-1 26-1,0-26 1,-26 27 15,27-27-15,-1 53 46,1-53-62,-27 26 16,0 0 15,26-26 16,1 0-16,-27 27-15,26-1 0,1-26 15,-1 0 0,1 27 0,-1-1 1,0-26-1,1 27-31,-27-1 47,26-26-16,1 27-15,-1-27-1,1 0 17,-1 0-17,1 0 16,-1 0 1,1 0-32,-1 0 15,0 0 1,1 0 0,-1 0-1,1 0 16,-1 0-15,1 0 47,-1 0-63,1 0 15,-1 0 1,27-27 31,-26 27-32,-27-26 32,52 26-47,1-27 63,-26 1-48,-1 26-15,1-27 16,-1 1 15,54-27 79,52-185-95,-106 185-15,-26 0 31,0 27 79,53 79 343,-26-53-422,-27 26 0,26-26 32,-26 26-47,53 1-1,-53-1 32,53 27 16,-27-53-32,1 27-16,-1-27 1,-26 26 0,27 1-1,-1-27 1,27 26 15,-26-26 0,-1 27 1,1-27-17,-1 0 1,0 0 0,27 0-1,0 0 1,-26 52-16,-1-52 15,1 0 1,-1 0 15,27 0-15,-26 0 0,25 0-1,-25 0 16,-1 27-15,27-27 0,-26 0-16,-1 0 31,1 0-31,-1 26 16,1-26-1,26 0 16,-27 0-15,0 0 62,1 0-62,-1 0 31,1-26 0,-1-27-47,1 53 93,26 0-93,-27 0 16,-26-26 0,27 26 62,52-53-63,-53 26 1,1 1-16,-1-27 16,1 26-1,-1 1-15,-26-53 375,0 52-297,0-79-62,0 80 1750,27 26-1735,-27-27 16,0-26-47,26 0 15,27 1 110,-27 25-125,-26 1 16,0-1-16,0 1 16,27 26 515,-1 0-531,1 0 31,-1 0-15,1 0-1,-1 0 1,1 0 15,-1 26-15,1-26-1,-1 0 17,1 0-32,25 0 125,-25 0-125,-1 0 15,1 27 48,-1-27-63,1 0 15,-1 0 1,1 0 47,-1 26-48,1-26 1,26 0-1,-27 0 1,0 0 0,1 0-1,-1 0 1,27 0 31,0 0-16,-26 0 63,52-53-79,-26 53-15,26-106 63,-26 0-47,0 80-16,-53 0 46,0-1-46,27 1 79,-1-27-17,0-27-62,1 54 1156,-1-1-1124,1 1-32,-1 0 31,-26-1 94,53 1-125,-26-1 15,-27 1 267,0-1-267,26 1 1,1-1 93,-27 1-109,26-1 16,1 1 0,-27 0-16,52 26 500,-25 0-485,-1 26-15,1-26 16,26 0-1,0 0 17,-27 0-32,-26 26 15,27-26 1,-1 0-16,53 0 16,-52 0 15,-1-26-31,54 0 62,-54-1-46,1 1 78,-27-1-79,53-26-15,-27 0 16,-26 27-16,26-27 16,1-79-16,-1 79 0,54-106 15,-80 132-15,0-25 16,0-1 93,-27 26-31,27 1-46,-26 26-17,26-27 16,-27 27-15,1-26 15,-1 26 16,1-27-47,0 27 16,-1 0-1,-26 0 1,27-26-16,-27-27 16,26 53 15,-26-26-15,27 26-1,26-27 16,-26 27-31,-1-26 16,1 26 31,-1 0-31,-26-27-1,27 1 1,-1 26-1,1 0 64,-1-53-64,27 26 1,-26 27 15,-1 0 0,1-26 94,26-1 1657,26 1-1767,1 26 1,-1 0 15,1 0-15,-27-26 15,26 26-31,1 0 16,-1-27 30,1 27-46,-1 0 16,1 0-16,-1-53 16,1 53-1,25-26 17,-25 26 14,26-27 33,0-26-79,-53 27 109,53-54-109,0 1 0,-27 26 141,-26-26-126,0 26-15,26 0 31,-26 26 16,0 1-15,0-27 30,0 27-62,-26 26 16,26-27-1,0 1 48,-26-1-48,-1 1 17,1 26-1,26-27-31,0 1 31,-53-1 0,26 27-15,1-26 47,-27 0-48,53-1 63,-27 27 0,1 0 16,26-26-63,-26-1 16,-27 27-31,0-26 31,53-1-16,-27 27 16,1-26 0,-1 26 31,-26 0-31,27-27-16,-1 1 32,1 26-48,0 0 48,-1 0-16,27-27-47,-53 27 78,27-26 62,26 0-108,-27 26 30,1-80-31,26 54-31,0-1 0,0 1 32,0-27-17,0 0 1,0 26-16,0 1 109,0-80 1,0 80-110,0-1 31,0 1 281,0-1-312,0 1 0,0-27 63,0 26-48,0 1 79,0 0-78,0-1-1,0 1 1,0-1 47,-27 1-48,27-1 32,-26 1-31,26-1-1,-27 1 17,27-1-1,-26 27-16,-1 0-15,1-26 0,0 26 32,26-26-32,-27 26 15,1 0 17,26-27 14,-27 27-46,1-26 16,-1 26-16,1-27 16,-1 27-1,-26 0 48,27 0-16,0-53-47,-1 53 0,-26 0 31,27 0-15,-1 0 46,1 0-46,-1 0 31,1 0-32,-27-26 32,27 26-47,-1 0 63,1 0-48,-1 0-15,-26 0 47,27 0-31,-1 0 15,1 0 47,-1 0-62,27 26 781,-26-26-719,-1 27-78,-52-1 15,53-26 704,-1 0-703,1 0-1,-1-53 32,1 53-31,-1 0 46,1 0-46,-1-26 0,1-1 46,-1 27-62,-25-53 125,52 27-109,-27 26-16,27-53 62,-26-79-62,-1 105 63,27 1-63,0-27 15,0 26 32,-26 1 16,26-27 15,0 27-63,0-27 48,-53 53-16,0-27-16,53 1-15,-27 26-16,1 0 15,26-27 1,-26 27-16,-1 0 16,1 0 15,-27 0-31,26 0 0,1 0 31,-27 0-15,26 0-1,1 0 17,0 0 46,-27 0-78,0 53 125,0-26-125,53-1 93,0 1-30,-106 78-47,79-78 15,27-1 78,-26 1-62,0 52-47,-27-52 125</inkml:trace>
  <inkml:trace contextRef="#ctx0" brushRef="#br0" timeOffset="2787">5262 320 0,'-105'53'344,"25"-27"-328,54-26-16,-27 80 31,0-80-31,53 26 16,0-52 484,26-27-485,1 26 17,-1 1-32,-26-1 156,53 27-109,-26-26-47,-27 0 31,53-1 31,-53 1-62,26 26 16,1-27 15,-1 27-15,0 0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12-14T18:36:30.049"/>
    </inkml:context>
    <inkml:brush xml:id="br0">
      <inkml:brushProperty name="width" value="0.21167" units="cm"/>
      <inkml:brushProperty name="height" value="0.21167" units="cm"/>
      <inkml:brushProperty name="color" value="#FF0000"/>
      <inkml:brushProperty name="fitToCurve" value="1"/>
    </inkml:brush>
  </inkml:definitions>
  <inkml:trace contextRef="#ctx0" brushRef="#br0">556 854 0,'0'-26'719,"26"-54"-94,1 54-625,-1-80 16,80-79-16,-106 105 15,26 80-15,-26-26 32,0-27-32,0 26 15,0 1 1,0-27 15,0 27-31,-26-27 16,26 26 15,-27 27 422,1 0-437,0 0-16,-1 0 15,-26 0-15,27 0 16,-1 0 0,-52-26-1,52 26 1,1 0-16,-27 0 16,0 0-1,53-27 1,-79 27 390,52 0-406,-26 0 16,27 0-1,-1 0 48,-52 0-63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12-14T18:36:33.102"/>
    </inkml:context>
    <inkml:brush xml:id="br0">
      <inkml:brushProperty name="width" value="0.21167" units="cm"/>
      <inkml:brushProperty name="height" value="0.21167" units="cm"/>
      <inkml:brushProperty name="color" value="#FF0000"/>
      <inkml:brushProperty name="fitToCurve" value="1"/>
    </inkml:brush>
  </inkml:definitions>
  <inkml:trace contextRef="#ctx0" brushRef="#br0">55 265 0,'0'-27'750,"0"1"-750,0-1 16,0 1 0,-26 0-16,-1-54 125,27 27-63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12-14T18:37:27.225"/>
    </inkml:context>
    <inkml:brush xml:id="br0">
      <inkml:brushProperty name="width" value="0.21167" units="cm"/>
      <inkml:brushProperty name="height" value="0.21167" units="cm"/>
      <inkml:brushProperty name="color" value="#FF0000"/>
      <inkml:brushProperty name="fitToCurve" value="1"/>
    </inkml:brush>
  </inkml:definitions>
  <inkml:trace contextRef="#ctx0" brushRef="#br0">160 3046 0,'0'-27'297,"-27"-26"-281,27 27-16,0-27 15,0 27-15,0-27 16,0 0-16,0 26 62,0 1-62,0-1 0,0-52 16,0 26-16,-26-26 16,26-1-16,0 1 15,0 53-15,0-54 16,-27 80 31,27-53-32,-53-53-15,53 54 16,0-28 0,0 54 15,0-1-31,0 1 31,-26-1-31,26 1 16,0-1 46,53 1 16,-53-1-78,26-25 0,-26 25 94,27 1-94,-1-1 16,-26 1-16,0-1 15,53-52-15,-53 52 0,27 1 125,-27-1-93,53-105-32,-53 26 15,26 53 16,-26 27-31,0 0 47,26-54-47,-26 54 0,0-1 16,0-52 15,0 26-15,0 27 31,0-1 31,27 27-63,-27-79-15,26-1 94,27 80-78,-53-26 15,27-1-15,-27 1-1,0-1 1,26 1 46,1 0-46,-27-1 0,26 27-1,1-26 63,-27-1-78,53 27 16,-53-26-16,26-1 16,-26 1-1,26 26 17,27-27 30,-26 1-31,-1-1-15,27 1 62,-26 26-47,-1 0-31,27-27 63,-26 27-16,25 0-16,-25 0-15,26 0 15,-27 0 31,1 0-30,26 0-1,-27 0 78,1 0-93,-1 0-1,0 0 32,1 0-15,52 0 108,-52 0-109,-1 0-31,1 0 79,-1 0-48,1 0-16,-1 0 95,0-52-1,1 52-93,-1-27-1,1 27 1,-1 0 47,1 0-32,-1 0 0,1 0-15,-1 0-1,1 0 17,26 0-1,-27 53 0,27-53-15,-27 0 46,1 26-31,-27 1 1,26-27-1,1 26-15,-1 1-1,27-1-15,-26-26 78,-1 53-62,27-53 15,-53 27 0,26-27-15,27 26 0,-53 1 46,53-27-46,0 53 15,-53-27-15,27 0-1,-27 1 17,0-1-17,53 1 1,-53-1-16,26 1 31,-26 26-15,26-27-16,-26 1 0,0-1 31,0 27-31,0 26 16,0-52-16,0-1 15,0 1 1,0 52-1,0 0 17,0-26-17,27-26-15,-27-1 16,0 54 0,0-54-1,0 1 16,0 25 16,0-25 0,0-1 47,0 1-94,26-1 62,1 1 1,-27-1-47,26 1-1,27-27 16,-26 0 16,26 26-31,-53 1 46,26-1 48,0 27-79,-26-27-31,27 1 16,-27 26 46,0 0-62,0 26 47,-27-26-47,1 53 63,0-27-63,-1-79 15,27 27 16,0 26 63,-132 132-94,132-159 31,-27 27 79,1 27-110,26-54 47,-27-26 31,1 79-63,-27 27 126,0-79-125,53-1 15,0 1 47,0-1-78,0 80 250,0-80-219,0 1-31,0-1 16,0 80 62,0-79-78,0-1 31,0 1-31,0-1 94,0 0-94,0 27 16,0-26 31,-26-1 31,-1 1-78,-26-27 93,0 26-77,27-26 47,-27 0-63,53-26 343,-26-1-218,-1 27-109,1 0 250,-80-26-235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12-14T18:37:42.173"/>
    </inkml:context>
    <inkml:brush xml:id="br0">
      <inkml:brushProperty name="width" value="0.21167" units="cm"/>
      <inkml:brushProperty name="height" value="0.21167" units="cm"/>
      <inkml:brushProperty name="color" value="#FF0000"/>
      <inkml:brushProperty name="fitToCurve" value="1"/>
    </inkml:brush>
  </inkml:definitions>
  <inkml:trace contextRef="#ctx0" brushRef="#br0">6588 0 0,'0'26'453,"-26"53"-453,26-52 16,0 52 77,0-52-61,0-1 671,-27 1-594,1 158-93,26-79 93,-53 0-109,53-80 16,0 80 312,0-80-328,-27-26 94,1 80-79,26-54-15,0 1 266,0-1-250,-26-26 15,26 27-31,0 25 62,0-25-46,0-1 31,0 1-16,0 26-15,-27 0 202,27 26-218,-53-26 47,53 26-47,-26-79 32,26 27-1,0 26 47,0 26-62,0-53-1,-27-26 235,1 0-234,-27 27 15,26-27 32,1 0-1,0 0-46,-1 0-16,1 0 47,-27 26 156,26 1-172,1-1 344,-1 27-297,-79 80-78,80-81 0,26 54 500,0-79-469,0-1-31,0 27 16,0-26 0,0 26-1,26-27 1,-26 0 687,27 80-687,-27-53-1,0-26 1,0-1-1,0 1 1,0 52 31,0-53 0,53 1 437,-27-27-468,-26 26-1,27-26 17,-1 0-17,27 27 1,0 26 15,-26-53 0,-1 26 16,0-26-31,54 27 0,-54-1 15,1-26-16,26 26 1,-27 27 47,1-53-63,-1 0 15,27 80 79,-27-54-94,1-26 31,-27 27-15,26-1 15,-26 1-15,27-1-1,-27 1-15,53-1 16,-27 53 0,-26-52-1,27-27 1,-27 26 15,52 27-31,-52-26 16,0-1 15,27 1 16,-27-1-32,26-26 32,1 27 63,-1-1-32,-26 0-63,27 1 17,-27-1-1,26-26-31,1 0 94,-27 27-16,0-1-78,26-26 78,1 27-47,-27-1-15,26 1-1,1-1 1,-27 1 0,26-27 15,0 0-31,-26 26 16,0 0-1,27-26-15,26 0 63,-53 27-32,26 26-31,1 0 0,-1-53 16,-26 26-1,0 1 1,27-1 62,-1 27-78,1 0 47,-27-27-16,26-26-31,-26 27 16,27 26 15,-1 0 0,-26-27 0,26 27-15,-26-26 15,0 25-15,27-25-16,-27-1 219,26 1-204,-26-1 17,27 1-17,-27-1 16,26-26-31,1 53 47,-1-26 47,1-1-47,-80 1 609,-27-27-656,27 0 16,27 0-16,-27 0 15,27 0-15,-27 0 94,26 0-47,1 0-47,-1 0 125,-26 0-109,0 0-1,27 0 1,0 0 62,-1 0-47,-26 0-31,27 0 78,-27 0-78,26 0 16,27-27 15,-53 27-15,0 0 0,27 0-16,-27-26 93,-26 26-93,52 0 0,-26 0 63,-26 0-16,26 0-47,27 0 15,-1 0 17,1 0-32,-54 0 0,54 0 15,-80 0 63,80 0-78,-1 0 32,27 26 14,-132-26-30,0 27 31,105-27-16,-105 0 32,52 0-63,54 0 0,-27 0 15,27 0-15,-27 0 16,26 0-16,1 0 62,-54 0-15,-25 26-47,78-26 0,-132 0 78,80 0-78,53 0 16,-1 26 0,1-26 15,-54 0-31,54 0 0,26 53 16,-27-53-1,-52 0 16,52 0-31,1 0 16,-80 0 31,80 0-16,-1 0 16,-52 0-31,26 0-1,0 0 17,27 0-1,-107 27 0,54-27-15,79 26-16,-53-26 0,27 0 15,-1 0-15,1 0 16,-1 0 46,1 0-62,-80 0 16,79 0-16,-25 0 16,25 0-16,-52 27 15,52-27 1,-26 26 0,27-26-16,-1 0 0,27 27 15,-26-27-15,-1 0 16,1 0 46,-53 0-46,-1 0-16,54 0 31,-27-27 0,-27 27-31,54 0 16,0 0 0,-54-26-1,27 26 1,27 0 0,-1 0-16,1 0 15,-1 0-15,1-27 0,0 27 16,-80 0 62,106-26-78,-53 26 31,-53 0 32,80 0-63,-1 0 47,-26 0-47,-53 0 46,106 26-46,-26-26 16,-1 0-16,-26 27 31,27-27-15,-27 0-16,27 0 16,-1 0 46,-52 0-62,-1 0 16,54 0-1,-1 0-15,1 0 16,0 0-16,-54 0 16,54 0-1,-1 0 1,1 0-16,-1 0 0,1 0 15,-1 0-15,1 0 16,0 0-16,26-27 16,-53 27-16,0-26 15,26 26 63,1 0-62,-27-53-16,26 26 16,1 1 46,0 26-31,-1 0-15,-26 0 62,27 0-78,-1 0 31,1 0 1,-1-26-17,1 26-15,-54 0 16,54 0 0,0 0-16,-1 0 15,1 0 1,-27 0-16,0 0 0,0-27 78,26 27-78,1 0 16,-1-26-16,1 26 0,0 0 15,-1 0-15,1 0 47,-27 0 16,26 0-48,1 0-15,-27 0 31,26-27-15,1 27 78,-27 0-16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12-14T18:37:46.932"/>
    </inkml:context>
    <inkml:brush xml:id="br0">
      <inkml:brushProperty name="width" value="0.21167" units="cm"/>
      <inkml:brushProperty name="height" value="0.21167" units="cm"/>
      <inkml:brushProperty name="color" value="#FF0000"/>
      <inkml:brushProperty name="fitToCurve" value="1"/>
    </inkml:brush>
  </inkml:definitions>
  <inkml:trace contextRef="#ctx0" brushRef="#br0">4551 91 0,'-53'-27'297,"0"27"-297,26-26 15,1 26-15,0 0 16,-1 0-16,-26 0 16,27 0-1,-1 0 32,-26 0-47,27 0 16,-54 0-16,54 0 15,0 0 1,-1 0 0,1 0-16,-1 0 15,-26 0 1,27 0-16,-1 0 15,1 0 48,-1 0-32,1 0 0,-27 0 16,27 0-31,-1 0-16,1 0 16,-27 0-1,0 0 1,0 0-1,27 0 1,-27 0-16,0 0 16,26 0-1,1 0-15,-27 26 16,0-26 0,53 27-1,-27-27-15,-25 0 16,25 0-16,-26 0 0,27 0 15,-27 0 1,26 0-16,1 0 16,-1 0-16,1 0 15,-1 0 1,-25 0 46,-1 0-62,26 0 16,-26 0 0,27 0 15,-1 26-15,-26-26-16,27 0 15,0 0-15,-1 0 0,-26 0 16,27 0-1,-1 0-15,-26 0 16,27 0 0,-1 0 15,1-26 0,-27 26 0,0 0-31,27 0 16,-1 0-16,1 0 0,-1 0 16,1 26-16,-27-26 15,26 0-15,1 0 47,0 0-31,-27 0-1,26 27 1,-26-27-16,27 0 16,-1 26-16,1-26 15,-1 0 1,-52 0 46,0 0-46,52 0 0,-26 0-16,27 0 15,-1 0 1,1 0-16,-53 0 31,-1 0-15,54 0-1,-1 0 1,-26 0 47,27 0-48,-27 0-15,27 0 16,-1 0 46,1 0-62,-1 0 0,-26 0 16,-26 0 0,52 0-16,1 0 15,26-26-15,-27 26 16,1 0-16,-53 0 62,52 0-46,-26 0-16,27 0 16,-27 0 77,26 0-93,1 0 16,-1 0-16,-25 0 125,25-27-125,-26 27 31,27 0 16,-1 0-31,1-26-1,-27-1 79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12-14T18:38:30.589"/>
    </inkml:context>
    <inkml:brush xml:id="br0">
      <inkml:brushProperty name="width" value="0.21167" units="cm"/>
      <inkml:brushProperty name="height" value="0.21167" units="cm"/>
      <inkml:brushProperty name="color" value="#FF0000"/>
      <inkml:brushProperty name="fitToCurve" value="1"/>
    </inkml:brush>
  </inkml:definitions>
  <inkml:trace contextRef="#ctx0" brushRef="#br0">4921 2011 0,'0'27'344,"27"-27"-344,-1 26 16,27-26-1,-27 0-15,1 27 63,-1-27-1,-26 26-46,0 1 31,27-1-31,-1-26-1,-26 27 1,0-1 31,53-26-47,-26 79 0,-27-52 62,26 26-62,-26-27 47,0 1-31,26 26-16,-26 0 78,27-27-16,-27 27-46,0-27-16,0 1 47,-27-27 234,1 0-250,0 0-15,-1 0-16,1 0 16,-1 0 15,1 0-16,-1 0 1,1 0-16,-1 0 47,-26 0-47,27 26 16,0-26 77,-27 27-61,-53-1-32,79 1 31,-79-27 0,27 26 47,0 27-62,52-53-16,1 0 47,26 27 15,-133-27-62,133 26 16,-26-26-16,0 0 78,-1 26-78,-52-26 0,52 27 16,-26-27 62,27 0-63,-1 0 204,27 53-94,-26-53-62,-80 106-48,106-80-15,-26 1 31,-1-1 344,-158 53-343,159-79-32,-1 27 31,-26 26 625,-106 53-656,27-27 16,132-53-16,-53-26 15,0 27 64,-26 79-79,-27-27 15,-26 159-15,79-185 16,53 0 78,-106 79-79,106-105 1,0-1-16,0 1 94,-26-1-1,-27 80-61,0 0-32,26-80 390,-26 27-390,27-26 16,0 26-16,26-27 94,-53-26-79,0 53 16,-159 238-31,159-291 110,53 27-32,-26-27 250,-1 0-281,-26 0 203,53-27-234,-79-26-1,52 53 1,-26 0-16,27 0 15,-27 0-15,27 0 16,-27 0 265,26-26-265,27-1-16,-26-26 31,-1 27 0,27-27 141,0 26-172,-26-25 16,26-28 0,0 54 93,0-1-78,0-79 141,0 1-172,0 25 0,0 27 125,0 27-125,0-80 16,0 80 15,26-1 531,1-79-562,-27 80 16,26-27-16,-26 0 16,27 0-16,-27 0 15,0 27-15,0-1 16,0 1-16,0-54 16,0 54-16,0-1 46,0 1-14,0 0-32,0-1 0,0 1 15,0-1 48,0 1-32,0-27-15,-27 26 62,27-26-63,0 27 48,0-27-63,0 27 47,0-1-47,0 1 15,0-1 32,0-26-15,0 27-17,0-1-15,-26-26 110,26 27-110,0-27 15,0 27 1,0-27 78,0 26-94,0 1 15,0-1 1,0 1 78,0-27-48,0-26-30,0 26-16,0 26 375,-27-52-359,27 52-16,0 1 547,0-27-501,0-26-46,-26 52 79,26 1-17,0-1-62,0-26 0,0 27 16,26-106 249,1 132-249,-27-53 15,26 53-15,-26-27 78,0 1 124,27-1-155,-1-26-32,-26-52-15,27 105 93,-1-27-93,1 27 265,-27-53-234,79 53-47,-79-53 15,0 27 345,26 26-329,27 0 32,-26-53-48,-27 26 16,26 1 219,1 26-250,-1-26 16,-26-1 0,53 27-1,0-79 95,-27 52-110,27-26 15,-53 27 110,0-27 235,53 26-313,-53 1-16,-26 0 31,26-1-15,0 1 63,-27 26-48,1-53-31,26 26 79,-27 27-1,1 0-62,0 0 234,-1 0-234,1 53 31,-1-53-62,1 27 15,-27 26-31,-53-1 0,79-52 16,27 27-1,-26 26-15,-106 26 16,105-79 0,1 0 46,26 27 16,0-54 438,0-26-516,0 0 15,0 27-15,0-1 32,0-25-1,0 25 47,0 1-78,53 26 16,-53-27 15,0-26-15,0 0 62,26 27-78,-26-1 31,0 1 63,27 26-79,-27-53-15,0 0 32,0 27-1,0-1 16,0 1-47,0-27 47,0 26 31,26 1-63,-26-1-15,0 1 16,0 0 0,0-54 30,0 54 48,-53 26 125,27 0-203,-1 53-16,-26-53 62,0 26 16,27-26-47,0 0-15,26 27 328,-27-27-297,1 0-47,26 26 31,0 0 16,-106 107 31,79-107-62,27 1 15,-26-1 63,26 1-94,0-1 31,0 0 16,0 1 31,-27-1 0,27 1-62,0-1-1,0 1 1,0-1 62,0 27-78,0-26 16,0-1 15,0 1 0,27-54 438,-27 1-454,0-1 1,0 1 0,0-27-1,0 26 1,0-26-16,0 0 31,-27-26-31,27 53 31,0-1 32,0 1-32,0-54-31,0 27 0,0 27 110,0-27-64,27-26-46,-27 26 0,0 26 141,0 1-141,-27-1 359,1 1-343,0 26 109,-1 0-125,27-53 0,-53 27 16,0 26-1,27 26 1860,-54-26-1859,54 0 78,-1 0-94,27 27 15,-26-27-15,0 0 16,26 26 421,26 0-249,-26 27-126,0-26-62,0 26 16,0 0 109,0 0-125,0-27 16,0 27 15,26 0-31,-26-27 266,0 1-204,27-1-46,-27 54-16,0-54 0,26 27 31,-26 0-31,0-27 16,0 1-1,27 52 63,-1-79-62,-52 80 546,-1-80-515,-26 26 31,1 0-78,25-26 16,27-132 328,0 106-329,0-1 32,0 1-47,0-80 16,0-79-16,0 158 0,0 1 62,0-1-15,0-52 31,0 26-78,0 27 282,-53 26-251,27 0-15,26-27-16,-27 27 78,1 0-47,-1 0-15,1 0-16,-27 0 15,26 0 595,-25 27-595,25-27 1,1 0-16,26 26 328,0 1-250,0 52-47,0-26-15,0-27 0,0 1 15,0-1-16,0 1-15,0-1 32,0 53 61,0-52-77,0-1 31,0 1-31,26-27-1,-26 26-15,0 1 110,0 26-110,0-27 15,0 1 1,27-27-1,-27 53-15,0-27 188,0 0-79,0 1-77,26 132-17,-26-186 438,0 1-406,-26 26-31,-1-53-1,27 26 48,-79 27-32,52-26-15,1-27 46,-54 27 48,1-1-95,53 1 79,-1 26-94,1 0 16,26-27 77,-27 27-30,1-26-16,26 52 265,53 1-312,0 52 16,-27-79 0,1 26-16,-1-26 15,-26 27-15,26-27 16,1 26-1,-1-26 1,1 27-16,-27-1 16,26-26-16,-26 53 31,53-53-15,-26 27 30,-27-1 1,0 1-31,53 131 0,-27-131-1,-26 26-15,26-27 16,-26 54-1,0-54 32,0 53-15,0-52-17,0-1 32,0 27 344,0-26-376,0 26 48,0-1 15,0-25-78,53-1 94,-53 54-79,0-54 17,0 1 46,27-1-16,-27 1-46,0-1-16,0 1 344,79 131-282,-79-131-62,0-1 16,106 212 93,-106-185-93,0 27-1,27-80 32,-27 26 734,0 1-749,0 25-17,0-25 1,0 26 31,0-27-32,0 80 110,-27-79-93,27-1-1,0 0 203,0 80-218,0-79 0,0 52 30,0 53-46,0-79 63,0 80-32,0-107-31,0 1 31,0-1 63,0 1-47,0 25-47,0-25 16,0-1-1,0 1 79,0 26-94,0-27 125,0 1-109,0-1 15,-26 1 78,26 78-109,0-78 407,0 158-407,0-159 15,53 160 251,-53-160-219,26 1 15,-26 26-46,0-1 312,0 28-328,0-54 31,-53 133 219,53-80-250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12-14T18:35:38.142"/>
    </inkml:context>
    <inkml:brush xml:id="br0">
      <inkml:brushProperty name="width" value="0.21167" units="cm"/>
      <inkml:brushProperty name="height" value="0.21167" units="cm"/>
      <inkml:brushProperty name="color" value="#FF0000"/>
      <inkml:brushProperty name="fitToCurve" value="1"/>
    </inkml:brush>
  </inkml:definitions>
  <inkml:trace contextRef="#ctx0" brushRef="#br0">212 0 0,'0'27'500,"0"26"-500,0-27 16,-27-26 109,27 53-125,0-26 15,0 52 376,0-53-391,0 1 47,-26 79 31,-1-53-78,27-27 47,-26-26 312,-54 27-343,54-27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12-14T18:35:48.289"/>
    </inkml:context>
    <inkml:brush xml:id="br0">
      <inkml:brushProperty name="width" value="0.21167" units="cm"/>
      <inkml:brushProperty name="height" value="0.21167" units="cm"/>
      <inkml:brushProperty name="color" value="#FF0000"/>
      <inkml:brushProperty name="fitToCurve" value="1"/>
    </inkml:brush>
  </inkml:definitions>
  <inkml:trace contextRef="#ctx0" brushRef="#br0">185 212 0,'0'-26'4015,"0"-54"-3952,0 27 46,26 0-93,1 53 687,26 27-687,-27-27-1,0 53 1,-26-27 109,27-26-109,-1 27 140,27-1-141,-53 1-15,53 25 110,-53-25-32,27-1-78,-27 1 328,-53-27-219,0 0-62,26 0-31,27 26 31,-79-26-32,53 0 32,26 27 735,-27-27-767,-26 106 1,27-80 31,-1 0 46,27 27-93,-26-53 63,-1 27 265,27-1-203,-105 1-125,105-1 94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12-14T18:35:54.175"/>
    </inkml:context>
    <inkml:brush xml:id="br0">
      <inkml:brushProperty name="width" value="0.21167" units="cm"/>
      <inkml:brushProperty name="height" value="0.21167" units="cm"/>
      <inkml:brushProperty name="color" value="#FF0000"/>
      <inkml:brushProperty name="fitToCurve" value="1"/>
    </inkml:brush>
  </inkml:definitions>
  <inkml:trace contextRef="#ctx0" brushRef="#br0">0 847 0,'26'0'422,"1"0"-422,-27-27 125,79 27-109,-79-26-16,27 26 421,26-27-421,-27 1 94,-26-1-94,27 27 16,26-26 218,-1-80-218,-25 53-16,-27 27 375,26-1-47,-26-26-328,0-53 31,0 80 391,53-1-375,-53 1 31,27-53-78,-27 52 31,0 1-15,26-54-16,-26 54 62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12-14T18:35:57.713"/>
    </inkml:context>
    <inkml:brush xml:id="br0">
      <inkml:brushProperty name="width" value="0.21167" units="cm"/>
      <inkml:brushProperty name="height" value="0.21167" units="cm"/>
      <inkml:brushProperty name="color" value="#FF0000"/>
      <inkml:brushProperty name="fitToCurve" value="1"/>
    </inkml:brush>
  </inkml:definitions>
  <inkml:trace contextRef="#ctx0" brushRef="#br0">424 0 0,'0'27'297,"-80"52"-281,27-26-16,53-27 62,0 1 438,-26 79-484,-27-53-16,53-27 16,-27 53 109,-26 27-125,53-79 15,-26-27 16,26 26 1,-26 1 93,-27 131-125,26-105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12-14T18:36:01.634"/>
    </inkml:context>
    <inkml:brush xml:id="br0">
      <inkml:brushProperty name="width" value="0.21167" units="cm"/>
      <inkml:brushProperty name="height" value="0.21167" units="cm"/>
      <inkml:brushProperty name="color" value="#FF0000"/>
      <inkml:brushProperty name="fitToCurve" value="1"/>
    </inkml:brush>
  </inkml:definitions>
  <inkml:trace contextRef="#ctx0" brushRef="#br0">397 767 0,'-53'80'375,"26"-27"-375,1 0 16,26-27 46,-27-26-30,1 27-17,-106 211 1,105-159-16,1-79 0,26 26 31,-53 27-31,53 0 0,0-26 125</inkml:trace>
  <inkml:trace contextRef="#ctx0" brushRef="#br0" timeOffset="1469">1270 0 0</inkml:trace>
  <inkml:trace contextRef="#ctx0" brushRef="#br0" timeOffset="2312">1164 238 0</inkml:trace>
  <inkml:trace contextRef="#ctx0" brushRef="#br0" timeOffset="5131">1270 80 0,'-80'0'562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12-14T18:36:16.324"/>
    </inkml:context>
    <inkml:brush xml:id="br0">
      <inkml:brushProperty name="width" value="0.21167" units="cm"/>
      <inkml:brushProperty name="height" value="0.21167" units="cm"/>
      <inkml:brushProperty name="color" value="#FF0000"/>
      <inkml:brushProperty name="fitToCurve" value="1"/>
    </inkml:brush>
  </inkml:definitions>
  <inkml:trace contextRef="#ctx0" brushRef="#br0">317 0 0,'-26'27'328,"-106"185"-312,132-186-16,0 0 0,-80 80 125,27-26-110,27-54-15,26 1 31,0-1 407,26 0-422,-26 1-16,53-1 15,-53 1 1,27-27 46,-27 53-46,0-27 0,26 1 46,-26-1-15,27 1 0,-1-27 15,-26 26 1,27 1-63,-1-27 15,-26 26 1,27-26 0,-1 26 31,0-26-32,1 0 1,-1 0-1,27 27 1,-26-27 15,26 26-15,-27-26 0,-26 27-1,27-27-15,-1 0 16,0 0-1,1 26 32,-1-26-31,1 0 0,-1 53-1,1-53 110,-1 0-109,-26 27 656,-53 105-672,27-106 15,-1-26 720,-52 106-673,79-79 454,-26 26-422,-1 0-79,27-27 32,0 0-47,0 1 63,-26 52 46,26-52-109,-27 52 125,27-52-125,0 25 47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12-14T18:36:20.495"/>
    </inkml:context>
    <inkml:brush xml:id="br0">
      <inkml:brushProperty name="width" value="0.21167" units="cm"/>
      <inkml:brushProperty name="height" value="0.21167" units="cm"/>
      <inkml:brushProperty name="color" value="#FF0000"/>
      <inkml:brushProperty name="fitToCurve" value="1"/>
    </inkml:brush>
  </inkml:definitions>
  <inkml:trace contextRef="#ctx0" brushRef="#br0">291 56 0,'-53'-26'625,"26"26"-625,1-27 16,-1 27 312,1 0-328,-1 0 16,1 0 62,0 0-62,-1 0 30,1 0 64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0-12-14T18:36:25.259"/>
    </inkml:context>
    <inkml:brush xml:id="br0">
      <inkml:brushProperty name="width" value="0.21167" units="cm"/>
      <inkml:brushProperty name="height" value="0.21167" units="cm"/>
      <inkml:brushProperty name="color" value="#FF0000"/>
      <inkml:brushProperty name="fitToCurve" value="1"/>
    </inkml:brush>
  </inkml:definitions>
  <inkml:trace contextRef="#ctx0" brushRef="#br0">1191 743 0,'-27'-27'375,"1"1"-297,-1 0-63,1 26 17,26-27-17,-27 1 1,-25 26-16,52-27 16,0 1-1,-27-1 16,27 1-31,-26-27 16,26 26 0,0 1 46,-27-1-15,27-52-47,0 0 16,0 26 265,-26 53-219,26-27-30,-53 27-32,0-26 109,53-1-109,-27 27 16,1 0 15,-27-26 203,27 26-202,-27-53 61,26 53-93,1 0 16,-1 0 31,1 0 47,-27 0-94,27 0 0,-80 26 125,53 27-110,-27 0 220,-52 53-220,106-53 1,26-26 468,0-1-359,-27-26-94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4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4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4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4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4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4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4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4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4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4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4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4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13.emf"/><Relationship Id="rId18" Type="http://schemas.openxmlformats.org/officeDocument/2006/relationships/customXml" Target="../ink/ink8.xml"/><Relationship Id="rId3" Type="http://schemas.microsoft.com/office/2007/relationships/hdphoto" Target="../media/hdphoto2.wdp"/><Relationship Id="rId21" Type="http://schemas.openxmlformats.org/officeDocument/2006/relationships/image" Target="../media/image17.emf"/><Relationship Id="rId7" Type="http://schemas.openxmlformats.org/officeDocument/2006/relationships/image" Target="../media/image10.emf"/><Relationship Id="rId12" Type="http://schemas.openxmlformats.org/officeDocument/2006/relationships/customXml" Target="../ink/ink5.xml"/><Relationship Id="rId17" Type="http://schemas.openxmlformats.org/officeDocument/2006/relationships/image" Target="../media/image15.emf"/><Relationship Id="rId25" Type="http://schemas.openxmlformats.org/officeDocument/2006/relationships/image" Target="../media/image19.emf"/><Relationship Id="rId2" Type="http://schemas.openxmlformats.org/officeDocument/2006/relationships/image" Target="../media/image8.png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2.xml"/><Relationship Id="rId11" Type="http://schemas.openxmlformats.org/officeDocument/2006/relationships/image" Target="../media/image12.emf"/><Relationship Id="rId24" Type="http://schemas.openxmlformats.org/officeDocument/2006/relationships/customXml" Target="../ink/ink11.xml"/><Relationship Id="rId5" Type="http://schemas.openxmlformats.org/officeDocument/2006/relationships/image" Target="../media/image9.emf"/><Relationship Id="rId15" Type="http://schemas.openxmlformats.org/officeDocument/2006/relationships/image" Target="../media/image14.emf"/><Relationship Id="rId23" Type="http://schemas.openxmlformats.org/officeDocument/2006/relationships/image" Target="../media/image18.emf"/><Relationship Id="rId10" Type="http://schemas.openxmlformats.org/officeDocument/2006/relationships/customXml" Target="../ink/ink4.xml"/><Relationship Id="rId19" Type="http://schemas.openxmlformats.org/officeDocument/2006/relationships/image" Target="../media/image16.emf"/><Relationship Id="rId4" Type="http://schemas.openxmlformats.org/officeDocument/2006/relationships/customXml" Target="../ink/ink1.xml"/><Relationship Id="rId9" Type="http://schemas.openxmlformats.org/officeDocument/2006/relationships/image" Target="../media/image11.emf"/><Relationship Id="rId14" Type="http://schemas.openxmlformats.org/officeDocument/2006/relationships/customXml" Target="../ink/ink6.xml"/><Relationship Id="rId22" Type="http://schemas.openxmlformats.org/officeDocument/2006/relationships/customXml" Target="../ink/ink10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.xml"/><Relationship Id="rId3" Type="http://schemas.microsoft.com/office/2007/relationships/hdphoto" Target="../media/hdphoto3.wdp"/><Relationship Id="rId7" Type="http://schemas.openxmlformats.org/officeDocument/2006/relationships/image" Target="../media/image23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13.xml"/><Relationship Id="rId11" Type="http://schemas.openxmlformats.org/officeDocument/2006/relationships/image" Target="../media/image25.emf"/><Relationship Id="rId5" Type="http://schemas.openxmlformats.org/officeDocument/2006/relationships/image" Target="../media/image22.emf"/><Relationship Id="rId10" Type="http://schemas.openxmlformats.org/officeDocument/2006/relationships/customXml" Target="../ink/ink15.xml"/><Relationship Id="rId4" Type="http://schemas.openxmlformats.org/officeDocument/2006/relationships/customXml" Target="../ink/ink12.xml"/><Relationship Id="rId9" Type="http://schemas.openxmlformats.org/officeDocument/2006/relationships/image" Target="../media/image2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LDArAJf7-c&amp;vl=a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>
            <a:extLst>
              <a:ext uri="{FF2B5EF4-FFF2-40B4-BE49-F238E27FC236}">
                <a16:creationId xmlns:a16="http://schemas.microsoft.com/office/drawing/2014/main" xmlns="" id="{792F9D0E-1FFA-400E-B5C4-614491263D02}"/>
              </a:ext>
            </a:extLst>
          </p:cNvPr>
          <p:cNvSpPr/>
          <p:nvPr/>
        </p:nvSpPr>
        <p:spPr>
          <a:xfrm rot="21036520">
            <a:off x="203078" y="1653060"/>
            <a:ext cx="5588338" cy="41768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يستجيب للإيماءات ( نعم - لا- مع السلامة  ) بتقليدها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>
                <a:solidFill>
                  <a:schemeClr val="bg1"/>
                </a:solidFill>
              </a:rPr>
              <a:t>هيفاء </a:t>
            </a:r>
            <a:r>
              <a:rPr lang="ar-AE" dirty="0" err="1">
                <a:solidFill>
                  <a:schemeClr val="bg1"/>
                </a:solidFill>
              </a:rPr>
              <a:t>العرياني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xmlns="" id="{A94630E0-28C3-4E4A-86A3-8AF6E2FD62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181" b="38514" l="8248" r="34888"/>
                    </a14:imgEffect>
                  </a14:imgLayer>
                </a14:imgProps>
              </a:ext>
            </a:extLst>
          </a:blip>
          <a:srcRect l="4918" t="6639" r="61782" b="57944"/>
          <a:stretch/>
        </p:blipFill>
        <p:spPr>
          <a:xfrm rot="21026820">
            <a:off x="1220870" y="2182160"/>
            <a:ext cx="3339581" cy="28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79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2</a:t>
            </a:fld>
            <a:endParaRPr lang="en-US" noProof="0" dirty="0"/>
          </a:p>
        </p:txBody>
      </p:sp>
      <p:graphicFrame>
        <p:nvGraphicFramePr>
          <p:cNvPr id="5" name="Media Placeholder 4"/>
          <p:cNvGraphicFramePr>
            <a:graphicFrameLocks noGrp="1"/>
          </p:cNvGraphicFramePr>
          <p:nvPr>
            <p:ph type="media" sz="quarter" idx="13"/>
            <p:extLst>
              <p:ext uri="{D42A27DB-BD31-4B8C-83A1-F6EECF244321}">
                <p14:modId xmlns:p14="http://schemas.microsoft.com/office/powerpoint/2010/main" val="1881705053"/>
              </p:ext>
            </p:extLst>
          </p:nvPr>
        </p:nvGraphicFramePr>
        <p:xfrm>
          <a:off x="118991" y="130200"/>
          <a:ext cx="11906451" cy="6329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894025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3002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امنه الكتبي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هيفاء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العرياني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يستجيب للإيماءات ( نعم - لا- مع السلامة  ) بتقليدها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رقم الهدف : 249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3-15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الإعاقة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الذهنية الشديدة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المفضلات وغير المفضلات </a:t>
                      </a: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 قام المعلم بعرض فيلم محبب لحمد وكانت ردة فعله ابتسامه 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سأل المعلم حمد هل تحب هذا الفيلم يا حمد ؟ اجابه حمد </a:t>
                      </a:r>
                      <a:r>
                        <a:rPr lang="ar-AE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بإبتسامه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ثم عرض المعلم لحمد بطاقة نعم وهو يردد نعم حمد يحب هذا الفيلم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 يربط المعلم بطاقة نعم بالفيلم المفضل لحمد .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قام المعلم بوضع لعبة غير محببة لحمد وكانت ردة فعله العبوس أو البكاء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سأل المعلم حمد  هل تريد اللعب بهذه اللعبة يا حمد ؟ اجابه حمد بالعبوس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ثم عرض المعلم لحمد بطاقة لا هو يردد لا حمد لا يحب هذه اللعبة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يربط المعلم بطاقة لا باللعبة غير المفضلة لراشد 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بعد انتهاء المعلم من الجلسة قام بعرض اغنية (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(Good Bye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يربط المعلم اغنية 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good bye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ببطاقة مع </a:t>
                      </a:r>
                      <a:r>
                        <a:rPr lang="ar-AE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السلامه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9AE06329-A41D-4416-AA06-7528AF304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9485" y="1466004"/>
            <a:ext cx="2071716" cy="132547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xmlns="" id="{B6A150DE-7C55-4759-8FE1-D1EBEF4477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8616" y="3082408"/>
            <a:ext cx="2073600" cy="989837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xmlns="" id="{1C232FD0-65EE-4018-9E8F-A888008B8F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0323" y="4577059"/>
            <a:ext cx="2033791" cy="13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5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79426" y="440487"/>
            <a:ext cx="6741993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b="1" kern="1200" baseline="0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1-ي</a:t>
            </a:r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جب على المعلم قول نعم بعد  ان ينظر الطالب لصورة نعم</a:t>
            </a:r>
            <a:endParaRPr lang="en-US" sz="2400" dirty="0"/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xmlns="" id="{A20D3D0D-985F-47F3-8B08-CA318B654C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9076" b="86811" l="7344" r="41454"/>
                    </a14:imgEffect>
                  </a14:imgLayer>
                </a14:imgProps>
              </a:ext>
            </a:extLst>
          </a:blip>
          <a:srcRect l="3080" t="21859" r="54282" b="5972"/>
          <a:stretch/>
        </p:blipFill>
        <p:spPr>
          <a:xfrm>
            <a:off x="3756293" y="2358588"/>
            <a:ext cx="4388258" cy="291176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حبر 7">
                <a:extLst>
                  <a:ext uri="{FF2B5EF4-FFF2-40B4-BE49-F238E27FC236}">
                    <a16:creationId xmlns:a16="http://schemas.microsoft.com/office/drawing/2014/main" xmlns="" id="{58DC7899-07EE-4858-A361-D9D7718D1425}"/>
                  </a:ext>
                </a:extLst>
              </p14:cNvPr>
              <p14:cNvContentPartPr/>
              <p14:nvPr/>
            </p14:nvContentPartPr>
            <p14:xfrm>
              <a:off x="4353915" y="2723250"/>
              <a:ext cx="3086280" cy="2251440"/>
            </p14:xfrm>
          </p:contentPart>
        </mc:Choice>
        <mc:Fallback xmlns="">
          <p:pic>
            <p:nvPicPr>
              <p:cNvPr id="8" name="حبر 7">
                <a:extLst>
                  <a:ext uri="{FF2B5EF4-FFF2-40B4-BE49-F238E27FC236}">
                    <a16:creationId xmlns:a16="http://schemas.microsoft.com/office/drawing/2014/main" id="{58DC7899-07EE-4858-A361-D9D7718D142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15755" y="2685096"/>
                <a:ext cx="3162240" cy="23273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حبر 9">
                <a:extLst>
                  <a:ext uri="{FF2B5EF4-FFF2-40B4-BE49-F238E27FC236}">
                    <a16:creationId xmlns:a16="http://schemas.microsoft.com/office/drawing/2014/main" xmlns="" id="{9A8BC300-E1A0-4774-88D7-B207D875073A}"/>
                  </a:ext>
                </a:extLst>
              </p14:cNvPr>
              <p14:cNvContentPartPr/>
              <p14:nvPr/>
            </p14:nvContentPartPr>
            <p14:xfrm>
              <a:off x="7258035" y="4114650"/>
              <a:ext cx="76680" cy="191160"/>
            </p14:xfrm>
          </p:contentPart>
        </mc:Choice>
        <mc:Fallback xmlns="">
          <p:pic>
            <p:nvPicPr>
              <p:cNvPr id="10" name="حبر 9">
                <a:extLst>
                  <a:ext uri="{FF2B5EF4-FFF2-40B4-BE49-F238E27FC236}">
                    <a16:creationId xmlns:a16="http://schemas.microsoft.com/office/drawing/2014/main" id="{9A8BC300-E1A0-4774-88D7-B207D875073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219875" y="4076490"/>
                <a:ext cx="152640" cy="26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حبر 10">
                <a:extLst>
                  <a:ext uri="{FF2B5EF4-FFF2-40B4-BE49-F238E27FC236}">
                    <a16:creationId xmlns:a16="http://schemas.microsoft.com/office/drawing/2014/main" xmlns="" id="{A6DC56EF-060C-4D04-8CDC-D7C4AC1FD5BC}"/>
                  </a:ext>
                </a:extLst>
              </p14:cNvPr>
              <p14:cNvContentPartPr/>
              <p14:nvPr/>
            </p14:nvContentPartPr>
            <p14:xfrm>
              <a:off x="7267755" y="4028970"/>
              <a:ext cx="190800" cy="248040"/>
            </p14:xfrm>
          </p:contentPart>
        </mc:Choice>
        <mc:Fallback xmlns="">
          <p:pic>
            <p:nvPicPr>
              <p:cNvPr id="11" name="حبر 10">
                <a:extLst>
                  <a:ext uri="{FF2B5EF4-FFF2-40B4-BE49-F238E27FC236}">
                    <a16:creationId xmlns:a16="http://schemas.microsoft.com/office/drawing/2014/main" id="{A6DC56EF-060C-4D04-8CDC-D7C4AC1FD5B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29595" y="3990810"/>
                <a:ext cx="266760" cy="3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حبر 11">
                <a:extLst>
                  <a:ext uri="{FF2B5EF4-FFF2-40B4-BE49-F238E27FC236}">
                    <a16:creationId xmlns:a16="http://schemas.microsoft.com/office/drawing/2014/main" xmlns="" id="{4D2E18F6-10A5-4100-AB82-F5D9069D258A}"/>
                  </a:ext>
                </a:extLst>
              </p14:cNvPr>
              <p14:cNvContentPartPr/>
              <p14:nvPr/>
            </p14:nvContentPartPr>
            <p14:xfrm>
              <a:off x="7153275" y="3543330"/>
              <a:ext cx="190800" cy="305280"/>
            </p14:xfrm>
          </p:contentPart>
        </mc:Choice>
        <mc:Fallback xmlns="">
          <p:pic>
            <p:nvPicPr>
              <p:cNvPr id="12" name="حبر 11">
                <a:extLst>
                  <a:ext uri="{FF2B5EF4-FFF2-40B4-BE49-F238E27FC236}">
                    <a16:creationId xmlns:a16="http://schemas.microsoft.com/office/drawing/2014/main" id="{4D2E18F6-10A5-4100-AB82-F5D9069D258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115115" y="3505170"/>
                <a:ext cx="266760" cy="38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" name="حبر 12">
                <a:extLst>
                  <a:ext uri="{FF2B5EF4-FFF2-40B4-BE49-F238E27FC236}">
                    <a16:creationId xmlns:a16="http://schemas.microsoft.com/office/drawing/2014/main" xmlns="" id="{7113C7A9-4757-4FFB-9BC8-2598B83C06DC}"/>
                  </a:ext>
                </a:extLst>
              </p14:cNvPr>
              <p14:cNvContentPartPr/>
              <p14:nvPr/>
            </p14:nvContentPartPr>
            <p14:xfrm>
              <a:off x="6429315" y="4610010"/>
              <a:ext cx="152640" cy="314640"/>
            </p14:xfrm>
          </p:contentPart>
        </mc:Choice>
        <mc:Fallback xmlns="">
          <p:pic>
            <p:nvPicPr>
              <p:cNvPr id="13" name="حبر 12">
                <a:extLst>
                  <a:ext uri="{FF2B5EF4-FFF2-40B4-BE49-F238E27FC236}">
                    <a16:creationId xmlns:a16="http://schemas.microsoft.com/office/drawing/2014/main" id="{7113C7A9-4757-4FFB-9BC8-2598B83C06D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391245" y="4571850"/>
                <a:ext cx="228421" cy="39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9" name="حبر 18">
                <a:extLst>
                  <a:ext uri="{FF2B5EF4-FFF2-40B4-BE49-F238E27FC236}">
                    <a16:creationId xmlns:a16="http://schemas.microsoft.com/office/drawing/2014/main" xmlns="" id="{E8850C13-9854-40FB-AA69-28E6ADF51103}"/>
                  </a:ext>
                </a:extLst>
              </p14:cNvPr>
              <p14:cNvContentPartPr/>
              <p14:nvPr/>
            </p14:nvContentPartPr>
            <p14:xfrm>
              <a:off x="6962835" y="4067130"/>
              <a:ext cx="457560" cy="533880"/>
            </p14:xfrm>
          </p:contentPart>
        </mc:Choice>
        <mc:Fallback xmlns="">
          <p:pic>
            <p:nvPicPr>
              <p:cNvPr id="19" name="حبر 18">
                <a:extLst>
                  <a:ext uri="{FF2B5EF4-FFF2-40B4-BE49-F238E27FC236}">
                    <a16:creationId xmlns:a16="http://schemas.microsoft.com/office/drawing/2014/main" id="{E8850C13-9854-40FB-AA69-28E6ADF5110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924675" y="4028970"/>
                <a:ext cx="533520" cy="60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0" name="حبر 19">
                <a:extLst>
                  <a:ext uri="{FF2B5EF4-FFF2-40B4-BE49-F238E27FC236}">
                    <a16:creationId xmlns:a16="http://schemas.microsoft.com/office/drawing/2014/main" xmlns="" id="{9D466ABD-DBE9-4519-A550-9B0355104E5D}"/>
                  </a:ext>
                </a:extLst>
              </p14:cNvPr>
              <p14:cNvContentPartPr/>
              <p14:nvPr/>
            </p14:nvContentPartPr>
            <p14:xfrm>
              <a:off x="4305315" y="3657450"/>
              <a:ext cx="276480" cy="667080"/>
            </p14:xfrm>
          </p:contentPart>
        </mc:Choice>
        <mc:Fallback xmlns="">
          <p:pic>
            <p:nvPicPr>
              <p:cNvPr id="20" name="حبر 19">
                <a:extLst>
                  <a:ext uri="{FF2B5EF4-FFF2-40B4-BE49-F238E27FC236}">
                    <a16:creationId xmlns:a16="http://schemas.microsoft.com/office/drawing/2014/main" id="{9D466ABD-DBE9-4519-A550-9B0355104E5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267155" y="3619290"/>
                <a:ext cx="352440" cy="74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1" name="حبر 20">
                <a:extLst>
                  <a:ext uri="{FF2B5EF4-FFF2-40B4-BE49-F238E27FC236}">
                    <a16:creationId xmlns:a16="http://schemas.microsoft.com/office/drawing/2014/main" xmlns="" id="{3F71C90F-C349-4CAE-B1B8-4A2CFCAAE355}"/>
                  </a:ext>
                </a:extLst>
              </p14:cNvPr>
              <p14:cNvContentPartPr/>
              <p14:nvPr/>
            </p14:nvContentPartPr>
            <p14:xfrm>
              <a:off x="5296035" y="2903970"/>
              <a:ext cx="105120" cy="20520"/>
            </p14:xfrm>
          </p:contentPart>
        </mc:Choice>
        <mc:Fallback xmlns="">
          <p:pic>
            <p:nvPicPr>
              <p:cNvPr id="21" name="حبر 20">
                <a:extLst>
                  <a:ext uri="{FF2B5EF4-FFF2-40B4-BE49-F238E27FC236}">
                    <a16:creationId xmlns:a16="http://schemas.microsoft.com/office/drawing/2014/main" id="{3F71C90F-C349-4CAE-B1B8-4A2CFCAAE355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257875" y="2865810"/>
                <a:ext cx="181080" cy="9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2" name="حبر 21">
                <a:extLst>
                  <a:ext uri="{FF2B5EF4-FFF2-40B4-BE49-F238E27FC236}">
                    <a16:creationId xmlns:a16="http://schemas.microsoft.com/office/drawing/2014/main" xmlns="" id="{D782E9F8-B513-45EB-A760-3AE5E739B935}"/>
                  </a:ext>
                </a:extLst>
              </p14:cNvPr>
              <p14:cNvContentPartPr/>
              <p14:nvPr/>
            </p14:nvContentPartPr>
            <p14:xfrm>
              <a:off x="6200715" y="2713890"/>
              <a:ext cx="429120" cy="267840"/>
            </p14:xfrm>
          </p:contentPart>
        </mc:Choice>
        <mc:Fallback xmlns="">
          <p:pic>
            <p:nvPicPr>
              <p:cNvPr id="22" name="حبر 21">
                <a:extLst>
                  <a:ext uri="{FF2B5EF4-FFF2-40B4-BE49-F238E27FC236}">
                    <a16:creationId xmlns:a16="http://schemas.microsoft.com/office/drawing/2014/main" id="{D782E9F8-B513-45EB-A760-3AE5E739B935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162555" y="2675730"/>
                <a:ext cx="505080" cy="34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3" name="حبر 22">
                <a:extLst>
                  <a:ext uri="{FF2B5EF4-FFF2-40B4-BE49-F238E27FC236}">
                    <a16:creationId xmlns:a16="http://schemas.microsoft.com/office/drawing/2014/main" xmlns="" id="{5B0520A9-FB14-4DD8-AFF0-6B5A5B08DB96}"/>
                  </a:ext>
                </a:extLst>
              </p14:cNvPr>
              <p14:cNvContentPartPr/>
              <p14:nvPr/>
            </p14:nvContentPartPr>
            <p14:xfrm>
              <a:off x="6905595" y="2988210"/>
              <a:ext cx="277200" cy="307800"/>
            </p14:xfrm>
          </p:contentPart>
        </mc:Choice>
        <mc:Fallback xmlns="">
          <p:pic>
            <p:nvPicPr>
              <p:cNvPr id="23" name="حبر 22">
                <a:extLst>
                  <a:ext uri="{FF2B5EF4-FFF2-40B4-BE49-F238E27FC236}">
                    <a16:creationId xmlns:a16="http://schemas.microsoft.com/office/drawing/2014/main" id="{5B0520A9-FB14-4DD8-AFF0-6B5A5B08DB9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867435" y="2950050"/>
                <a:ext cx="353160" cy="38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4" name="حبر 23">
                <a:extLst>
                  <a:ext uri="{FF2B5EF4-FFF2-40B4-BE49-F238E27FC236}">
                    <a16:creationId xmlns:a16="http://schemas.microsoft.com/office/drawing/2014/main" xmlns="" id="{C0855226-75E4-45DB-B05E-81BD11BDE42F}"/>
                  </a:ext>
                </a:extLst>
              </p14:cNvPr>
              <p14:cNvContentPartPr/>
              <p14:nvPr/>
            </p14:nvContentPartPr>
            <p14:xfrm>
              <a:off x="7095315" y="3009810"/>
              <a:ext cx="20160" cy="95760"/>
            </p14:xfrm>
          </p:contentPart>
        </mc:Choice>
        <mc:Fallback xmlns="">
          <p:pic>
            <p:nvPicPr>
              <p:cNvPr id="24" name="حبر 23">
                <a:extLst>
                  <a:ext uri="{FF2B5EF4-FFF2-40B4-BE49-F238E27FC236}">
                    <a16:creationId xmlns:a16="http://schemas.microsoft.com/office/drawing/2014/main" id="{C0855226-75E4-45DB-B05E-81BD11BDE42F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057155" y="2971650"/>
                <a:ext cx="96120" cy="171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79426" y="440487"/>
            <a:ext cx="6741993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b="1" kern="1200" baseline="0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lang="ar-AE" sz="2400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2- </a:t>
            </a:r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يجب على المعلم قول "لا" بعد  ان ينظر الطالب لصورة لا</a:t>
            </a:r>
            <a:endParaRPr lang="en-US" sz="2400" dirty="0"/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xmlns="" id="{EEACEF5A-E935-438C-83B9-0C8303A839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905" b="84046" l="57463" r="92613"/>
                    </a14:imgEffect>
                  </a14:imgLayer>
                </a14:imgProps>
              </a:ext>
            </a:extLst>
          </a:blip>
          <a:srcRect l="53069" t="27637" r="2993" b="9686"/>
          <a:stretch/>
        </p:blipFill>
        <p:spPr>
          <a:xfrm>
            <a:off x="3840480" y="2074899"/>
            <a:ext cx="4050792" cy="275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574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79426" y="440487"/>
            <a:ext cx="6741993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b="1" kern="1200" baseline="0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lang="ar-AE" sz="2400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3- </a:t>
            </a:r>
            <a:r>
              <a:rPr lang="ar-AE" sz="2400" b="1" kern="1200" baseline="0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ان يقوم المعلم بعرض فيديو</a:t>
            </a:r>
            <a:r>
              <a:rPr lang="en-US" sz="2400" b="1" kern="1200" baseline="0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Goodbye)</a:t>
            </a:r>
            <a:r>
              <a:rPr lang="ar-AE" sz="2400" b="1" kern="1200" baseline="0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) ويلوح بيده وهو يردد "مع السلامة"</a:t>
            </a:r>
            <a:endParaRPr lang="en-US" sz="2400" dirty="0"/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xmlns="" id="{8132E374-CD55-485E-9AAA-0441708D38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9912" b="71910" l="25048" r="76597"/>
                    </a14:imgEffect>
                  </a14:imgLayer>
                </a14:imgProps>
              </a:ext>
            </a:extLst>
          </a:blip>
          <a:srcRect l="18604" t="13412" r="16960" b="21590"/>
          <a:stretch/>
        </p:blipFill>
        <p:spPr>
          <a:xfrm>
            <a:off x="4207764" y="2346267"/>
            <a:ext cx="3776471" cy="304907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حبر 5">
                <a:extLst>
                  <a:ext uri="{FF2B5EF4-FFF2-40B4-BE49-F238E27FC236}">
                    <a16:creationId xmlns:a16="http://schemas.microsoft.com/office/drawing/2014/main" xmlns="" id="{36E47F96-6DFC-46EB-98A4-E907A298B41E}"/>
                  </a:ext>
                </a:extLst>
              </p14:cNvPr>
              <p14:cNvContentPartPr/>
              <p14:nvPr/>
            </p14:nvContentPartPr>
            <p14:xfrm>
              <a:off x="6238515" y="2694450"/>
              <a:ext cx="1040040" cy="1249560"/>
            </p14:xfrm>
          </p:contentPart>
        </mc:Choice>
        <mc:Fallback xmlns="">
          <p:pic>
            <p:nvPicPr>
              <p:cNvPr id="6" name="حبر 5">
                <a:extLst>
                  <a:ext uri="{FF2B5EF4-FFF2-40B4-BE49-F238E27FC236}">
                    <a16:creationId xmlns:a16="http://schemas.microsoft.com/office/drawing/2014/main" id="{36E47F96-6DFC-46EB-98A4-E907A298B41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00355" y="2656290"/>
                <a:ext cx="1116000" cy="132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حبر 6">
                <a:extLst>
                  <a:ext uri="{FF2B5EF4-FFF2-40B4-BE49-F238E27FC236}">
                    <a16:creationId xmlns:a16="http://schemas.microsoft.com/office/drawing/2014/main" xmlns="" id="{03B7B799-3CC7-418C-B27B-49EE829AC885}"/>
                  </a:ext>
                </a:extLst>
              </p14:cNvPr>
              <p14:cNvContentPartPr/>
              <p14:nvPr/>
            </p14:nvContentPartPr>
            <p14:xfrm>
              <a:off x="4848195" y="3267210"/>
              <a:ext cx="2734200" cy="1830600"/>
            </p14:xfrm>
          </p:contentPart>
        </mc:Choice>
        <mc:Fallback xmlns="">
          <p:pic>
            <p:nvPicPr>
              <p:cNvPr id="7" name="حبر 6">
                <a:extLst>
                  <a:ext uri="{FF2B5EF4-FFF2-40B4-BE49-F238E27FC236}">
                    <a16:creationId xmlns:a16="http://schemas.microsoft.com/office/drawing/2014/main" id="{03B7B799-3CC7-418C-B27B-49EE829AC88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10035" y="3229050"/>
                <a:ext cx="2810160" cy="190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حبر 7">
                <a:extLst>
                  <a:ext uri="{FF2B5EF4-FFF2-40B4-BE49-F238E27FC236}">
                    <a16:creationId xmlns:a16="http://schemas.microsoft.com/office/drawing/2014/main" xmlns="" id="{A0E0E651-DDE0-41FC-9565-7758B82DEEDF}"/>
                  </a:ext>
                </a:extLst>
              </p14:cNvPr>
              <p14:cNvContentPartPr/>
              <p14:nvPr/>
            </p14:nvContentPartPr>
            <p14:xfrm>
              <a:off x="4886355" y="4986930"/>
              <a:ext cx="1638720" cy="67320"/>
            </p14:xfrm>
          </p:contentPart>
        </mc:Choice>
        <mc:Fallback xmlns="">
          <p:pic>
            <p:nvPicPr>
              <p:cNvPr id="8" name="حبر 7">
                <a:extLst>
                  <a:ext uri="{FF2B5EF4-FFF2-40B4-BE49-F238E27FC236}">
                    <a16:creationId xmlns:a16="http://schemas.microsoft.com/office/drawing/2014/main" id="{A0E0E651-DDE0-41FC-9565-7758B82DEED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848195" y="4948770"/>
                <a:ext cx="1714680" cy="14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" name="حبر 10">
                <a:extLst>
                  <a:ext uri="{FF2B5EF4-FFF2-40B4-BE49-F238E27FC236}">
                    <a16:creationId xmlns:a16="http://schemas.microsoft.com/office/drawing/2014/main" xmlns="" id="{4A83666D-72AC-4C20-AAF8-0F6120E27C08}"/>
                  </a:ext>
                </a:extLst>
              </p14:cNvPr>
              <p14:cNvContentPartPr/>
              <p14:nvPr/>
            </p14:nvContentPartPr>
            <p14:xfrm>
              <a:off x="4572075" y="3162090"/>
              <a:ext cx="1914840" cy="1867320"/>
            </p14:xfrm>
          </p:contentPart>
        </mc:Choice>
        <mc:Fallback xmlns="">
          <p:pic>
            <p:nvPicPr>
              <p:cNvPr id="11" name="حبر 10">
                <a:extLst>
                  <a:ext uri="{FF2B5EF4-FFF2-40B4-BE49-F238E27FC236}">
                    <a16:creationId xmlns:a16="http://schemas.microsoft.com/office/drawing/2014/main" id="{4A83666D-72AC-4C20-AAF8-0F6120E27C0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533915" y="3123930"/>
                <a:ext cx="1990800" cy="194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988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626839"/>
              </p:ext>
            </p:extLst>
          </p:nvPr>
        </p:nvGraphicFramePr>
        <p:xfrm>
          <a:off x="371061" y="223029"/>
          <a:ext cx="11589108" cy="66158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يستجيب للإيماءات ( نعم - لا- مع السلامة  ) بتقليدها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</a:t>
                      </a:r>
                      <a:r>
                        <a:rPr lang="ar-EG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4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يقوم الطالب بتقليد المعلم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تعزيز التواصل الاجتماعي 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ان يتعرف المعلم واقران الطالب للمفضلات وغير المفضلات لديه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EG" sz="1200" b="0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0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التواصل التبادلي بالصور</a:t>
                      </a:r>
                      <a:endParaRPr lang="ar-EG" sz="1200" b="0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SA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يسهل على الطالب ان يعبر عن رغباته من خلال بطاقة نعم أو لا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التعلم عن طريق الموسيقى و الأغاني </a:t>
                      </a:r>
                      <a:r>
                        <a:rPr lang="en-US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Super simple learning</a:t>
                      </a:r>
                      <a:endParaRPr lang="ar-EG" sz="14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يسمع و يشاهد الطالب الاغنية للاستمتاع و التقليد.</a:t>
                      </a:r>
                    </a:p>
                    <a:p>
                      <a:pPr algn="r" rtl="1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4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724235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ان يقوم المعلم بتوجيه سؤال لطالب هل تريد ان تلعب ويعرض له بطاقة نعم أو لا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ان يقوم المعلم بلصق بطاقة نعم أو لا على طاولة الطالب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أن يعرض المعلم في نهاية الحصة فيديو "قود باي" ويلوح بيده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6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4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727263"/>
              </p:ext>
            </p:extLst>
          </p:nvPr>
        </p:nvGraphicFramePr>
        <p:xfrm>
          <a:off x="173583" y="375859"/>
          <a:ext cx="11804073" cy="4493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 </a:t>
                      </a:r>
                      <a:r>
                        <a:rPr lang="ar-AE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يستجيب للإيماءات ( نعم - لا- مع السلامة  ) بتقليدها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 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يقوم المعلم بالتعرف على مفضلات وغير المفضلات وربطها بالصور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أن يحرك الطالب يده استجابة لإيماءة مع السلامة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ان يقوم المعلم بطباعة بطاقات نعم أو لا ولصقها على طاولة الطالب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سماع اغنية (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(good bye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u="sng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hlinkClick r:id="rId2"/>
                        </a:rPr>
                        <a:t>https://www.youtube.com/watch?v=0LDArAJf7-c&amp;vl=ar</a:t>
                      </a:r>
                      <a:endParaRPr lang="en-US" sz="1200" b="1" u="sng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SA" sz="1200" b="1" u="sng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u="sng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يستخدم من يقوم برعاية الطالب بطاقة نعم أو لا لسؤاله عن ما يريد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يلوح بيد الطالب عند الخروج من المنزل  وترديد مع السلامة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سماع اغنية (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(good bye </a:t>
                      </a:r>
                      <a:r>
                        <a:rPr lang="ar-SA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  <a:hlinkClick r:id="rId2"/>
                        </a:rPr>
                        <a:t>https://www.youtube.com/watch?v=0LDArAJf7-c&amp;vl=ar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مرتفع: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 يختار الطالب بين بطاقتين بدون مساعدة .                                     </a:t>
                      </a:r>
                      <a:r>
                        <a:rPr lang="ar-AE" sz="1200" b="1" baseline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يستجيب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للايماءات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بمساعدة لفظية.                                                 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متوسط: يستجيب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للايماءات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بمساعدة جسدية جزئية.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http://schemas.microsoft.com/office/2006/documentManagement/type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12663</TotalTime>
  <Words>451</Words>
  <Application>Microsoft Office PowerPoint</Application>
  <PresentationFormat>Custom</PresentationFormat>
  <Paragraphs>108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يستجيب للإيماءات ( نعم - لا- مع السلامة  ) بتقليدها</vt:lpstr>
      <vt:lpstr>PowerPoint Presentation</vt:lpstr>
      <vt:lpstr> 1-يجب على المعلم قول نعم بعد  ان ينظر الطالب لصورة نعم</vt:lpstr>
      <vt:lpstr> 2- يجب على المعلم قول "لا" بعد  ان ينظر الطالب لصورة لا</vt:lpstr>
      <vt:lpstr> 3- ان يقوم المعلم بعرض فيديوGoodbye)) ويلوح بيده وهو يردد "مع السلامة"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102</cp:revision>
  <dcterms:created xsi:type="dcterms:W3CDTF">2020-07-26T19:33:45Z</dcterms:created>
  <dcterms:modified xsi:type="dcterms:W3CDTF">2021-01-04T10:57:01Z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