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  <p:sldMasterId id="2147483686" r:id="rId6"/>
    <p:sldMasterId id="2147483699" r:id="rId7"/>
  </p:sldMasterIdLst>
  <p:notesMasterIdLst>
    <p:notesMasterId r:id="rId16"/>
  </p:notesMasterIdLst>
  <p:sldIdLst>
    <p:sldId id="267" r:id="rId8"/>
    <p:sldId id="257" r:id="rId9"/>
    <p:sldId id="258" r:id="rId10"/>
    <p:sldId id="287" r:id="rId11"/>
    <p:sldId id="299" r:id="rId12"/>
    <p:sldId id="301" r:id="rId13"/>
    <p:sldId id="302" r:id="rId14"/>
    <p:sldId id="30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 autoAdjust="0"/>
    <p:restoredTop sz="94660"/>
  </p:normalViewPr>
  <p:slideViewPr>
    <p:cSldViewPr snapToGrid="0">
      <p:cViewPr varScale="1">
        <p:scale>
          <a:sx n="42" d="100"/>
          <a:sy n="42" d="100"/>
        </p:scale>
        <p:origin x="58" y="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7.64706" units="1/cm"/>
          <inkml:channelProperty channel="Y" name="resolution" value="37.24138" units="1/cm"/>
        </inkml:channelProperties>
      </inkml:inkSource>
      <inkml:timestamp xml:id="ts0" timeString="2021-03-24T12:10:23.831"/>
    </inkml:context>
    <inkml:brush xml:id="br0">
      <inkml:brushProperty name="width" value="0.14" units="cm"/>
      <inkml:brushProperty name="height" value="0.14" units="cm"/>
      <inkml:brushProperty name="color" value="#ED1C24"/>
      <inkml:brushProperty name="fitToCurve" value="1"/>
    </inkml:brush>
    <inkml:context xml:id="ctx1">
      <inkml:inkSource xml:id="inkSrc1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1" timeString="2021-03-24T12:10:16.817"/>
    </inkml:context>
    <inkml:brush xml:id="br1">
      <inkml:brushProperty name="width" value="0.14" units="cm"/>
      <inkml:brushProperty name="height" value="0.14" units="cm"/>
      <inkml:brushProperty name="color" value="#ED1C24"/>
    </inkml:brush>
  </inkml:definitions>
  <inkml:traceGroup>
    <inkml:annotationXML>
      <emma:emma xmlns:emma="http://www.w3.org/2003/04/emma" version="1.0">
        <emma:interpretation id="{2CA4F416-1B79-4900-A449-48A533A60924}" emma:medium="tactile" emma:mode="ink">
          <msink:context xmlns:msink="http://schemas.microsoft.com/ink/2010/main" type="inkDrawing" rotatedBoundingBox="9036,7739 15645,5653 17226,10662 10617,12747" hotPoints="9906,10755 13539,6464 17166,10761" semanticType="enclosure" shapeName="IsoscelesTriangle"/>
        </emma:interpretation>
      </emma:emma>
    </inkml:annotationXML>
    <inkml:trace contextRef="#ctx0" brushRef="#br0">3823 352,'-25'-25,"0"25,0-25,-1-1,1 1,25 0,0 0,0 0,-25 0,25 0,-25-1,0 1,0 25,-26 0,26-25,0 0,25 0,0 50,0 0,0 25,-25 1,25-26,0 25,-25 0,0-24,0-1,-1 0,1 0,-25-25,25 25,0 25,25-24,0-1,-26 0,1 0,-25 25,25-24,0-1,0 0,25 0,-26 0,1 0,0-25,0 25,0 1,0-1,25 0,0 25,-51 0,26 1,0-26,0 0,25 0,-50 26,25-26,-1 0,1 0,-25 25,25 1,0-26,-26 25,26-25,0 25,0-24,-25 24,24-25,1 0,-25 25,25-24,0 49,0-50,-1 0,1 1,25-1,-25 0,0 25,0 0,0-24,0-1,-1 50,1-50,0 0,0 1,25-1,0 0,-25 0,0-25,-26 25,26 0,0 0,0 26,25-26,0 0,-25 0,0-25,-1 25,1 26,0-26,0 0,0 0,25 0,-25-25,-26 51,26-26,0 0,0 0,0 0,25 0,-25-25,0 0,-26 51,26-51,0 25,0 0,-26 0,26 0,0 0,0 0,0-25,0 0,25 26,0-1,-25 0,-1 0,1 0,0 0,0-25,0 51,0-26,25 25,0-25,-25 0,-1 1,1-26,0 50,0-25,0 0,25 0,-51 26,-24-1,75-25,-25 0,0-25,0 25,-26 1,26-1,0 0,0 25,0 0,0-24,-1-1,-24 25,25-50,25 25,-25 0,0 26,0-26,25 0,0 0,-26 25,26-25,-25 26,0-1,25-25,0 0,0 1,-25-26,-25 25,24 0</inkml:trace>
    <inkml:trace contextRef="#ctx1" brushRef="#br1">7143 4351,'-617'-15,"-17"-7,2 25,25 56,481-34,0 0,1 0,-278-8,-3-18,8 10,-598 16,-5-38,5 1,1018-64</inkml:trace>
    <inkml:trace contextRef="#ctx1" brushRef="#br1" timeOffset="11">3696 325,'26'52,"50"49,-51-1,51 1,-26 50,-50-126,26-9,-7-7,11 16,121 126,-50-101,24 76,-49-25,25-1,-51 26,50 0,-49 0,74-51,-24 26,25 24,0 1,100 0,-151-26,1-24,49 50,-74-101,24 176,-57-175,15 17,-8-12,75 70,-24 25,-1-26,51 127,25-101,-25-1,-51-49,0 24,1-49,-32-36,-7-7,8 19,-20 23,75 0,-24 26,-1-1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7.64706" units="1/cm"/>
          <inkml:channelProperty channel="Y" name="resolution" value="37.24138" units="1/cm"/>
        </inkml:channelProperties>
      </inkml:inkSource>
      <inkml:timestamp xml:id="ts0" timeString="2021-03-24T12:12:45.457"/>
    </inkml:context>
    <inkml:brush xml:id="br0">
      <inkml:brushProperty name="width" value="0.14" units="cm"/>
      <inkml:brushProperty name="height" value="0.14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AFF26E4-2428-4BA7-9DD2-B3979977BA87}" emma:medium="tactile" emma:mode="ink">
          <msink:context xmlns:msink="http://schemas.microsoft.com/ink/2010/main" type="inkDrawing" rotatedBoundingBox="19439,6489 25750,6402 25811,10836 19500,10922" hotPoints="25710,6523 25696,10848 19557,10827 19572,6502" semanticType="enclosure" shapeName="Rectangle"/>
        </emma:interpretation>
      </emma:emma>
    </inkml:annotationXML>
    <inkml:trace contextRef="#ctx0" brushRef="#br0">6011 57,'-26'0,"1"0,-50 0,50 0,0 0,-1 0,1 0,0 0,0 0,-25 0,24 0,1 0,-25 0,25 0,0 0,0 0,-26 0,26 0,0 0,-25 0,25 0,-1 0,-24 0,25 0,0 0,0 0,-26 0,26 0,0 0,-25 0,25 0,-1 0,1 0,0 0,0 0,0 0,0 0,-26 0,26 0,0 0,-25 0,25 0,0 0,-1 0,-24 0,25 0,0 0,-25 0,24 0,1 0,-25 0,25 0,0 0,-1 0,-24 0,25 0,0 0,0 0,0 0,-1 0,1 0,-25 0,25 0,0 0,0 0,-26 0,26 0,0 0,-25 0,24 0,1 0,0 0,0 0,0 0,0 0,0 0,-26 0,26 0,0 0,-25 0,25 0,-1 0,1 0,-25-25,25 25,0 0,0 0,-1 0,1 0,0 0,-25 0,25 0,-26 0,1 0,25 0,0 0,-26 0,26 0,0 0,0 0,-25 0,25 0,-1 0,-24 0,25 0,0 0,-25 0,24 0,1 0,0 0,-25 0,25 25,25 1,-26-26,-24 0,25 0,0 0,0 0,0 0,-1 0,1 0,0 0,-25 0,25 0,0 0,-26 0,26 0,0 0,0 0,-25 0,24 0,1 0,-25 0,25 0,0 0,-1 0,-24 0,25 0,0 0,-25 0,24 0,1 0,0 0,-50 0,50 0,-26 0,26 0,0 0,0 0,0 0,-1 0,1 0,0 0,-25 0,25 0,0 0,-26 0,26 0,0 0,0 0,-25 0,24 0,-24 0,25 0,0 0,0 0,0 0,-1 0,1-26,0 26,0 0,-25 0,24 0,1 0,-25 0,25-25,0 25,0 0,-1 0,1 0,0 0,0 0,-25 0,25 0,-1 0,-24 0,25 0,0 0,0 0,-26 0,26 0,0-25</inkml:trace>
    <inkml:trace contextRef="#ctx0" brushRef="#br0" timeOffset="-6570.39">6011-4318,'-26'0,"1"0,0 0,0 0,-25 0,25 0,-1 0,-24 0,25 0,0 0,0 0,-1 0,1 0,0 0,0 0,-25 0,25 0,-1 0,-24 0,25 0,0 0,0 0,-26 0,26 0,0 0,-25 0,25 0,0 0,-26 0,26 0,0 0,0 0,-26 0,26 0,0 0,-25 0,25 0,0 0,-1 0,1 25,0-25,0 0,0 0,-25 0,24 0,1 25,-25-25,25 0,0 0,0 0,-1 0,1 25,0-25,0 0,-25 0,24 0,1 0,-25 0,25 0,0 0,0 0,-26 0,26 0,0 0,-25 0,25 0,-1 0,-24 0,25 0,0 0,0 0,-26 0,26 0,0 0,-25 0,25 0,-1 0,1 0,0 0,0 0,0 0,0 0,-26 0,26 0,0 0,-25 0,25 0,0 0,-1 0,-24 0,25 0,0 0,-26-25,26 25,0 0,0 0,0 0,0 0,0 0,-1 0,-24 0,25 0,0 0,-25 0,24 0,1 0,0 0,0 0,0 0,0 0,0 0,-26 0,26 0,0 0,-25 0,24 0,1 0,0 0,-25 0,25 0,0 0,-26 0,26 0,0 0,-25 0,25 0,-1 0,1 0,-25 0,25 0,0 0,0 0,-1 0,1 0,0 0,0 0,0 0,0 0,-1 0,1 0,-25 0,25 0,0 0,-26 0,26 0,0 0,0 0,0 0,0 0,0 0,-1 0,-24 0,25 0,0 0,-26 0,26 0,0 0,0 0,-25 0,25 0,-1 0,-24 0,25 0,0 0,-25 0,24 0,1 0,0 0,-25 0,25 0,0 0,-26-25,26 25,0 0,0 0,0 0,-1 0,1 0,0 0,-25 0,25 0,0 0,-26 0,26 0,0 0,0 0,-25 0,24 0,1 0,-25 0,25 0,0 0,0 0,-26 0,26 0,0 0,0 0,25 25,0 0,0 0,0 0,0 0,0 1,0 24,0-25,0 0,0 25,0-24,0-1,0 0,0 25,0-25,0 1,0 24,50 0,-50-25,0 26,0-26,0 0,0 25,0-25,0 0,0 1,0-1,0 0,0 0,0 0,0 0,0 1,0-1,0 0,0 25,0-25,0 0,0 1,0-1,0 0,0 0,0 0,0 25,0-24,0-1,0 25,0-25,0 0,0 0,0 26,0-26,0 0,0 25,0-24,0-1,0 0,0 0,0 0,0 0,0 0,0 26,0-1,0-25,0 0,0 0,0 1,0 49,0-50,25 0,-25 0,0 1,0-1,0 0,0 0,0 25,0-24,0-1,0 0,0 0,0 0,0 0,-25 0,25 1,0-1,-25 25,25 0,0-25,0 1,0-1,0 0,0 0,0 0,0 0,0 26,0-26,0 0,0 25,0-25,0 1,-25-1,0 0,25 0,0 0,0 0,0 26,0-26,0 0,0 25,0-25,0 0,0 1,0 24,0-25,0 0,0 26,0-26,0 0,0 25,0-25,0 0,0 1,25-1,-25 0,0 0,0 0,0 25,0-24,0-1,0 0,0 0,75 25,-75-25,0 1,0-1,0 0,0 0,0 0,0 0,0 1,0-1,0 0,0 25,0-25</inkml:trace>
    <inkml:trace contextRef="#ctx0" brushRef="#br0" timeOffset="6917.61">6187-4293,'0'50,"0"-25,0 0,0 0,0 26,0-26,0 0,0 25,0-25,0 1,0-1,0 0,0 0,0 0,0 0,0 26,0-26,0 0,0 25,0-25,0 1,0-1,0 0,0 0,0 0,0 0,0 26,0-26,0 0,-26-25,1 25,25 0,0 0,0 1,0-1,0 0,0 0,0 0,0 0,0 26,0-26,0 0,0 25,0-25,0 0,0 1,0 24,0-25,0 0,0 25,0-24,0-1,0 0,0 0,0 0,0 26,0-1,0-25,0 0,0 0,0 0,0 1,0-1,0 0,0 25,0-25,0 0,0 26,0-26,0 0,0 0,-25 51,25-51,0 25,0-25,0 0,0 1,0-1,0 0,0 0,0 0,0 25,0-24,0-1,0 25,0-25,0 0,0 0,0 26,0-26,0 0,0 25,0-25,0 1,0 24,0-25,0 0,0 0,0 26,0-26,0 0,0 25,0-25,0 1,0-1,0 0,0 0,0 0,0 0,0 26,0-26,0 0,0 25,0-25,0 1,0 49,0-50,0 0,0 26,0-26,0 25,0 0,0 1,0-26,0 0,0 0,0 0,0 0,25 51,-25-51,0 0,0 0,0 0,0 1,0-1,0 50,0-50,0 0,-25-25,0 0,0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7.64706" units="1/cm"/>
          <inkml:channelProperty channel="Y" name="resolution" value="37.24138" units="1/cm"/>
        </inkml:channelProperties>
      </inkml:inkSource>
      <inkml:timestamp xml:id="ts0" timeString="2021-03-24T12:13:23.465"/>
    </inkml:context>
    <inkml:brush xml:id="br0">
      <inkml:brushProperty name="width" value="0.14" units="cm"/>
      <inkml:brushProperty name="height" value="0.14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1664520-BB74-474C-A0F9-D714688399C6}" emma:medium="tactile" emma:mode="ink">
          <msink:context xmlns:msink="http://schemas.microsoft.com/ink/2010/main" type="inkDrawing" rotatedBoundingBox="18726,12112 26721,12275 26653,15592 18659,15429" hotPoints="26632,12287 26631,15441 18759,15440 18760,12287" semanticType="enclosure" shapeName="Rectangle"/>
        </emma:interpretation>
      </emma:emma>
    </inkml:annotationXML>
    <inkml:trace contextRef="#ctx0" brushRef="#br0">7853 50,'-25'0,"0"0,-25 0,-26 0,51 0,0 0,-25 0,25 0,-1 0,1 0,0 0,0 0,-25 25,-1-25,26 0,0 0,0 0,-25 0,-1 25,1-25,25 0,0 0,0 0,-51 0,26 0,-26 0,26 0,0 0,25 0,0 0,-26 0,26 0,0 0,0 0,0 0,-1 0,1 0,0-25,-25 25,25 0,0 0,-26 0,26 0,0 0,0 0,-25 0,24 0,1 0,-25 0,25 0,0 0,0 0,-1 0,1 0,0 0,0 0,0 0,0 0,-1 0,1 0,-25 0,25 0,0 0,0 0,-1 0,1 0,0 0,0 0,-25 0,25 0,-1 0,-24 0,25 0,0 0,0 0,-51 0,51 0,-25 0,25 0,-1 0,1 0,0 0,0 0,0 0,0 0,-26 0,26 0,0 0,-25 0,25 0,0 0,-1 0,-24 0,25 0,0 0,-26 0,26 0,0 0,0 0,-25 0,25 0,-1 0,-24 0,25 0,0 0,-25 0,24 0,1 0,0 0,-25 0,25 0,0 0,-26 0,26 0,0 0,0 0,-26 0,26 0,0 0,-25 0,25 0,0 0,-1 0,-24 0,0 0,-51 0,26 0,50 0,0 0,-1 0,-24 0,0 0,-1 0,26 0,-25 0,0 0,25 0,-1 0,-24 0,25 0,0 0,0 0,-26 0,26 0,0 0,-25 0,0 0,24 0,-24 0,25 0,0 0,-26 0,26 0,0 0,-25 0,25 0,0 0,-1 0,-24 0,25 0,0 0,-25 0,24 0,-24 0,-25 0,49 0,1 0,0 0,0 0,0 0,0 0,-26 0,1 0,25 0,-25-25,25 25,-1 0,-24 0,25 0,0 0,-51 0,51 0,0 0,-50 0,49 0,1 0,-25 0,25 0,0 0,-26 0,26 0,0 0,0 0,0 0,0 0,0 0,-1 0,-49 0,25 0,25 0,-1 0,1 0,-50 0,50 0,-26 0,1 0,25 0,0 0,-26 0,26 0,0 0,0 0,0 0,0 0,0 0,-1 0,-24 0,25 0,0-25,0 0,0 25,-1 0,1 0,0 0,0 0,25 25,0 0,0 0,-25-25,0 0,-26 0,51 25,0 0,0 26,0-26,0 0,0 25,0-25,0 1,0-1,0 0,0 0,0 0,0 0,0 26,0-26,0 0,0 25,0-25,-25 26,0-26,25 0,0 0,0 0,0 25,0-24,0-1,0 0,0 0,0 0,0 0,25 1,-25 24,0-25,0 0,0 25,0-24,0-1,25 0,-25 0,0 0,0 0,0 0,0 26,0-26,0 0,0 25,0 1,0-26,0 25,0-25,0 0,0 26,0-26,0 0,0 0,0 25,0-24,0-1,0 25,0-25,-25 0,0-25,25 51,0-26,0 0,0 0,0 25,0-25,0 1,0 24,0-25,0 0,0 51,0-26,0 0,25 1,-25-26,0 25,0-25,25 0,-25 0,0 1,0-1,0 0,0 0,0 25,0-24,0-1,0 25,0-25,25 0,1 0,-1 1,-25-1,0 0,0 25,0-25,-25 0,-1-25,-24 0</inkml:trace>
    <inkml:trace contextRef="#ctx0" brushRef="#br0" timeOffset="4757.17">7954 3219,'-25'0,"0"0,0 0,-26 0,26 0,-25 0,25 0,-1 0,1 0,0 0,0 0,0 0,0 0,0 0,-1 0,1 0,0 0,0 0,-25 0,25 0,-1 0,1 0,0 0,0 0,0 0,0 0,-26 0,26 0,0 0,-25 0,25 0,-1 0,1 0,-25 0,25 0,0 0,-26 0,26 0,0 0,-25 0,25 0,0 0,-1 0,-24 0,25 0,0 0,-26 0,26 0,0 0,0 0,0 0,0 0,0 0,-1 0,-24 0,25 0,0 0,-25 0,24 0,1 0,0 0,-25 0,0 0,-1 0,26 0,0 0,0 0,0 0,-1 0,1 0,0 0,-25 0,25 0,0 0,-26 0,26 0,0 0,0 0,-25 0,24 0,1 0,-25 0,25 0,0 0,0 0,-1 0,1 0,0 0,0 0,0 0,0 0,-1 0,1 0,-25 0,25 0,0 0,0 0,-1 0,1 0,0 0,0 0,0 0,0 0,-26 0,1 0,25 0,-25 0,-1 0,26 0,0 0,-25 0,-1 0,26 0,-25 0,25 0,0 0,-26 0,26 0,0 0,0 0,-25 0,25 0,-1 0,-24 0,25 0,0 0,-26 0,26 0,0 0,0 0,-25 0,25 0,-1 0,-49 0,25 0,-1 0,26 0,0 0,-25 0,25 0,0 0,-1 0,-24 0,25 0,0 0,-51 0,51 0,0 0,-25 0,25 0,-1 0,-24 0,25 0,0 0,0 0,0 0,-1 0,1 0,0 0,-25 0,25 0,-51 0,51 0,0 0,-51 0,51 0,-25 0,25 0,0 0,0 0,-1 0,-24 0,0 0,25 0,0 0,-1 0,-24 0,0 0,-1 0,26 0,-50 0,50 0,-26 0,26 0,0 0,0 0,-25 0,25 0,-1 0,-24 0,25 0,0 0,-51 0,51 0,0 0,0 0,0 0,0 0,-1 0,1 0,-50 0,50 0,0 0,-26 0,26 0,0 0,-25 0,25 0,-1 0,-24 0,0 0,25 0,-26 0,26 0,-25 0,0 0,24 0,1 0,-25 0,25 0,0 0,-26 0,26 0,0 0,0 0,0-26,0 26,0 0,-1 0,-49-25,50 25,0 0,-26 0,26 0,0 0</inkml:trace>
    <inkml:trace contextRef="#ctx0" brushRef="#br0" timeOffset="9469.31">8004 150,'-25'-25,"25"0,0 50,0 0,0 1,0 24,0-25,0 0,0 26,0-26,0 0,0 0,0 25,0-25,0 1,0 24,0-25,0 0,-25-25,0 25,25 0,0 1,0-1,0 0,0 0,0 0,0 0,-25 26,25-26,0 0,0 0,0 25,0-24,0-1,0 0,0 25,0-25,0 0,0 26,0-26,0 0,0 0,0 0,0 0,0 1,25-1,-25 25,0-25,0 0,0 26,0-26,0 0,0 0,0 0,0 0,0 1,0-1,0 25,0-25,0 0,0 26,0-26,0 0,0 0,0 25,0-25,0 1,0 24,0-25,0 0,0 0,0 0,0 1,0-1,0 0,0 25,0-25,0 1,0 24,0-25,0 0,0 0,0 0,0 1,0-1,0 0,0 25,0-25,0 0,0 26,0-26,0 0,0 0,0 0,0 1,0-1,0 0,0 25,0-25,0 0,0 26,0-26,25 25,-25 0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4T12:14:54.482"/>
    </inkml:context>
    <inkml:brush xml:id="br0">
      <inkml:brushProperty name="width" value="0.14" units="cm"/>
      <inkml:brushProperty name="height" value="0.14" units="cm"/>
      <inkml:brushProperty name="color" value="#3165BB"/>
    </inkml:brush>
    <inkml:context xml:id="ctx1">
      <inkml:inkSource xml:id="inkSrc2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7.64706" units="1/cm"/>
          <inkml:channelProperty channel="Y" name="resolution" value="37.24138" units="1/cm"/>
        </inkml:channelProperties>
      </inkml:inkSource>
      <inkml:timestamp xml:id="ts1" timeString="2021-03-24T12:15:24.501"/>
    </inkml:context>
    <inkml:brush xml:id="br1">
      <inkml:brushProperty name="width" value="0.14" units="cm"/>
      <inkml:brushProperty name="height" value="0.14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A740C26-9BFC-4A24-9FFA-6C68639501AF}" emma:medium="tactile" emma:mode="ink">
          <msink:context xmlns:msink="http://schemas.microsoft.com/ink/2010/main" type="inkDrawing" rotatedBoundingBox="9869,11669 16952,11270 17220,16035 10137,16433" hotPoints="15667,13937 12731,16873 9796,13937 12731,11002" semanticType="enclosure" shapeName="Circle"/>
        </emma:interpretation>
      </emma:emma>
    </inkml:annotationXML>
    <inkml:trace contextRef="#ctx0" brushRef="#br0">-226-4250,'-76'0,"-142"-5,-4-6,33 2,-942 59,1030-24,-100 49,50-50,-25 25,0 51,50-26,-100-49,151-1,-102 75,52-24,-1 24,-25-24,50 50,-24-26,24 51,-125 201,203-308,-11 21,15-23,-56 159,65-157,0 21,5-23,-14 178,8 44,21-9,34-63,58-67,-52-49,50 50,-74-1,24-49,50 50,152 150,-151-200,24 24,-24-24,-54-65,4-2,-23-4,97 20,26 25,-50 26,100-1,-75-50,0 26,-1-1,1-25,125 0,-100 0,25 0,26 1,-52 24,52-25,326 0,75-75,-477 8</inkml:trace>
    <inkml:trace contextRef="#ctx0" brushRef="#br0" timeOffset="18680.46">1031-3863,'-50'-10,"-76"-40,25 25,-175-50,150 24,0 1,-25 25,26 0,-1 0,0 25</inkml:trace>
    <inkml:trace contextRef="#ctx1" brushRef="#br1">956-3898,'-26'0,"52"0,-1 0,25 0,-25 0,0 0,0 0,1 0,-1 25,0 1,0-1,0 0,0 0,-25 0,26-25,-1 25,0 1,0-1,0 0,0-25,-25 25,25 0,1-25,-1 0,0 25,0 0,0-25,0 26,0-1,1 0,-1-25,-25 25,0 25,0-25,0 1,25-1,25 0,-50 0,25 0,-25 0,0 26,26-26,-1 0,0-25,0 25,-25 0,25 26,0-51,-25 25,25 0,1 0,-1 0,-25 0,25 0,0 1,0-1,-25 0,25-25,0 75,1-50,-1 1,0-1,-25 0,0 0,25-25,25 50,-50-24,0-1,0 0,0 0,25 50,-25-49,26-1,-26 0,25 0,0 0,-25 0,25 26,-25-26,25 0,-25 25,25-25,-25 0,0 1,0-1,0 0,0 0,0 0,26 26,-26-26,0 0,0 25,0-25,0 0,0 1,0 24,0 0,-26 51,26-76,-50 0,25 25,25-25,-25 1,0 24,25-25,-26 0,1 0,0-25,25 26,0-1,-25 0,25 0,-25 25,0 1,25-26,-25 0,25 0,-26 0,1 0,25 26,-25-26,0-25,0 25,25 0,-25 25,0-24,-1-1,1 0,0 0,0 0,0 25,-25-24,24 24,1-25,25 0,-25 0,0 0,0 1,0-26,-1 75,-24-50,25 0,-50 0,49 1,26-1,-25 0,0-25,0 0,0 25,0-25,0 0,-1 0,1 0,-50 50,50-50,-1 0,1 26,0-26,0 0,0 0,0 0,0 25,-1-25</inkml:trace>
    <inkml:trace contextRef="#ctx0" brushRef="#br0" timeOffset="18682.46">905 25,'-50'51,"-101"49,51-74,24-1,17-14,17 11,-8-5,0-17,27 25,-9-30,-14 10,-4 20,-25 51,-26-76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23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770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00C8F7-8467-3041-A730-392BF4A7A9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696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00C8F7-8467-3041-A730-392BF4A7A9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69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25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25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25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25 March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25 March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25 March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25 March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25 March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25 March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25 March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25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25 March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25 March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25 March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25 March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 March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31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 March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261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 March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21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 March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411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 March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5678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 March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85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25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 March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8078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 March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45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 March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372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 March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391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 March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7446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8212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 March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2704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 March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6931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 March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6110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 March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02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25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 March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7090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 March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5918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 March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963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 March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9943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 March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82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 March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61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 March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5453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217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25 March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25 March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25 March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25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25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25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25 March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 March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15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 March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23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microsoft.com/office/2007/relationships/hdphoto" Target="../media/hdphoto2.wdp"/><Relationship Id="rId7" Type="http://schemas.openxmlformats.org/officeDocument/2006/relationships/image" Target="../media/image16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2.xml"/><Relationship Id="rId6" Type="http://schemas.openxmlformats.org/officeDocument/2006/relationships/customXml" Target="../ink/ink2.xml"/><Relationship Id="rId11" Type="http://schemas.openxmlformats.org/officeDocument/2006/relationships/image" Target="../media/image18.emf"/><Relationship Id="rId5" Type="http://schemas.openxmlformats.org/officeDocument/2006/relationships/image" Target="../media/image15.emf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172709" y="2619301"/>
            <a:ext cx="4851352" cy="1827069"/>
          </a:xfrm>
        </p:spPr>
        <p:txBody>
          <a:bodyPr>
            <a:normAutofit/>
          </a:bodyPr>
          <a:lstStyle/>
          <a:p>
            <a:pPr algn="ctr" rtl="1"/>
            <a:r>
              <a:rPr lang="ar-EG" sz="2800" dirty="0">
                <a:latin typeface="Arial" panose="020B0604020202020204" pitchFamily="34" charset="0"/>
                <a:cs typeface="Sakkal Majalla" panose="02000000000000000000" pitchFamily="2" charset="-78"/>
              </a:rPr>
              <a:t>- </a:t>
            </a:r>
            <a:r>
              <a:rPr lang="ar-AE" sz="2800" dirty="0">
                <a:latin typeface="Arial" panose="020B0604020202020204" pitchFamily="34" charset="0"/>
                <a:cs typeface="Sakkal Majalla" panose="02000000000000000000" pitchFamily="2" charset="-78"/>
              </a:rPr>
              <a:t>يشير  إلى الأشياء المألوفة لديه  في منزله أو صفه </a:t>
            </a:r>
            <a:br>
              <a:rPr lang="ar-AE" sz="2800" dirty="0">
                <a:latin typeface="Arial" panose="020B0604020202020204" pitchFamily="34" charset="0"/>
                <a:cs typeface="Sakkal Majalla" panose="02000000000000000000" pitchFamily="2" charset="-78"/>
              </a:rPr>
            </a:br>
            <a:r>
              <a:rPr lang="ar-AE" sz="2800" dirty="0">
                <a:latin typeface="Arial" panose="020B0604020202020204" pitchFamily="34" charset="0"/>
                <a:cs typeface="Sakkal Majalla" panose="02000000000000000000" pitchFamily="2" charset="-78"/>
              </a:rPr>
              <a:t>(254) </a:t>
            </a:r>
            <a:endParaRPr lang="ru-RU" sz="2800" dirty="0">
              <a:latin typeface="Arial" panose="020B060402020202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64">
            <a:off x="9695101" y="503793"/>
            <a:ext cx="1124804" cy="9712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655987">
            <a:off x="8270381" y="5234993"/>
            <a:ext cx="3615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: فريق قسم الأنشطة  العين </a:t>
            </a:r>
            <a:endParaRPr lang="en-US" sz="28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7350"/>
          <a:stretch>
            <a:fillRect/>
          </a:stretch>
        </p:blipFill>
        <p:spPr bwMode="auto">
          <a:xfrm rot="21003205">
            <a:off x="306053" y="1860863"/>
            <a:ext cx="5523678" cy="402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238120"/>
              </p:ext>
            </p:extLst>
          </p:nvPr>
        </p:nvGraphicFramePr>
        <p:xfrm>
          <a:off x="154004" y="217284"/>
          <a:ext cx="11906451" cy="60178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894627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299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631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 أ. خديجة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الكعبي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  فريق قسم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الأنشطة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يشير  إلى الأشياء المألوفة لديه في منزله أو صفه</a:t>
                      </a:r>
                      <a:endParaRPr lang="ar-AE" sz="1200" b="1" i="0" u="none" strike="noStrike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A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الهدف:  (  254</a:t>
                      </a:r>
                      <a:r>
                        <a:rPr lang="ar-AE" sz="12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2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   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3 - 15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الشديدة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</a:t>
                      </a: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الإعاقة </a:t>
                      </a: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الذهنية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066118">
                <a:tc gridSpan="3">
                  <a:txBody>
                    <a:bodyPr/>
                    <a:lstStyle/>
                    <a:p>
                      <a:pPr algn="r" rtl="1"/>
                      <a:endParaRPr lang="ar-AE" sz="10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25 March 2021</a:t>
            </a:fld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955636" y="1422400"/>
            <a:ext cx="5449453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الدرس : يشير  إلى الأشياء لمألوفة لديه في منزله أو صفه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25835" y="1928535"/>
            <a:ext cx="5495636" cy="19082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قصة الدرس</a:t>
            </a:r>
          </a:p>
          <a:p>
            <a:pPr algn="ctr"/>
            <a:r>
              <a:rPr lang="ar-AE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زارتني صديقتي مريم في منزلي </a:t>
            </a:r>
          </a:p>
          <a:p>
            <a:pPr algn="ctr"/>
            <a:r>
              <a:rPr lang="ar-AE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فأخذتها إلى غرفتي </a:t>
            </a:r>
          </a:p>
          <a:p>
            <a:pPr algn="ctr"/>
            <a:r>
              <a:rPr lang="ar-AE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فأشرت لها ، هذا مكتبي ، وهذه صورة أبي </a:t>
            </a:r>
          </a:p>
          <a:p>
            <a:pPr algn="ctr"/>
            <a:r>
              <a:rPr lang="ar-AE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وهذا دبدوبي </a:t>
            </a:r>
            <a:r>
              <a:rPr lang="ar-AE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  <a:p>
            <a:pPr algn="ctr"/>
            <a:endParaRPr lang="ar-AE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033" y="4091745"/>
            <a:ext cx="1670050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620" y="4091745"/>
            <a:ext cx="2786063" cy="1938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521" y="4091744"/>
            <a:ext cx="1792287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899905"/>
              </p:ext>
            </p:extLst>
          </p:nvPr>
        </p:nvGraphicFramePr>
        <p:xfrm>
          <a:off x="371061" y="245889"/>
          <a:ext cx="11589108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9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</a:t>
                      </a:r>
                      <a:r>
                        <a:rPr lang="ar-AE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يشير  إلى الأشياء المألوفة لديه  في منزله أو صفه</a:t>
                      </a:r>
                      <a:endParaRPr lang="ar-AE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S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نشط</a:t>
                      </a:r>
                      <a:r>
                        <a:rPr lang="ar-AE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ة</a:t>
                      </a:r>
                      <a:r>
                        <a:rPr lang="ar-S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b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</a:br>
                      <a:endParaRPr lang="ar-EG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المقدم</a:t>
                      </a:r>
                      <a:r>
                        <a:rPr lang="ar-EG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ة </a:t>
                      </a:r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25 March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730837" y="1450232"/>
            <a:ext cx="293716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استراتيجيات التدريس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8012" y="2050472"/>
            <a:ext cx="7109989" cy="397031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endParaRPr lang="ar-AE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AE" b="1" dirty="0">
                <a:solidFill>
                  <a:srgbClr val="33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التوجيه اللفظي:</a:t>
            </a:r>
          </a:p>
          <a:p>
            <a:pPr algn="r" rtl="1"/>
            <a:r>
              <a:rPr lang="ar-AE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المناقشة والحوار مع الطالب وسؤاله عن الأشياء المحيطة به في الصف والإشارة إليها.</a:t>
            </a:r>
          </a:p>
          <a:p>
            <a:pPr algn="r" rtl="1"/>
            <a:endParaRPr lang="ar-AE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AE" b="1" dirty="0">
                <a:solidFill>
                  <a:srgbClr val="33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2-تنمية المهارات البصرية:</a:t>
            </a:r>
          </a:p>
          <a:p>
            <a:pPr algn="r" rtl="1"/>
            <a:r>
              <a:rPr lang="ar-AE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 خلال بحث الطالب عن الأشياء المطلوبة في المكان المحيط به والإشارة إليها بعد تحديد مكانها. </a:t>
            </a:r>
          </a:p>
          <a:p>
            <a:pPr algn="r" rtl="1"/>
            <a:endParaRPr lang="ar-AE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AE" b="1" dirty="0">
                <a:solidFill>
                  <a:srgbClr val="33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3-اللعب التنافسي:</a:t>
            </a:r>
          </a:p>
          <a:p>
            <a:pPr algn="r" rtl="1"/>
            <a:r>
              <a:rPr lang="ar-AE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المسابقات بين الطلاب في سرعة الإستجابة للشي المراد الإشارة إليه.</a:t>
            </a:r>
          </a:p>
          <a:p>
            <a:pPr algn="r" rtl="1"/>
            <a:endParaRPr lang="ar-AE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AE" b="1" dirty="0">
                <a:solidFill>
                  <a:srgbClr val="33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EG" b="1" dirty="0">
                <a:solidFill>
                  <a:srgbClr val="33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الثقة بالنفس:</a:t>
            </a:r>
          </a:p>
          <a:p>
            <a:pPr algn="r" rtl="1"/>
            <a:r>
              <a:rPr lang="ar-EG" sz="1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عندما يقوم </a:t>
            </a:r>
            <a:r>
              <a:rPr lang="ar-AE" sz="1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الطالب بالنجاح في إيجاد المطلوب والإشارة إليه تزداد </a:t>
            </a:r>
            <a:r>
              <a:rPr lang="ar-EG" sz="1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ثقته بنفسه، لذلك يجب التدرج معه </a:t>
            </a:r>
            <a:r>
              <a:rPr lang="ar-AE" sz="1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فيما يطلب منه ،  والبدء بالأشياء الكبيرة  والواضحة والسهل إيجادها ثم الأشياء الأصغر  </a:t>
            </a:r>
            <a:r>
              <a:rPr lang="ar-EG" sz="1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حتى يرى نجاحا سريعا يشجعه</a:t>
            </a:r>
            <a:r>
              <a:rPr lang="ar-AE" sz="1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علي استكمال النشاط</a:t>
            </a:r>
            <a:r>
              <a:rPr lang="ar-AE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96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079498"/>
              </p:ext>
            </p:extLst>
          </p:nvPr>
        </p:nvGraphicFramePr>
        <p:xfrm>
          <a:off x="225287" y="201391"/>
          <a:ext cx="11755944" cy="63895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18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968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يشير  إلى الأشياء المألوفة لديه  في منزله أو صفه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703">
                <a:tc>
                  <a:txBody>
                    <a:bodyPr/>
                    <a:lstStyle/>
                    <a:p>
                      <a:pPr algn="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SA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نشط</a:t>
                      </a: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ة</a:t>
                      </a:r>
                      <a:r>
                        <a:rPr lang="ar-SA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926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600" b="0" i="0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600" b="0" i="0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600" b="0" i="0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600" b="0" i="0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i="0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تهيئة للدرس: أن يشير الطالب للمطلوب منه داخل الصف. مثل أن يشير إلى السبورة أو يشير إلى كرة السلة.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i="0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2- وضع أدوات رياضية أو فنية أو موسيقية ويشير الطالب إلى الأداة المطلوبة مثال : </a:t>
                      </a:r>
                      <a:r>
                        <a:rPr lang="ar-AE" sz="1600" b="1" i="0" u="sng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أشر</a:t>
                      </a:r>
                      <a:r>
                        <a:rPr lang="ar-AE" sz="1600" b="1" i="0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إلى كرة السلة ، </a:t>
                      </a:r>
                      <a:r>
                        <a:rPr lang="ar-AE" sz="1600" b="1" i="0" u="sng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أشر </a:t>
                      </a:r>
                      <a:r>
                        <a:rPr lang="ar-AE" sz="1600" b="1" i="0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إلى كراسة الرسم.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i="0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3-عرض صور  أو  بطاقات واطلب من الطالب أن يشير إلى الصورة المطلوبه. مثال : اطلب من الطالب الإشارة إلى اللون الأحمر أو إلى حرف معين.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i="0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4- عرض تقديمي لبعض الأشكال والإشارة للمطلوب باستخدام ضوء الليزر.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i="0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5- المسابقات وخلق روح التنافس بين الطلاب 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i="0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6- مراعاة الفروق الفردية.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i="0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7- تعزيز الإستجابات وتصحيح الأخطاء.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600" b="0" i="0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AE" sz="1200" b="1" u="none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AE" sz="1200" b="1" u="none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AE" sz="1200" b="1" u="none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1" u="none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600" b="1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عمل مسابقة</a:t>
                      </a:r>
                      <a:r>
                        <a:rPr lang="ar-AE" sz="1600" b="1" u="none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زوجية لمن يشير أسرع إلى </a:t>
                      </a:r>
                      <a:r>
                        <a:rPr lang="ar-AE" sz="1600" b="1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الشي المطلوب.</a:t>
                      </a:r>
                    </a:p>
                    <a:p>
                      <a:pPr algn="r" rtl="1"/>
                      <a:r>
                        <a:rPr lang="ar-AE" sz="1600" b="1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 عرض مجسم</a:t>
                      </a:r>
                      <a:r>
                        <a:rPr lang="ar-AE" sz="1600" b="1" u="none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للساعة ونطلب من الطالب أن يشير بعقارب الساعة إلى الرقم المطلوب.</a:t>
                      </a:r>
                    </a:p>
                    <a:p>
                      <a:pPr algn="r" rtl="1"/>
                      <a:r>
                        <a:rPr lang="ar-AE" sz="1600" b="1" u="none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3- عرض  أشكال هندسية ونطلب من الطالب أن يشير إلى شكل الدائرة أو المربع أو المثلث ...إلخ.</a:t>
                      </a:r>
                    </a:p>
                    <a:p>
                      <a:pPr algn="r" rtl="1"/>
                      <a:r>
                        <a:rPr lang="ar-AE" sz="1600" b="1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4- عرض سلة الفواكه مع</a:t>
                      </a:r>
                      <a:r>
                        <a:rPr lang="ar-AE" sz="1600" b="1" u="none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الخضروات ونطلب منه أن يشير إلى الفاكهه المطلوبة .</a:t>
                      </a:r>
                      <a:endParaRPr lang="ar-AE" sz="1600" b="1" i="0" u="none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600" b="0" i="0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algn="r"/>
                      <a:endParaRPr lang="ar-AE" sz="1600" b="0" i="0" u="none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AE" sz="1600" b="0" i="0" u="none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المقدمة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42EF-3AAD-44DC-B736-900FDC7B54C3}" type="datetime3">
              <a:rPr lang="en-US" smtClean="0"/>
              <a:t>25 March 2021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795492" y="1528421"/>
            <a:ext cx="293716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تحليل الهدف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99564" y="4113420"/>
            <a:ext cx="383309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أنشطة تحفيزية تساعد وتدعم مهارات الطالب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737" y="3234445"/>
            <a:ext cx="2493516" cy="212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484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ar-AE" sz="2400" b="1" dirty="0">
              <a:solidFill>
                <a:prstClr val="black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967510"/>
              </p:ext>
            </p:extLst>
          </p:nvPr>
        </p:nvGraphicFramePr>
        <p:xfrm>
          <a:off x="171056" y="329218"/>
          <a:ext cx="11804073" cy="612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74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0904">
                <a:tc>
                  <a:txBody>
                    <a:bodyPr/>
                    <a:lstStyle/>
                    <a:p>
                      <a:pPr algn="r"/>
                      <a:endParaRPr lang="ar-AE" sz="12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ar-AE" sz="12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ar-AE" sz="12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ar-AE" sz="12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ar-AE" sz="12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ar-AE" sz="12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ar-AE" sz="12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endParaRPr lang="ar-AE" sz="1600" b="1" i="0" u="none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600" b="1" i="0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تجهيز الأدوات وبطاقات الصور المطلوبة للنشاط مثل سلة الفواكه والخضروات والأدوات الرياضية والفنية والموسيقية.</a:t>
                      </a:r>
                    </a:p>
                    <a:p>
                      <a:pPr algn="r" rtl="1"/>
                      <a:endParaRPr lang="ar-AE" sz="1600" b="1" i="0" u="none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600" b="1" i="0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 أن يشير إلى الأشياء المحيطة به في البيئة كالإشارة إلى السبورة أو  إلى زميله. </a:t>
                      </a:r>
                      <a:endParaRPr lang="ar-AE" sz="1600" b="1" i="0" u="none" kern="1200" baseline="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1" i="0" u="none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600" b="1" i="0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3- عمل</a:t>
                      </a:r>
                      <a:r>
                        <a:rPr lang="ar-AE" sz="1600" b="1" i="0" u="none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مسابقات زوجية أو جماعية بين الطلاب للإشارة للمطلوب بشكل أسرع على أن يلبس كل فريق لون معين.</a:t>
                      </a:r>
                    </a:p>
                    <a:p>
                      <a:pPr algn="r" rtl="1"/>
                      <a:endParaRPr lang="ar-AE" sz="1600" b="1" i="0" u="none" kern="1200" baseline="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600" b="1" i="0" u="none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4-تنفيذ ورقة عمل بأن يشير أو يضع دائرة أو علامة صح على الأحجام المطلوبة ( أصغر  وأكبر )</a:t>
                      </a:r>
                      <a:r>
                        <a:rPr lang="ar-AE" sz="1600" b="1" i="0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algn="r" rtl="1"/>
                      <a:endParaRPr lang="ar-AE" sz="1600" b="1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lang="ar-AE" sz="1600" b="1" i="0" u="none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5- تعزيز الطلاب. </a:t>
                      </a:r>
                    </a:p>
                    <a:p>
                      <a:pPr algn="r" rtl="1"/>
                      <a:endParaRPr lang="ar-AE" sz="1600" b="1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endParaRPr lang="ar-AE" sz="1600" b="1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ar-AE" sz="12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ar-AE" sz="12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ar-AE" sz="12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ar-AE" sz="12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ar-AE" sz="12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ar-AE" sz="12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ar-AE" sz="12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ar-AE" sz="12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ar-AE" sz="12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ar-AE" sz="12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9267-0502-414C-ADC8-E730C18BC296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 March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35366" y="883597"/>
            <a:ext cx="383309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التدرج في تنفيذ النشاط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3202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ar-AE" sz="2400" b="1" dirty="0">
              <a:solidFill>
                <a:prstClr val="black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989332"/>
              </p:ext>
            </p:extLst>
          </p:nvPr>
        </p:nvGraphicFramePr>
        <p:xfrm>
          <a:off x="180109" y="165333"/>
          <a:ext cx="11804073" cy="62982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74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2513">
                <a:tc>
                  <a:txBody>
                    <a:bodyPr/>
                    <a:lstStyle/>
                    <a:p>
                      <a:pPr algn="r"/>
                      <a:endParaRPr lang="ar-AE" sz="12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ar-AE" sz="12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ar-AE" sz="12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ar-AE" sz="12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lang="ar-AE" sz="1600" b="1" i="0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عمل فني يدوي</a:t>
                      </a:r>
                      <a:r>
                        <a:rPr lang="ar-AE" sz="1600" b="1" i="0" u="none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600" b="1" i="0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( مؤشر</a:t>
                      </a:r>
                      <a:r>
                        <a:rPr lang="ar-AE" sz="1600" b="1" i="0" u="none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اليد ) يستخدمه الطالب كأداة  للإشارة  للمطلوب. </a:t>
                      </a:r>
                      <a:endParaRPr lang="ar-AE" sz="1600" b="1" i="0" u="none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600" b="1" i="0" u="none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 عمل مجسم الساعة لاستخدام عقارب الساعة </a:t>
                      </a:r>
                      <a:r>
                        <a:rPr kumimoji="0" lang="ar-A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للإشارة </a:t>
                      </a:r>
                      <a:r>
                        <a:rPr lang="ar-AE" sz="1600" b="1" i="0" u="none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للوقت.</a:t>
                      </a:r>
                    </a:p>
                    <a:p>
                      <a:pPr algn="r"/>
                      <a:endParaRPr lang="ar-AE" sz="12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ar-AE" sz="12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ar-AE" sz="12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endParaRPr lang="ar-AE" sz="1600" b="1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lang="ar-AE" sz="1600" b="1" i="0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1-يطلب من الطالب الإشارة</a:t>
                      </a:r>
                      <a:r>
                        <a:rPr lang="ar-AE" sz="1600" b="1" i="0" u="none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 </a:t>
                      </a:r>
                      <a:r>
                        <a:rPr lang="ar-AE" sz="1600" b="1" i="0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للأدوات الرياضية المطلوبة. </a:t>
                      </a:r>
                    </a:p>
                    <a:p>
                      <a:pPr algn="r" rtl="1"/>
                      <a:r>
                        <a:rPr lang="ar-AE" sz="1600" b="1" i="0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2-عمل مسابقات بين الطلاب.</a:t>
                      </a:r>
                    </a:p>
                    <a:p>
                      <a:pPr algn="r"/>
                      <a:endParaRPr lang="ar-AE" sz="1200" b="0" i="0" u="non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ar-AE" sz="1200" b="0" i="0" u="non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ar-AE" sz="1200" b="0" i="0" u="non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ar-AE" sz="1200" b="0" i="0" u="non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ar-AE" sz="1200" b="0" i="0" u="non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lang="ar-AE" sz="1600" b="1" i="0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 يسمع الطالب أغنية آلات البند ويشير للآلة التي يسمع اسمها في أداوات البند المعروضة أمامه في القطار الموسيقي.</a:t>
                      </a:r>
                    </a:p>
                    <a:p>
                      <a:pPr algn="r"/>
                      <a:r>
                        <a:rPr lang="en-US" sz="1600" b="1" i="0" u="none" kern="1200" dirty="0">
                          <a:solidFill>
                            <a:srgbClr val="3333FF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https://youtu.be/7zOwski2qTk</a:t>
                      </a:r>
                      <a:r>
                        <a:rPr lang="ar-AE" sz="1600" b="1" i="0" u="none" kern="1200" dirty="0">
                          <a:solidFill>
                            <a:srgbClr val="3333FF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794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أوراق عمل  فيها رسومات ويطلب الوالدين من الطالب الإشارة إلى المطلوب منه.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44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استخدام</a:t>
                      </a:r>
                      <a:r>
                        <a:rPr lang="ar-AE" sz="1600" b="1" baseline="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السجادة الالكترونية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2- </a:t>
                      </a:r>
                      <a:r>
                        <a:rPr lang="en-US" sz="1600" b="1" baseline="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https://apps.apple.com/us/app/shapes-toddler-kids-games-baby-boys-learning-free/id1043509765</a:t>
                      </a:r>
                      <a:endParaRPr lang="ar-SA" sz="16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جيد: إن استطاع الإشارة وتمييز خمس أشياء.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متوسط : </a:t>
                      </a:r>
                      <a:r>
                        <a:rPr kumimoji="0" lang="ar-A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إن 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استطاع الإشارة وتمييز  ثلاث أشياء. 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</a:t>
                      </a:r>
                      <a:r>
                        <a:rPr lang="ar-EG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ضعيف :-</a:t>
                      </a:r>
                      <a:r>
                        <a:rPr kumimoji="0" lang="ar-A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إن 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استطاع الإشارة وتمييز شيء واحد.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9267-0502-414C-ADC8-E730C18BC296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 March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2510" y="359996"/>
            <a:ext cx="293716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2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النشاط الفني </a:t>
            </a:r>
            <a:endParaRPr lang="en-US" sz="20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52510" y="1685396"/>
            <a:ext cx="29371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النشاط الرياضي</a:t>
            </a:r>
            <a:endParaRPr lang="en-US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52510" y="2960510"/>
            <a:ext cx="29371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النشاط الموسيقي</a:t>
            </a:r>
            <a:endParaRPr lang="en-US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9" b="15341"/>
          <a:stretch/>
        </p:blipFill>
        <p:spPr bwMode="auto">
          <a:xfrm>
            <a:off x="1023041" y="280508"/>
            <a:ext cx="2218100" cy="14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34" y="387778"/>
            <a:ext cx="19050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9" b="100000" l="0" r="100000">
                        <a14:foregroundMark x1="35156" y1="18438" x2="41563" y2="17500"/>
                        <a14:foregroundMark x1="49375" y1="87344" x2="53125" y2="87344"/>
                        <a14:foregroundMark x1="41094" y1="88281" x2="41094" y2="88281"/>
                        <a14:foregroundMark x1="40625" y1="85469" x2="42031" y2="85469"/>
                        <a14:foregroundMark x1="37500" y1="81250" x2="38281" y2="79531"/>
                        <a14:foregroundMark x1="45781" y1="78125" x2="47656" y2="74375"/>
                        <a14:foregroundMark x1="53594" y1="79531" x2="53125" y2="76719"/>
                        <a14:foregroundMark x1="55937" y1="81719" x2="57813" y2="80000"/>
                        <a14:foregroundMark x1="57344" y1="82656" x2="59219" y2="83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66" t="5304" r="12206" b="6661"/>
          <a:stretch/>
        </p:blipFill>
        <p:spPr bwMode="auto">
          <a:xfrm>
            <a:off x="1104523" y="2054653"/>
            <a:ext cx="2073243" cy="191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35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 March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209" y="470781"/>
            <a:ext cx="11434526" cy="59400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أوراق عمل</a:t>
            </a:r>
          </a:p>
          <a:p>
            <a:pPr algn="ctr" rtl="1"/>
            <a:r>
              <a:rPr lang="ar-AE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يطلب من الطالب الاشارة الى التفاحه في السلة</a:t>
            </a:r>
          </a:p>
          <a:p>
            <a:pPr algn="ctr" rtl="1"/>
            <a:endParaRPr lang="ar-AE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ar-AE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ar-AE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ar-AE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ar-AE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ar-AE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ar-AE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031" y="1711860"/>
            <a:ext cx="6808206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843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 March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191" name="Group 7190"/>
          <p:cNvGrpSpPr/>
          <p:nvPr/>
        </p:nvGrpSpPr>
        <p:grpSpPr>
          <a:xfrm>
            <a:off x="1385180" y="470781"/>
            <a:ext cx="9641941" cy="5940088"/>
            <a:chOff x="1385180" y="470781"/>
            <a:chExt cx="9641941" cy="5940088"/>
          </a:xfrm>
        </p:grpSpPr>
        <p:sp>
          <p:nvSpPr>
            <p:cNvPr id="4" name="TextBox 3"/>
            <p:cNvSpPr txBox="1"/>
            <p:nvPr/>
          </p:nvSpPr>
          <p:spPr>
            <a:xfrm>
              <a:off x="1385180" y="470781"/>
              <a:ext cx="9641941" cy="59400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AE" sz="4400" b="1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أوراق عمل</a:t>
              </a:r>
            </a:p>
            <a:p>
              <a:pPr algn="ctr" rtl="1"/>
              <a:r>
                <a:rPr lang="ar-AE" sz="2800" b="1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يطلب من الطالب الاشارة الى شكل المثلث</a:t>
              </a:r>
            </a:p>
            <a:p>
              <a:pPr algn="ctr" rtl="1"/>
              <a:endParaRPr lang="ar-AE" sz="44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 rtl="1"/>
              <a:endParaRPr lang="ar-AE" sz="44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 rtl="1"/>
              <a:endParaRPr lang="ar-AE" sz="44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 rtl="1"/>
              <a:endParaRPr lang="ar-AE" sz="44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 rtl="1"/>
              <a:endParaRPr lang="ar-AE" sz="44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 rtl="1"/>
              <a:endParaRPr lang="ar-AE" sz="44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 rtl="1"/>
              <a:endParaRPr lang="ar-AE" sz="44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410" b="88525" l="820" r="78689">
                          <a14:foregroundMark x1="22541" y1="51639" x2="22541" y2="51639"/>
                          <a14:foregroundMark x1="23770" y1="74180" x2="23770" y2="74180"/>
                          <a14:foregroundMark x1="23361" y1="46721" x2="23361" y2="46721"/>
                          <a14:foregroundMark x1="23770" y1="65984" x2="15574" y2="72951"/>
                          <a14:foregroundMark x1="52049" y1="72951" x2="69672" y2="70082"/>
                          <a14:foregroundMark x1="23361" y1="32787" x2="23361" y2="43033"/>
                          <a14:foregroundMark x1="26639" y1="62295" x2="27459" y2="799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03" r="20572" b="11482"/>
            <a:stretch/>
          </p:blipFill>
          <p:spPr bwMode="auto">
            <a:xfrm>
              <a:off x="2792996" y="2087331"/>
              <a:ext cx="7016436" cy="3915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" name="Ink 13"/>
                <p14:cNvContentPartPr/>
                <p14:nvPr/>
              </p14:nvContentPartPr>
              <p14:xfrm>
                <a:off x="3594051" y="2281537"/>
                <a:ext cx="2607840" cy="1620720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68851" y="2256337"/>
                  <a:ext cx="2658240" cy="167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0" name="Ink 19"/>
                <p14:cNvContentPartPr/>
                <p14:nvPr/>
              </p14:nvContentPartPr>
              <p14:xfrm>
                <a:off x="7015491" y="2326177"/>
                <a:ext cx="2255760" cy="1587240"/>
              </p14:xfrm>
            </p:contentPart>
          </mc:Choice>
          <mc:Fallback xmlns="">
            <p:pic>
              <p:nvPicPr>
                <p:cNvPr id="20" name="Ink 19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990291" y="2300977"/>
                  <a:ext cx="2306160" cy="163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5" name="Ink 24"/>
                <p14:cNvContentPartPr/>
                <p14:nvPr/>
              </p14:nvContentPartPr>
              <p14:xfrm>
                <a:off x="6733251" y="4400137"/>
                <a:ext cx="2881800" cy="1209960"/>
              </p14:xfrm>
            </p:contentPart>
          </mc:Choice>
          <mc:Fallback xmlns="">
            <p:pic>
              <p:nvPicPr>
                <p:cNvPr id="25" name="Ink 24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708051" y="4374937"/>
                  <a:ext cx="2932200" cy="12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184" name="Ink 7183"/>
                <p14:cNvContentPartPr/>
                <p14:nvPr/>
              </p14:nvContentPartPr>
              <p14:xfrm>
                <a:off x="3601611" y="4128337"/>
                <a:ext cx="2556360" cy="1711440"/>
              </p14:xfrm>
            </p:contentPart>
          </mc:Choice>
          <mc:Fallback xmlns="">
            <p:pic>
              <p:nvPicPr>
                <p:cNvPr id="7184" name="Ink 7183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76411" y="4103137"/>
                  <a:ext cx="2606760" cy="1761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77668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EED42B-3B47-45C2-9F50-0B4533C0F1E3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c1803469-1359-4921-b8b2-4aa11e6de6e4"/>
    <ds:schemaRef ds:uri="0860e916-1933-4f54-bf75-902e7a9d18bb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5128</TotalTime>
  <Words>662</Words>
  <Application>Microsoft Office PowerPoint</Application>
  <PresentationFormat>Widescreen</PresentationFormat>
  <Paragraphs>174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Sakkal Majalla</vt:lpstr>
      <vt:lpstr>Office Theme</vt:lpstr>
      <vt:lpstr>1_Office Theme</vt:lpstr>
      <vt:lpstr>3_Office Theme</vt:lpstr>
      <vt:lpstr>4_Office Theme</vt:lpstr>
      <vt:lpstr>- يشير  إلى الأشياء المألوفة لديه  في منزله أو صفه  (254)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OSHBA SAIF MOHAMMED SAIF AL GHAFLY</cp:lastModifiedBy>
  <cp:revision>347</cp:revision>
  <dcterms:created xsi:type="dcterms:W3CDTF">2020-07-26T19:33:45Z</dcterms:created>
  <dcterms:modified xsi:type="dcterms:W3CDTF">2021-03-25T07:02:52Z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