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93" r:id="rId8"/>
    <p:sldId id="296" r:id="rId9"/>
    <p:sldId id="297" r:id="rId10"/>
    <p:sldId id="258" r:id="rId11"/>
    <p:sldId id="287" r:id="rId12"/>
    <p:sldId id="264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>
        <p:scale>
          <a:sx n="67" d="100"/>
          <a:sy n="67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16 December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5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</a:t>
            </a:r>
            <a:r>
              <a:rPr lang="ar-AE" sz="2800">
                <a:latin typeface="Arial" panose="020B0604020202020204" pitchFamily="34" charset="0"/>
                <a:cs typeface="Sakkal Majalla" panose="02000000000000000000" pitchFamily="2" charset="-78"/>
              </a:rPr>
              <a:t>يميز الشخص الذي يناديه من أسرته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35231" y="5266975"/>
            <a:ext cx="2318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ريسة عبيد الكعبي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39895"/>
              </p:ext>
            </p:extLst>
          </p:nvPr>
        </p:nvGraphicFramePr>
        <p:xfrm>
          <a:off x="154004" y="220749"/>
          <a:ext cx="11906451" cy="6704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ريسة عبيد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يميز الشخص الذي ينادية من أسرته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:(267)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يمز الشخص الذي يناديه من أسرته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الصوت القام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سمعت هند صوت ينادي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خرجت من الغرفة فوجدت أمها وأبيها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فقالت نعم يا أمي هل ناديتيني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953263-4014-427C-B88C-A403A57E2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0600" y="2036157"/>
            <a:ext cx="1976711" cy="12316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8DB808-68B6-405E-9EF6-0CD132A05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0601" y="3625938"/>
            <a:ext cx="1935956" cy="14573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BF3117-477C-401D-B501-C8C0A68E0A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0600" y="5489775"/>
            <a:ext cx="1935957" cy="123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 ينتبه الطالب لمصدر الصوت ويميزه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D1EAF7-7779-48F0-896D-7A6E7EF02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642" y="2167320"/>
            <a:ext cx="6096506" cy="379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67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884" y="251011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يقوم المعلم بسؤال الطالب من لذي ناداك ماا أو بابا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09D843-24E0-497C-AF4A-6DFE93C54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716" y="1975790"/>
            <a:ext cx="5599529" cy="421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21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يميز الطالب صوت الأم من صوت الأب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7EE573-E693-4FAF-AC8B-AF09B986C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026" y="2190177"/>
            <a:ext cx="5229074" cy="416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72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256901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تميز الشخص الدي يناية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سماعية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اهمية  </a:t>
                      </a: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تميز الشخص المنادي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الفردي 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فهو يساعد الطالب على الإتقان  ويمنح درجة عاليه من التقة بالنفس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باللعب: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يساعد الطالب على ادراك العالم الذي يعيش فيه ومن خال اللعب يتعرف على الصوت الذي يناديه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اللعب الجماعي </a:t>
                      </a:r>
                    </a:p>
                    <a:p>
                      <a:pPr algn="r" rtl="1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خلال اللعب الجماعي ومناداته لاسم كل طالب ودوره في اللعب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A3A173-290B-4FE5-8FB5-E565578070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63908"/>
            <a:ext cx="3343950" cy="20836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8AEC77-F425-495C-AACF-606B5241B2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089919"/>
            <a:ext cx="3343950" cy="252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869776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يميز الشص الذي ينادية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سماعية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لدرس:</a:t>
                      </a:r>
                      <a:endParaRPr lang="ar-AE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 او عرض تقديمي من تصميم المعلم.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بداية الحصة الدراسية ينادي المعلم اسم الطالب ويتم تدريبه عند سماع اسمه أن يقول نعم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النمذجة والتقليد أثناء اللعب الجماعي ينادي المعلم الطالب وكل من يسمع اسمه يقول نعم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المعلم من الأخصائيين الحضور للفصل وينادي على الطالب.</a:t>
                      </a:r>
                      <a:endParaRPr lang="ar-SA" sz="1200" b="0" i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يسمع الطالب صوت  نداء أبيه  أو والدته.</a:t>
                      </a:r>
                    </a:p>
                    <a:p>
                      <a:pPr algn="r"/>
                      <a:r>
                        <a:rPr lang="ar-AE" sz="1200" b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يسمع الطالب صوتان من أبيه  وأمه بأوقات مختلفة ويقوم المعلم بسؤال الطالب من الذي ناداك مع استخدام المساعدات من خلال تسجيل الصوت.</a:t>
                      </a:r>
                      <a:r>
                        <a:rPr lang="en-US" sz="1200" b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ان يسمع الطالب صوتان من أبيه  وأمه بأوقات مختلفة  في المنزل تطبيق عملي .</a:t>
                      </a:r>
                    </a:p>
                    <a:p>
                      <a:pPr algn="r"/>
                      <a:endParaRPr lang="ar-EG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2A0526-2DE4-4B8C-B82B-5618A3560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31" y="3173268"/>
            <a:ext cx="1935957" cy="293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301731"/>
              </p:ext>
            </p:extLst>
          </p:nvPr>
        </p:nvGraphicFramePr>
        <p:xfrm>
          <a:off x="193963" y="297181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يميز الطالب الشخص الذي ينادية من أسرته 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التدريب على تميز الشخص الذي يناديه 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التعزيز المادي والمعنوي</a:t>
                      </a:r>
                    </a:p>
                    <a:p>
                      <a:pPr algn="r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يجري الطالب عند سماع الصوت للشخص الذي يناديه من خلف الباب</a:t>
                      </a:r>
                    </a:p>
                    <a:p>
                      <a:pPr algn="r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موسيقى تحفيزية أثناء سماع الصوت الذي يناديه من خلف الباب</a:t>
                      </a:r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جلوس الام والأب في الصالة عند مكوث الطفل في الغرفة ومناداته من كلا الطرفين في أوقات مختلفة حتى يأتي إليهم ويميز من الذي ناداه.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فييو عن المنادة لتميز الصوت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يميز الطالب الصوت دون مساعدة              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يميز الصوت مع مساعدة لفظيه   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أن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يميز الصوت مع مساعدة جزئية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2339530" y="3059668"/>
            <a:ext cx="86493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en-US" dirty="0">
                <a:solidFill>
                  <a:schemeClr val="accent5"/>
                </a:solidFill>
              </a:rPr>
              <a:t>https://youtu.be/XqZsoesa55w?list=PLBwOX7zZoyr17w0_QTRw2-aHpKjuLrqQN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43951" y="4611757"/>
            <a:ext cx="3640482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dirty="0">
                <a:solidFill>
                  <a:schemeClr val="accent5"/>
                </a:solidFill>
              </a:rPr>
              <a:t>https://youtu.be/nf3cxqpGBu8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16 December 2020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6F47C8-643F-4635-8AFF-E5AA4DD5A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" y="671513"/>
            <a:ext cx="4357484" cy="229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8217" y="997532"/>
            <a:ext cx="4367023" cy="734415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--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يميز الشخص الذي ينادية من أسرته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r" fontAlgn="base"/>
            <a:r>
              <a:rPr lang="ar-EG" sz="1200" dirty="0">
                <a:solidFill>
                  <a:schemeClr val="bg1"/>
                </a:solidFill>
                <a:latin typeface="inherit"/>
              </a:rPr>
              <a:t>                            </a:t>
            </a:r>
            <a:r>
              <a:rPr lang="ar-EG" sz="1400" b="1" i="0" dirty="0">
                <a:solidFill>
                  <a:schemeClr val="bg1"/>
                </a:solidFill>
                <a:effectLst/>
                <a:latin typeface="Arimo"/>
              </a:rPr>
              <a:t> تعريف </a:t>
            </a:r>
            <a:r>
              <a:rPr lang="ar-AE" sz="1400" b="1" i="0" dirty="0">
                <a:solidFill>
                  <a:schemeClr val="bg1"/>
                </a:solidFill>
                <a:effectLst/>
                <a:latin typeface="Arimo"/>
              </a:rPr>
              <a:t>المناداة</a:t>
            </a:r>
            <a:endParaRPr lang="ar-EG" sz="1400" b="1" i="0" dirty="0">
              <a:solidFill>
                <a:schemeClr val="bg1"/>
              </a:solidFill>
              <a:effectLst/>
              <a:latin typeface="Arimo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038" y="3429000"/>
            <a:ext cx="3913188" cy="3651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AE" dirty="0"/>
              <a:t>هو استدعاء شخص لمخاطبته</a:t>
            </a: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EG" sz="1200" b="0" i="0" dirty="0">
              <a:effectLst/>
              <a:latin typeface="Arimo"/>
            </a:endParaRPr>
          </a:p>
          <a:p>
            <a:pPr lvl="1" algn="r" fontAlgn="base"/>
            <a:endParaRPr lang="ar-AE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16 December 2020</a:t>
            </a:fld>
            <a:endParaRPr lang="en-US" noProof="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EC8F5BB-81C1-47C9-8A7E-5B70BBC713E9}"/>
              </a:ext>
            </a:extLst>
          </p:cNvPr>
          <p:cNvSpPr/>
          <p:nvPr/>
        </p:nvSpPr>
        <p:spPr>
          <a:xfrm rot="694842">
            <a:off x="7182678" y="4343251"/>
            <a:ext cx="1997765" cy="860424"/>
          </a:xfrm>
          <a:prstGeom prst="roundRect">
            <a:avLst>
              <a:gd name="adj" fmla="val 325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600" dirty="0"/>
              <a:t>ماما</a:t>
            </a:r>
            <a:endParaRPr lang="en-US" sz="3600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87E3CD56-416E-475C-A9FA-AE96895EAE4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25433" r="25433"/>
          <a:stretch>
            <a:fillRect/>
          </a:stretch>
        </p:blipFill>
        <p:spPr>
          <a:xfrm rot="726162">
            <a:off x="6390608" y="270494"/>
            <a:ext cx="4637236" cy="547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27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2893</TotalTime>
  <Words>449</Words>
  <Application>Microsoft Office PowerPoint</Application>
  <PresentationFormat>شاشة عريضة</PresentationFormat>
  <Paragraphs>137</Paragraphs>
  <Slides>9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9</vt:i4>
      </vt:variant>
    </vt:vector>
  </HeadingPairs>
  <TitlesOfParts>
    <vt:vector size="18" baseType="lpstr">
      <vt:lpstr>Arial</vt:lpstr>
      <vt:lpstr>Arimo</vt:lpstr>
      <vt:lpstr>Calibri</vt:lpstr>
      <vt:lpstr>Calibri Light</vt:lpstr>
      <vt:lpstr>Franklin Gothic Book</vt:lpstr>
      <vt:lpstr>inherit</vt:lpstr>
      <vt:lpstr>Sakkal Majalla</vt:lpstr>
      <vt:lpstr>Office Theme</vt:lpstr>
      <vt:lpstr>1_Office Theme</vt:lpstr>
      <vt:lpstr>-يميز الشخص الذي يناديه من أسرته</vt:lpstr>
      <vt:lpstr>عرض تقديمي في PowerPoint</vt:lpstr>
      <vt:lpstr>أن ينتبه الطالب لمصدر الصوت ويميزه  </vt:lpstr>
      <vt:lpstr>يقوم المعلم بسؤال الطالب من لذي ناداك ماا أو بابا</vt:lpstr>
      <vt:lpstr>يميز الطالب صوت الأم من صوت الأب  </vt:lpstr>
      <vt:lpstr>عرض تقديمي في PowerPoint</vt:lpstr>
      <vt:lpstr>عرض تقديمي في PowerPoint</vt:lpstr>
      <vt:lpstr>عرض تقديمي في PowerPoint</vt:lpstr>
      <vt:lpstr>-- يميز الشخص الذي ينادية من أسرته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264</cp:revision>
  <dcterms:created xsi:type="dcterms:W3CDTF">2020-07-26T19:33:45Z</dcterms:created>
  <dcterms:modified xsi:type="dcterms:W3CDTF">2020-12-16T06:47:43Z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