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9" r:id="rId8"/>
    <p:sldId id="271" r:id="rId9"/>
    <p:sldId id="270" r:id="rId10"/>
    <p:sldId id="258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4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9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30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30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30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30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30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الإشارة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800" b="1" dirty="0"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لى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أفراد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عائلته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أب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أم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جد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جدة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أخ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أخت</a:t>
            </a:r>
            <a:r>
              <a:rPr lang="ar-AE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A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3CFDD16-DABB-F943-A2BF-FCBFC97175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13364"/>
          <a:stretch>
            <a:fillRect/>
          </a:stretch>
        </p:blipFill>
        <p:spPr>
          <a:xfrm>
            <a:off x="294942" y="1600915"/>
            <a:ext cx="5697895" cy="42632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مقدم الهدف 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عفرة محمد </a:t>
            </a:r>
            <a:r>
              <a:rPr lang="ar-S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المقبالي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91341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خديجة الكعبي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عفرة محمد </a:t>
                      </a:r>
                      <a:r>
                        <a:rPr lang="ar-SA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المقبالي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ى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أب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أخت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r>
                        <a:rPr lang="ar-AE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582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3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en-US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 الشديدة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الشديدة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: </a:t>
                      </a:r>
                    </a:p>
                    <a:p>
                      <a:pPr algn="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عاد الطلاب إلى المدرسة بعد إجازة الشتاء، سألت المعلمة حمد:ماذا فعلت في الإجازة يا حمد ؟</a:t>
                      </a:r>
                    </a:p>
                    <a:p>
                      <a:pPr algn="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أجابها حمد : لقد ذهبنا أنا وأبي وأمي وأخي وأختي إلى منزل جدي وجدتي  وأقمنا معهم فترة الإجازة.</a:t>
                      </a: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30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2630CF5-06D9-4ABA-B1A0-EDC4A98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06" y="2884488"/>
            <a:ext cx="6128045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F32D996C-9D35-4A7A-8F69-075EB063B254}"/>
              </a:ext>
            </a:extLst>
          </p:cNvPr>
          <p:cNvSpPr/>
          <p:nvPr/>
        </p:nvSpPr>
        <p:spPr>
          <a:xfrm>
            <a:off x="550688" y="314325"/>
            <a:ext cx="3571875" cy="624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BE477D4-75C3-42B9-9B68-BFCF9C4EE380}"/>
              </a:ext>
            </a:extLst>
          </p:cNvPr>
          <p:cNvSpPr/>
          <p:nvPr/>
        </p:nvSpPr>
        <p:spPr>
          <a:xfrm>
            <a:off x="8001000" y="314325"/>
            <a:ext cx="3571875" cy="59075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3BCD68D-AC7B-4EC1-A94E-4F50351B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January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025E812-BE89-48B9-9CF0-8C07B6A6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33518E7-F3F4-4A7E-8C90-E30B4BAB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573" y="539750"/>
            <a:ext cx="2231329" cy="56821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A1B95-86D0-4C41-9D80-7B970488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22" y="423062"/>
            <a:ext cx="2274005" cy="533446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1251B50-390B-415E-8500-3A53731EF4F9}"/>
              </a:ext>
            </a:extLst>
          </p:cNvPr>
          <p:cNvSpPr txBox="1"/>
          <p:nvPr/>
        </p:nvSpPr>
        <p:spPr>
          <a:xfrm>
            <a:off x="4519612" y="438150"/>
            <a:ext cx="3152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dirty="0"/>
              <a:t>جدي  وجدتي </a:t>
            </a:r>
          </a:p>
        </p:txBody>
      </p:sp>
    </p:spTree>
    <p:extLst>
      <p:ext uri="{BB962C8B-B14F-4D97-AF65-F5344CB8AC3E}">
        <p14:creationId xmlns:p14="http://schemas.microsoft.com/office/powerpoint/2010/main" val="147278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77C35B4-3262-4036-B8A5-4FBE36DE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January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6691303-A51F-4350-880C-DECCFC1F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0927F38-4B75-4E9A-9BC2-D770365182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9589" y="1603623"/>
            <a:ext cx="1981372" cy="45175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534404-AC2A-4EB3-A459-BDEA012C6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3075" y="1162051"/>
            <a:ext cx="2476499" cy="484822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6BB8F17-D264-4FE6-899E-6A4AE161F43F}"/>
              </a:ext>
            </a:extLst>
          </p:cNvPr>
          <p:cNvSpPr txBox="1"/>
          <p:nvPr/>
        </p:nvSpPr>
        <p:spPr>
          <a:xfrm>
            <a:off x="4519612" y="438150"/>
            <a:ext cx="3152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dirty="0"/>
              <a:t>أمي وأبـي   </a:t>
            </a:r>
          </a:p>
        </p:txBody>
      </p:sp>
    </p:spTree>
    <p:extLst>
      <p:ext uri="{BB962C8B-B14F-4D97-AF65-F5344CB8AC3E}">
        <p14:creationId xmlns:p14="http://schemas.microsoft.com/office/powerpoint/2010/main" val="395126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1EC9139-392A-4087-A3CA-1D5F3FF2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January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5B6B212-8AF2-4C67-81E4-66DB5268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AB5C519-FF36-4CF4-A6EC-A44CE4D5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6" y="1274263"/>
            <a:ext cx="4050938" cy="50088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70E4D5-FE52-496F-9831-61C781E3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4461" y="1129018"/>
            <a:ext cx="3343274" cy="53848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98E7E0A-2329-4021-8D41-C410FC0404E7}"/>
              </a:ext>
            </a:extLst>
          </p:cNvPr>
          <p:cNvSpPr txBox="1"/>
          <p:nvPr/>
        </p:nvSpPr>
        <p:spPr>
          <a:xfrm>
            <a:off x="3852862" y="370010"/>
            <a:ext cx="3152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dirty="0"/>
              <a:t>أخي  و أختي </a:t>
            </a:r>
          </a:p>
        </p:txBody>
      </p:sp>
    </p:spTree>
    <p:extLst>
      <p:ext uri="{BB962C8B-B14F-4D97-AF65-F5344CB8AC3E}">
        <p14:creationId xmlns:p14="http://schemas.microsoft.com/office/powerpoint/2010/main" val="19357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5198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أب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أخت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استراتيجيات التعليم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التعلم بالقصة :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سرد قصة عن أفراد العائلة على الطلاب.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المحكاه والنمذجة: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بتقليد المعلم بذكره أسماء  أفراد العائلة(أب،أم،أخ،أخت،جد،جدة)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التوجيه اللفظي: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 توجيه الطالب لفظيا لذكر أسماء أفراد العائلة والإشارة إليهم(يمكن استخدام صور وفيديوهات لتوضيح أفراد العائلة)</a:t>
                      </a: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 الأدوار:</a:t>
                      </a:r>
                    </a:p>
                    <a:p>
                      <a:pPr algn="r" rtl="1"/>
                      <a:r>
                        <a:rPr lang="ar-SA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 الدور أو التمثيل من خلال تقديم مشهد تمثيلي مع الطلاب كل طالب يقوم بدور فرد من ال</a:t>
                      </a:r>
                      <a:r>
                        <a:rPr lang="ar-AE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سرة .</a:t>
                      </a: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30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013"/>
              </p:ext>
            </p:extLst>
          </p:nvPr>
        </p:nvGraphicFramePr>
        <p:xfrm>
          <a:off x="136479" y="173255"/>
          <a:ext cx="11943226" cy="920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أب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أخت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</a:t>
                      </a:r>
                      <a:r>
                        <a:rPr lang="ar-SA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الأأن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شطه الصفية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الإنتباه والنظر إلى وجه الشخص الذي يقوم برعايته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التواصل مع الآخرين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انشطة تدريب الطالب أن يستجيب  عند مناداته  سواء كان بذكر اسمه أو بالإشارة له أو بالايماء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عرض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 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فيديو تعليمي  عن أفراد العائلة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أغاني ترفيهية للأطفال. عن أفراد العائلة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عرض صور أفراد العائلة  ( أب – أم  - أخ  - أخت – جدة  - جد )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مطابقة صور العائلة .</a:t>
                      </a: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تحليل الهدف :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أن يتعرف الطالب على الشخص الذي يقوم برعايته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أن يذكر الطالب اسم والده ووالدته .</a:t>
                      </a: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3-أن يشير الطالب إلى أفراد الأسرة (الأب والأم والأخ والأخت)</a:t>
                      </a:r>
                      <a:endParaRPr lang="ar-SA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أن </a:t>
                      </a: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 الطالب إلى أفراد أسرته (الأب والأم والجد والجدة والأخ والأخت)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نقاط مهمة في  الحصة الدرسية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تحفيز الطالب على التفاعل مع المعلمة.</a:t>
                      </a:r>
                    </a:p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مراعاة الفروق الفردية للحالات وإن تشابهت نسبة الذكاء والتقييم.</a:t>
                      </a:r>
                    </a:p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.إعطاء كل طالب حقه من الحصة .</a:t>
                      </a:r>
                    </a:p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تقسيم الحصة إلى عمل جماعي وفردي .</a:t>
                      </a:r>
                    </a:p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الدمج بين الأساليب لتحقيق أقصى فائدة ممكنة.</a:t>
                      </a: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DBA5E-4532-4792-A258-A0D67C63585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73927"/>
              </p:ext>
            </p:extLst>
          </p:nvPr>
        </p:nvGraphicFramePr>
        <p:xfrm>
          <a:off x="180109" y="276529"/>
          <a:ext cx="11804073" cy="6035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أب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أخت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ar-SA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أهداف أخرى: 1- زيادة المحصول اللغوي لدى الطالب  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تنمية مهارات التواصل مع الآخرين  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</a:t>
                      </a:r>
                      <a:r>
                        <a:rPr lang="ar-SA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 تنمية مهارات ال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SA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نتباه والتركيز </a:t>
                      </a:r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التهيئة للحصة (إلقاء التحية ، السلام على الطلاب ، التذكير بما تم تعلمه في الحصة السابقة).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خاص بالدرس أفراد العائلة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تدريبات  على الانتباه والتركيز عرض صور لمختلف الأعمار وطلب من الطالب مطابقتها مع بعض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يبتكر المدرس أنشطة وتمارين إضافية مثال  لوحة الجدارية .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</a:t>
                      </a:r>
                      <a:r>
                        <a:rPr lang="en-GB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عمل مسابقة للطلاب يتم من خلالها  تشكيل فريقين وضع شجرة العائلة على الجدار وعلى الفريقين أن يلصقو ا صور العائلة على الشجرة والفريق الأسرع هو الفائز.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صور لأفراد العائلة.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</a:p>
                    <a:p>
                      <a:pPr algn="r" rtl="1"/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تقديم نشيد عن أفراد العائلة </a:t>
                      </a: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 تدريب الطالب على تمييز أفراد أسرته من خلال التطبيق العملي والتعريف بهم باستمرار حتى يتم تحقيق الهدف.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971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الآيباد  ،  سمارت بورد  ،،، توك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أفراد العائلة على الطالب وسؤاله عنها  لمعرفة مدى انباهه وتركيزه.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تسجيل أصوات االعائلة  ونرى ردت فعل الطالب أثناء سماعها.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رابط نشيد عن افراد العائلة 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إلكترونية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(الوالدين فقط أب وأم)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(الأب والأم والأخ والأخت)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    </a:t>
                      </a: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أفراد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عائلته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الأب والأم والأخ والأخت والجد والجدة).</a:t>
                      </a:r>
                      <a:endParaRPr lang="ar-AE" sz="1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30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700</Words>
  <Application>Microsoft Office PowerPoint</Application>
  <PresentationFormat>شاشة عريضة</PresentationFormat>
  <Paragraphs>143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1_Office Theme</vt:lpstr>
      <vt:lpstr>الإشارة إلى أفراد عائلته (أب/ أم /جد/جدة / أخ /أخت)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372</cp:revision>
  <dcterms:created xsi:type="dcterms:W3CDTF">2020-07-26T19:33:45Z</dcterms:created>
  <dcterms:modified xsi:type="dcterms:W3CDTF">2021-01-30T13:26:52Z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