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0" r:id="rId5"/>
  </p:sldMasterIdLst>
  <p:notesMasterIdLst>
    <p:notesMasterId r:id="rId16"/>
  </p:notesMasterIdLst>
  <p:sldIdLst>
    <p:sldId id="267" r:id="rId6"/>
    <p:sldId id="257" r:id="rId7"/>
    <p:sldId id="293" r:id="rId8"/>
    <p:sldId id="288" r:id="rId9"/>
    <p:sldId id="302" r:id="rId10"/>
    <p:sldId id="258" r:id="rId11"/>
    <p:sldId id="300" r:id="rId12"/>
    <p:sldId id="297" r:id="rId13"/>
    <p:sldId id="303" r:id="rId14"/>
    <p:sldId id="30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8825A-5678-4009-94B5-E3BF7786462F}" v="8" dt="2020-12-13T12:48:43.968"/>
    <p1510:client id="{D9035B85-E77C-43EF-8835-454E50149304}" v="29" dt="2020-12-13T11:23:14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oq alain" userId="641683b366eb880a" providerId="LiveId" clId="{3EE8825A-5678-4009-94B5-E3BF7786462F}"/>
    <pc:docChg chg="custSel addSld delSld modSld">
      <pc:chgData name="shooq alain" userId="641683b366eb880a" providerId="LiveId" clId="{3EE8825A-5678-4009-94B5-E3BF7786462F}" dt="2020-12-13T12:51:04.814" v="1514" actId="47"/>
      <pc:docMkLst>
        <pc:docMk/>
      </pc:docMkLst>
      <pc:sldChg chg="addSp delSp modSp mod">
        <pc:chgData name="shooq alain" userId="641683b366eb880a" providerId="LiveId" clId="{3EE8825A-5678-4009-94B5-E3BF7786462F}" dt="2020-12-13T12:27:31.311" v="284" actId="1035"/>
        <pc:sldMkLst>
          <pc:docMk/>
          <pc:sldMk cId="873815495" sldId="257"/>
        </pc:sldMkLst>
        <pc:graphicFrameChg chg="modGraphic">
          <ac:chgData name="shooq alain" userId="641683b366eb880a" providerId="LiveId" clId="{3EE8825A-5678-4009-94B5-E3BF7786462F}" dt="2020-12-13T12:24:56.871" v="272" actId="20577"/>
          <ac:graphicFrameMkLst>
            <pc:docMk/>
            <pc:sldMk cId="873815495" sldId="257"/>
            <ac:graphicFrameMk id="3" creationId="{00000000-0000-0000-0000-000000000000}"/>
          </ac:graphicFrameMkLst>
        </pc:graphicFrameChg>
        <pc:picChg chg="del">
          <ac:chgData name="shooq alain" userId="641683b366eb880a" providerId="LiveId" clId="{3EE8825A-5678-4009-94B5-E3BF7786462F}" dt="2020-12-13T12:16:35.818" v="0" actId="478"/>
          <ac:picMkLst>
            <pc:docMk/>
            <pc:sldMk cId="873815495" sldId="257"/>
            <ac:picMk id="4" creationId="{202C2ACE-F80B-401E-90A0-48D51419C312}"/>
          </ac:picMkLst>
        </pc:picChg>
        <pc:picChg chg="add del mod">
          <ac:chgData name="shooq alain" userId="641683b366eb880a" providerId="LiveId" clId="{3EE8825A-5678-4009-94B5-E3BF7786462F}" dt="2020-12-13T12:17:45.101" v="80" actId="478"/>
          <ac:picMkLst>
            <pc:docMk/>
            <pc:sldMk cId="873815495" sldId="257"/>
            <ac:picMk id="5" creationId="{7F5EBF79-DB5F-4DA7-AC5C-05C277B031F1}"/>
          </ac:picMkLst>
        </pc:picChg>
        <pc:picChg chg="del">
          <ac:chgData name="shooq alain" userId="641683b366eb880a" providerId="LiveId" clId="{3EE8825A-5678-4009-94B5-E3BF7786462F}" dt="2020-12-13T12:20:58.123" v="84" actId="478"/>
          <ac:picMkLst>
            <pc:docMk/>
            <pc:sldMk cId="873815495" sldId="257"/>
            <ac:picMk id="7" creationId="{1988F7C4-CE8B-4728-92B7-A040AA8987E4}"/>
          </ac:picMkLst>
        </pc:picChg>
        <pc:picChg chg="add mod">
          <ac:chgData name="shooq alain" userId="641683b366eb880a" providerId="LiveId" clId="{3EE8825A-5678-4009-94B5-E3BF7786462F}" dt="2020-12-13T12:27:14.639" v="279" actId="1076"/>
          <ac:picMkLst>
            <pc:docMk/>
            <pc:sldMk cId="873815495" sldId="257"/>
            <ac:picMk id="8" creationId="{2D67FBD9-3F16-48EC-90BE-99E94AFA13A9}"/>
          </ac:picMkLst>
        </pc:picChg>
        <pc:picChg chg="add mod">
          <ac:chgData name="shooq alain" userId="641683b366eb880a" providerId="LiveId" clId="{3EE8825A-5678-4009-94B5-E3BF7786462F}" dt="2020-12-13T12:27:16.127" v="280" actId="1076"/>
          <ac:picMkLst>
            <pc:docMk/>
            <pc:sldMk cId="873815495" sldId="257"/>
            <ac:picMk id="11" creationId="{C7932654-EA57-4F42-9B56-0B3525468191}"/>
          </ac:picMkLst>
        </pc:picChg>
        <pc:picChg chg="add mod">
          <ac:chgData name="shooq alain" userId="641683b366eb880a" providerId="LiveId" clId="{3EE8825A-5678-4009-94B5-E3BF7786462F}" dt="2020-12-13T12:27:18.838" v="281" actId="1076"/>
          <ac:picMkLst>
            <pc:docMk/>
            <pc:sldMk cId="873815495" sldId="257"/>
            <ac:picMk id="13" creationId="{28DEDE30-F228-466C-B92A-CFE5EE50E5EA}"/>
          </ac:picMkLst>
        </pc:picChg>
        <pc:picChg chg="add mod">
          <ac:chgData name="shooq alain" userId="641683b366eb880a" providerId="LiveId" clId="{3EE8825A-5678-4009-94B5-E3BF7786462F}" dt="2020-12-13T12:27:31.311" v="284" actId="1035"/>
          <ac:picMkLst>
            <pc:docMk/>
            <pc:sldMk cId="873815495" sldId="257"/>
            <ac:picMk id="16" creationId="{2BB89C37-24AB-4F68-BDB9-FA87BEF01AAA}"/>
          </ac:picMkLst>
        </pc:picChg>
      </pc:sldChg>
      <pc:sldChg chg="modSp mod">
        <pc:chgData name="shooq alain" userId="641683b366eb880a" providerId="LiveId" clId="{3EE8825A-5678-4009-94B5-E3BF7786462F}" dt="2020-12-13T12:39:47.247" v="852" actId="20577"/>
        <pc:sldMkLst>
          <pc:docMk/>
          <pc:sldMk cId="202964734" sldId="258"/>
        </pc:sldMkLst>
        <pc:spChg chg="mod">
          <ac:chgData name="shooq alain" userId="641683b366eb880a" providerId="LiveId" clId="{3EE8825A-5678-4009-94B5-E3BF7786462F}" dt="2020-12-13T12:39:08.895" v="798" actId="207"/>
          <ac:spMkLst>
            <pc:docMk/>
            <pc:sldMk cId="202964734" sldId="258"/>
            <ac:spMk id="6" creationId="{00000000-0000-0000-0000-000000000000}"/>
          </ac:spMkLst>
        </pc:spChg>
        <pc:graphicFrameChg chg="modGraphic">
          <ac:chgData name="shooq alain" userId="641683b366eb880a" providerId="LiveId" clId="{3EE8825A-5678-4009-94B5-E3BF7786462F}" dt="2020-12-13T12:39:47.247" v="852" actId="20577"/>
          <ac:graphicFrameMkLst>
            <pc:docMk/>
            <pc:sldMk cId="202964734" sldId="258"/>
            <ac:graphicFrameMk id="3" creationId="{00000000-0000-0000-0000-000000000000}"/>
          </ac:graphicFrameMkLst>
        </pc:graphicFrameChg>
      </pc:sldChg>
      <pc:sldChg chg="del">
        <pc:chgData name="shooq alain" userId="641683b366eb880a" providerId="LiveId" clId="{3EE8825A-5678-4009-94B5-E3BF7786462F}" dt="2020-12-13T12:51:04.814" v="1514" actId="47"/>
        <pc:sldMkLst>
          <pc:docMk/>
          <pc:sldMk cId="4169270189" sldId="278"/>
        </pc:sldMkLst>
      </pc:sldChg>
      <pc:sldChg chg="addSp delSp modSp mod">
        <pc:chgData name="shooq alain" userId="641683b366eb880a" providerId="LiveId" clId="{3EE8825A-5678-4009-94B5-E3BF7786462F}" dt="2020-12-13T12:29:14.120" v="366" actId="20577"/>
        <pc:sldMkLst>
          <pc:docMk/>
          <pc:sldMk cId="1418032236" sldId="288"/>
        </pc:sldMkLst>
        <pc:spChg chg="mod">
          <ac:chgData name="shooq alain" userId="641683b366eb880a" providerId="LiveId" clId="{3EE8825A-5678-4009-94B5-E3BF7786462F}" dt="2020-12-13T12:29:14.120" v="366" actId="20577"/>
          <ac:spMkLst>
            <pc:docMk/>
            <pc:sldMk cId="1418032236" sldId="288"/>
            <ac:spMk id="2" creationId="{F845AB00-1C5C-4EB0-B93F-C03AB7A9BC6F}"/>
          </ac:spMkLst>
        </pc:spChg>
        <pc:picChg chg="add mod modCrop">
          <ac:chgData name="shooq alain" userId="641683b366eb880a" providerId="LiveId" clId="{3EE8825A-5678-4009-94B5-E3BF7786462F}" dt="2020-12-13T12:29:00.223" v="341" actId="732"/>
          <ac:picMkLst>
            <pc:docMk/>
            <pc:sldMk cId="1418032236" sldId="288"/>
            <ac:picMk id="5" creationId="{838379F5-7BD0-4E78-9FC0-7A220058D14A}"/>
          </ac:picMkLst>
        </pc:picChg>
        <pc:picChg chg="del">
          <ac:chgData name="shooq alain" userId="641683b366eb880a" providerId="LiveId" clId="{3EE8825A-5678-4009-94B5-E3BF7786462F}" dt="2020-12-13T12:28:34.316" v="334" actId="478"/>
          <ac:picMkLst>
            <pc:docMk/>
            <pc:sldMk cId="1418032236" sldId="288"/>
            <ac:picMk id="6" creationId="{14876076-AE37-4A58-9510-7A4A31AD4B25}"/>
          </ac:picMkLst>
        </pc:picChg>
      </pc:sldChg>
      <pc:sldChg chg="addSp delSp modSp mod">
        <pc:chgData name="shooq alain" userId="641683b366eb880a" providerId="LiveId" clId="{3EE8825A-5678-4009-94B5-E3BF7786462F}" dt="2020-12-13T12:28:25.890" v="333" actId="20577"/>
        <pc:sldMkLst>
          <pc:docMk/>
          <pc:sldMk cId="3461548944" sldId="293"/>
        </pc:sldMkLst>
        <pc:spChg chg="mod">
          <ac:chgData name="shooq alain" userId="641683b366eb880a" providerId="LiveId" clId="{3EE8825A-5678-4009-94B5-E3BF7786462F}" dt="2020-12-13T12:28:25.890" v="333" actId="20577"/>
          <ac:spMkLst>
            <pc:docMk/>
            <pc:sldMk cId="3461548944" sldId="293"/>
            <ac:spMk id="2" creationId="{F845AB00-1C5C-4EB0-B93F-C03AB7A9BC6F}"/>
          </ac:spMkLst>
        </pc:spChg>
        <pc:picChg chg="add mod">
          <ac:chgData name="shooq alain" userId="641683b366eb880a" providerId="LiveId" clId="{3EE8825A-5678-4009-94B5-E3BF7786462F}" dt="2020-12-13T12:28:11.101" v="306" actId="1037"/>
          <ac:picMkLst>
            <pc:docMk/>
            <pc:sldMk cId="3461548944" sldId="293"/>
            <ac:picMk id="5" creationId="{CFF0CBCB-29B5-403C-BB3D-151F917B9608}"/>
          </ac:picMkLst>
        </pc:picChg>
        <pc:picChg chg="del">
          <ac:chgData name="shooq alain" userId="641683b366eb880a" providerId="LiveId" clId="{3EE8825A-5678-4009-94B5-E3BF7786462F}" dt="2020-12-13T12:27:52.302" v="285" actId="478"/>
          <ac:picMkLst>
            <pc:docMk/>
            <pc:sldMk cId="3461548944" sldId="293"/>
            <ac:picMk id="6" creationId="{E283D2BB-DB5C-456E-81E5-26B0D1A282EF}"/>
          </ac:picMkLst>
        </pc:picChg>
      </pc:sldChg>
      <pc:sldChg chg="addSp delSp modSp mod">
        <pc:chgData name="shooq alain" userId="641683b366eb880a" providerId="LiveId" clId="{3EE8825A-5678-4009-94B5-E3BF7786462F}" dt="2020-12-13T12:50:59.469" v="1512" actId="1076"/>
        <pc:sldMkLst>
          <pc:docMk/>
          <pc:sldMk cId="104944527" sldId="297"/>
        </pc:sldMkLst>
        <pc:picChg chg="add mod">
          <ac:chgData name="shooq alain" userId="641683b366eb880a" providerId="LiveId" clId="{3EE8825A-5678-4009-94B5-E3BF7786462F}" dt="2020-12-13T12:50:59.469" v="1512" actId="1076"/>
          <ac:picMkLst>
            <pc:docMk/>
            <pc:sldMk cId="104944527" sldId="297"/>
            <ac:picMk id="5" creationId="{67C35C6C-CF33-42B7-B5C3-95D78438B23B}"/>
          </ac:picMkLst>
        </pc:picChg>
        <pc:picChg chg="del">
          <ac:chgData name="shooq alain" userId="641683b366eb880a" providerId="LiveId" clId="{3EE8825A-5678-4009-94B5-E3BF7786462F}" dt="2020-12-13T12:50:46.777" v="1507" actId="478"/>
          <ac:picMkLst>
            <pc:docMk/>
            <pc:sldMk cId="104944527" sldId="297"/>
            <ac:picMk id="9" creationId="{9B6E093C-4573-4063-AF84-05E83B61E1E3}"/>
          </ac:picMkLst>
        </pc:picChg>
      </pc:sldChg>
      <pc:sldChg chg="modSp mod">
        <pc:chgData name="shooq alain" userId="641683b366eb880a" providerId="LiveId" clId="{3EE8825A-5678-4009-94B5-E3BF7786462F}" dt="2020-12-13T12:49:01.973" v="1506" actId="20577"/>
        <pc:sldMkLst>
          <pc:docMk/>
          <pc:sldMk cId="3386298331" sldId="300"/>
        </pc:sldMkLst>
        <pc:graphicFrameChg chg="mod modGraphic">
          <ac:chgData name="shooq alain" userId="641683b366eb880a" providerId="LiveId" clId="{3EE8825A-5678-4009-94B5-E3BF7786462F}" dt="2020-12-13T12:49:01.973" v="1506" actId="20577"/>
          <ac:graphicFrameMkLst>
            <pc:docMk/>
            <pc:sldMk cId="3386298331" sldId="300"/>
            <ac:graphicFrameMk id="4" creationId="{FCBFDD2E-5A97-44B9-BFC8-3A9636E76222}"/>
          </ac:graphicFrameMkLst>
        </pc:graphicFrameChg>
      </pc:sldChg>
      <pc:sldChg chg="del">
        <pc:chgData name="shooq alain" userId="641683b366eb880a" providerId="LiveId" clId="{3EE8825A-5678-4009-94B5-E3BF7786462F}" dt="2020-12-13T12:51:03.639" v="1513" actId="47"/>
        <pc:sldMkLst>
          <pc:docMk/>
          <pc:sldMk cId="378266894" sldId="301"/>
        </pc:sldMkLst>
      </pc:sldChg>
      <pc:sldChg chg="addSp delSp modSp new mod setBg">
        <pc:chgData name="shooq alain" userId="641683b366eb880a" providerId="LiveId" clId="{3EE8825A-5678-4009-94B5-E3BF7786462F}" dt="2020-12-13T12:30:31.162" v="428" actId="1037"/>
        <pc:sldMkLst>
          <pc:docMk/>
          <pc:sldMk cId="41434721" sldId="302"/>
        </pc:sldMkLst>
        <pc:spChg chg="mod">
          <ac:chgData name="shooq alain" userId="641683b366eb880a" providerId="LiveId" clId="{3EE8825A-5678-4009-94B5-E3BF7786462F}" dt="2020-12-13T12:29:53.003" v="410" actId="122"/>
          <ac:spMkLst>
            <pc:docMk/>
            <pc:sldMk cId="41434721" sldId="302"/>
            <ac:spMk id="2" creationId="{10CA932E-F499-464A-B0A5-AC2836400859}"/>
          </ac:spMkLst>
        </pc:spChg>
        <pc:spChg chg="del">
          <ac:chgData name="shooq alain" userId="641683b366eb880a" providerId="LiveId" clId="{3EE8825A-5678-4009-94B5-E3BF7786462F}" dt="2020-12-13T12:29:29.424" v="368" actId="478"/>
          <ac:spMkLst>
            <pc:docMk/>
            <pc:sldMk cId="41434721" sldId="302"/>
            <ac:spMk id="4" creationId="{07C08867-463C-442E-87E3-30AD43FA8170}"/>
          </ac:spMkLst>
        </pc:spChg>
        <pc:picChg chg="add mod">
          <ac:chgData name="shooq alain" userId="641683b366eb880a" providerId="LiveId" clId="{3EE8825A-5678-4009-94B5-E3BF7786462F}" dt="2020-12-13T12:30:31.162" v="428" actId="1037"/>
          <ac:picMkLst>
            <pc:docMk/>
            <pc:sldMk cId="41434721" sldId="302"/>
            <ac:picMk id="5" creationId="{C25A10A9-6B38-41AB-9033-7B18D586F3AA}"/>
          </ac:picMkLst>
        </pc:picChg>
        <pc:picChg chg="add mod">
          <ac:chgData name="shooq alain" userId="641683b366eb880a" providerId="LiveId" clId="{3EE8825A-5678-4009-94B5-E3BF7786462F}" dt="2020-12-13T12:30:22.622" v="416" actId="1076"/>
          <ac:picMkLst>
            <pc:docMk/>
            <pc:sldMk cId="41434721" sldId="302"/>
            <ac:picMk id="6" creationId="{15302923-4F60-4EE8-A937-BD21754EFD0F}"/>
          </ac:picMkLst>
        </pc:picChg>
      </pc:sldChg>
      <pc:sldMasterChg chg="delSldLayout">
        <pc:chgData name="shooq alain" userId="641683b366eb880a" providerId="LiveId" clId="{3EE8825A-5678-4009-94B5-E3BF7786462F}" dt="2020-12-13T12:51:04.814" v="1514" actId="47"/>
        <pc:sldMasterMkLst>
          <pc:docMk/>
          <pc:sldMasterMk cId="3180678107" sldId="2147483690"/>
        </pc:sldMasterMkLst>
        <pc:sldLayoutChg chg="del">
          <pc:chgData name="shooq alain" userId="641683b366eb880a" providerId="LiveId" clId="{3EE8825A-5678-4009-94B5-E3BF7786462F}" dt="2020-12-13T12:51:04.814" v="1514" actId="47"/>
          <pc:sldLayoutMkLst>
            <pc:docMk/>
            <pc:sldMasterMk cId="3180678107" sldId="2147483690"/>
            <pc:sldLayoutMk cId="2496549332" sldId="214748370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0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41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4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998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4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92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3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824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40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483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60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4508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14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6Gzb2SicTg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التعرف على الانماط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28204" y="5266975"/>
            <a:ext cx="213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لطيفة الخميري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1F4D-3222-4AA3-B02D-8416599B0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252391"/>
            <a:ext cx="3968496" cy="832104"/>
          </a:xfrm>
        </p:spPr>
        <p:txBody>
          <a:bodyPr/>
          <a:lstStyle/>
          <a:p>
            <a:pPr algn="ctr" rtl="1"/>
            <a:r>
              <a:rPr lang="ar-AE" dirty="0"/>
              <a:t>نشاط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09EC4F-B389-47EE-95D1-82EADFDC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1026" name="Picture 2" descr="Kids - إكتشف تعلم شارك مفهوم النمط للأطفال | Facebook">
            <a:extLst>
              <a:ext uri="{FF2B5EF4-FFF2-40B4-BE49-F238E27FC236}">
                <a16:creationId xmlns:a16="http://schemas.microsoft.com/office/drawing/2014/main" id="{04CF5EDB-FE6A-44AC-9278-760280F2A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219200"/>
            <a:ext cx="8086725" cy="502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1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49202"/>
              </p:ext>
            </p:extLst>
          </p:nvPr>
        </p:nvGraphicFramePr>
        <p:xfrm>
          <a:off x="154004" y="220749"/>
          <a:ext cx="11906451" cy="63182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3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لطيفة الخميري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الانماط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</a:t>
                      </a:r>
                      <a:r>
                        <a:rPr lang="ar-AE" sz="1200" b="1" i="0" u="none" strike="noStrike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:(583</a:t>
                      </a:r>
                      <a:r>
                        <a:rPr lang="ar-AE" sz="1200" b="1" i="0" u="none" strike="noStrike" baseline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العمرية:3 - 15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الإعاقة الذهنية الشديدة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55217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قصة:</a:t>
                      </a: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حمد المكعب الأحمر  على سبورة بيضاء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حمد المكعب الأخضر  على سبورة بيضاء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يرتب حمد المكعبات حسب الألوان ( احمر ثم اخضر)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14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67FBD9-3F16-48EC-90BE-99E94AFA1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98" y="1499184"/>
            <a:ext cx="1266051" cy="12531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932654-EA57-4F42-9B56-0B3525468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498" y="3198983"/>
            <a:ext cx="1266051" cy="13184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DEDE30-F228-466C-B92A-CFE5EE50E5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3068" y="5136732"/>
            <a:ext cx="2429351" cy="12095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BB89C37-24AB-4F68-BDB9-FA87BEF01A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717" y="5137634"/>
            <a:ext cx="2429351" cy="120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يضع حمد المكعب الاحمر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0CBCB-29B5-403C-BB3D-151F917B9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656" y="1192895"/>
            <a:ext cx="5638800" cy="558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 anchor="b"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يضع حمد المكعب الاخضر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8379F5-7BD0-4E78-9FC0-7A220058D1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2" r="1945" b="2155"/>
          <a:stretch/>
        </p:blipFill>
        <p:spPr>
          <a:xfrm>
            <a:off x="3346703" y="1361039"/>
            <a:ext cx="4553713" cy="477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932E-F499-464A-B0A5-AC2836400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432" y="709591"/>
            <a:ext cx="3968496" cy="832104"/>
          </a:xfrm>
        </p:spPr>
        <p:txBody>
          <a:bodyPr/>
          <a:lstStyle/>
          <a:p>
            <a:pPr algn="ctr" rtl="1"/>
            <a:r>
              <a:rPr lang="ar-AE" dirty="0"/>
              <a:t>يضع حمد المكعب الأحمر من ثم الاخضر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1861B1-71FC-4B25-9BC8-9E670AC4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5A10A9-6B38-41AB-9033-7B18D586F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883" y="2522781"/>
            <a:ext cx="3968496" cy="19759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302923-4F60-4EE8-A937-BD21754EF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504" y="2441044"/>
            <a:ext cx="3968496" cy="197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21591"/>
              </p:ext>
            </p:extLst>
          </p:nvPr>
        </p:nvGraphicFramePr>
        <p:xfrm>
          <a:off x="371061" y="245890"/>
          <a:ext cx="11589108" cy="6218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77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الانماط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07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322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endParaRPr lang="ar-AE" sz="11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بتقليد المعلم من خلال جمع جميع المكعبات باللون الأحمر ووضعها على سبورة بيضاء ثم وضع المكعبات الخضراء بالتدرج.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النشط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خلال توجيه الطالب بالبحث عن المكعب باللون الأحمر من ثم البحث عن المكعب  الاخضر. 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SA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التعليم </a:t>
                      </a: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باللعب</a:t>
                      </a:r>
                      <a:r>
                        <a:rPr lang="ar-SA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  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خلال وضع صندوق يحتوي على مجموعة مكعبات وعلى الطالب تحديد المكعبات باللون الأحمر واللون الأخضر وترتيبها بالشكل النمطي المطلوب.</a:t>
                      </a:r>
                    </a:p>
                    <a:p>
                      <a:pPr algn="r" rtl="1"/>
                      <a:endParaRPr lang="ar-AE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اللعب التنافسي:</a:t>
                      </a:r>
                    </a:p>
                    <a:p>
                      <a:pPr algn="r" rtl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بوضع نمط لون المكعبات ويطلب من الطلاب  تنفيذ هذا النمط ومن ينتهي من التشكيل هو الفائز.</a:t>
                      </a:r>
                    </a:p>
                    <a:p>
                      <a:pPr algn="r" rtl="1"/>
                      <a:endParaRPr lang="ar-EG" sz="14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SA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ستمع الطالب الي انشودة الاشكال وتحديد شكل المربع</a:t>
                      </a:r>
                      <a:endParaRPr lang="ar-EG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5045293" y="4921514"/>
            <a:ext cx="4949132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7851" y="5057974"/>
            <a:ext cx="444401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u="none" strike="noStrike" dirty="0">
                <a:solidFill>
                  <a:schemeClr val="accent1"/>
                </a:solidFill>
                <a:effectLst/>
                <a:latin typeface="YouTube Noto"/>
              </a:rPr>
              <a:t>https://youtu.be/xmWOuyTxb60</a:t>
            </a:r>
            <a:endParaRPr kumimoji="0" lang="ar-SA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203FF-02FB-4EB0-B5DF-789F2E08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E4F268-004C-48F5-9243-DAD91B58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BFDD2E-5A97-44B9-BFC8-3A9636E76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95804"/>
              </p:ext>
            </p:extLst>
          </p:nvPr>
        </p:nvGraphicFramePr>
        <p:xfrm>
          <a:off x="180109" y="165333"/>
          <a:ext cx="11804073" cy="5760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992">
                <a:tc>
                  <a:txBody>
                    <a:bodyPr/>
                    <a:lstStyle/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بجمع المكعبات باللون الأحمر بمساعدة جسدية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2-يطلب المعلم من الطالب بجمع المكعبات باللون الأخضر بمساعدة جسدية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3-يطلب المعلم من الطالب ترتيب المكعبات باللون الأحمر على خط مستقيم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4-يطلب المعلم من الطالب ان يرتب المكعبات أبتدأ من اللون الأحمر من ثم الأخضر الي أن يكون نمط باستخدام لونين من خلال وضع نموذج امامه.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التدرج في تشكيل النمط من المحسوسة إلى صور وبطاقات توضع امام الطالب.</a:t>
                      </a:r>
                      <a:endParaRPr lang="ar-SA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  : 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يلعب الطالب لعبة تنافسية من خلال تنفيذ النمط الذي يوضع امامه ومن ينتهي اول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 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 تلوين علبة كرتونية باللون الأحمر لصنع مكعب أحمر كبير من ثم تكرار نفس المهمة باللون الأخضر. </a:t>
                      </a:r>
                      <a:endParaRPr lang="ar-SA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تشغيل أنشودة الاشكال الهندسية والالوان</a:t>
                      </a: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توضيحي لتعرف على الأنماط</a:t>
                      </a: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05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https://youtu.be/h6Gzb2SicTg</a:t>
                      </a:r>
                      <a:endParaRPr lang="ar-A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0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ورقة عمل ( تلوين على حسب النمط )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48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المناسبة لتشكيل النمط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5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 يرتب المكعبات ابتدأ باللون الأحمر ثم الأخضر بمساعدة لفظية عالية.      </a:t>
                      </a:r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 يرتب المكعبات ابتدأ باللون الأحمر ثم الأخضر بمساعدة لفظية بسيطة.           </a:t>
                      </a:r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 يرتب المكعبات ابتدأ باللون الأحمر ثم الأخضر بمساعدة لفظية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29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1F4D-3222-4AA3-B02D-8416599B0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252391"/>
            <a:ext cx="3968496" cy="832104"/>
          </a:xfrm>
        </p:spPr>
        <p:txBody>
          <a:bodyPr/>
          <a:lstStyle/>
          <a:p>
            <a:pPr algn="ctr" rtl="1"/>
            <a:r>
              <a:rPr lang="ar-AE" dirty="0"/>
              <a:t>نشاط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09EC4F-B389-47EE-95D1-82EADFDC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C35C6C-CF33-42B7-B5C3-95D78438B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321" y="1763077"/>
            <a:ext cx="7649358" cy="4244531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4944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1F4D-3222-4AA3-B02D-8416599B0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252391"/>
            <a:ext cx="3968496" cy="832104"/>
          </a:xfrm>
        </p:spPr>
        <p:txBody>
          <a:bodyPr/>
          <a:lstStyle/>
          <a:p>
            <a:pPr algn="ctr" rtl="1"/>
            <a:r>
              <a:rPr lang="ar-AE" dirty="0"/>
              <a:t>نشاط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09EC4F-B389-47EE-95D1-82EADFDC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2DBC0E0-80D1-47B9-9973-ACD26F1EE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49" y="1690687"/>
            <a:ext cx="7877176" cy="393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858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3259</TotalTime>
  <Words>447</Words>
  <Application>Microsoft Office PowerPoint</Application>
  <PresentationFormat>شاشة عريضة</PresentationFormat>
  <Paragraphs>110</Paragraphs>
  <Slides>10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YouTube Noto</vt:lpstr>
      <vt:lpstr>Office Theme</vt:lpstr>
      <vt:lpstr>1_Office Theme</vt:lpstr>
      <vt:lpstr>التعرف على الانماط</vt:lpstr>
      <vt:lpstr>عرض تقديمي في PowerPoint</vt:lpstr>
      <vt:lpstr>يضع حمد المكعب الاحمر  </vt:lpstr>
      <vt:lpstr>يضع حمد المكعب الاخضر  </vt:lpstr>
      <vt:lpstr>يضع حمد المكعب الأحمر من ثم الاخضر</vt:lpstr>
      <vt:lpstr>عرض تقديمي في PowerPoint</vt:lpstr>
      <vt:lpstr>عرض تقديمي في PowerPoint</vt:lpstr>
      <vt:lpstr>نشاط</vt:lpstr>
      <vt:lpstr>نشاط</vt:lpstr>
      <vt:lpstr>نشاط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260</cp:revision>
  <dcterms:created xsi:type="dcterms:W3CDTF">2020-07-26T19:33:45Z</dcterms:created>
  <dcterms:modified xsi:type="dcterms:W3CDTF">2020-12-14T11:27:04Z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