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notesSlides/notesSlide2.xml" ContentType="application/vnd.openxmlformats-officedocument.presentationml.notesSlide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304" r:id="rId2"/>
    <p:sldId id="314" r:id="rId3"/>
    <p:sldId id="320" r:id="rId4"/>
    <p:sldId id="315" r:id="rId5"/>
    <p:sldId id="317" r:id="rId6"/>
    <p:sldId id="316" r:id="rId7"/>
    <p:sldId id="318" r:id="rId8"/>
    <p:sldId id="296" r:id="rId9"/>
    <p:sldId id="287" r:id="rId10"/>
    <p:sldId id="322" r:id="rId11"/>
    <p:sldId id="323" r:id="rId12"/>
    <p:sldId id="324" r:id="rId13"/>
    <p:sldId id="325" r:id="rId14"/>
    <p:sldId id="321" r:id="rId15"/>
    <p:sldId id="300" r:id="rId16"/>
  </p:sldIdLst>
  <p:sldSz cx="12192000" cy="6858000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35" autoAdjust="0"/>
    <p:restoredTop sz="93842" autoAdjust="0"/>
  </p:normalViewPr>
  <p:slideViewPr>
    <p:cSldViewPr snapToGrid="0">
      <p:cViewPr>
        <p:scale>
          <a:sx n="80" d="100"/>
          <a:sy n="80" d="100"/>
        </p:scale>
        <p:origin x="-34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k Alaryani" userId="cb506edcc4e25f14" providerId="LiveId" clId="{50B0A566-9B5D-4CDA-9A11-0F3923F623D0}"/>
    <pc:docChg chg="undo custSel addSld delSld modSld">
      <pc:chgData name="Hk Alaryani" userId="cb506edcc4e25f14" providerId="LiveId" clId="{50B0A566-9B5D-4CDA-9A11-0F3923F623D0}" dt="2021-02-11T11:50:28.070" v="2065" actId="27636"/>
      <pc:docMkLst>
        <pc:docMk/>
      </pc:docMkLst>
      <pc:sldChg chg="modSp mod">
        <pc:chgData name="Hk Alaryani" userId="cb506edcc4e25f14" providerId="LiveId" clId="{50B0A566-9B5D-4CDA-9A11-0F3923F623D0}" dt="2021-02-11T11:48:21.391" v="1998" actId="20577"/>
        <pc:sldMkLst>
          <pc:docMk/>
          <pc:sldMk cId="5446613" sldId="287"/>
        </pc:sldMkLst>
        <pc:graphicFrameChg chg="mod modGraphic">
          <ac:chgData name="Hk Alaryani" userId="cb506edcc4e25f14" providerId="LiveId" clId="{50B0A566-9B5D-4CDA-9A11-0F3923F623D0}" dt="2021-02-11T11:48:21.391" v="1998" actId="20577"/>
          <ac:graphicFrameMkLst>
            <pc:docMk/>
            <pc:sldMk cId="5446613" sldId="287"/>
            <ac:graphicFrameMk id="7" creationId="{00000000-0000-0000-0000-000000000000}"/>
          </ac:graphicFrameMkLst>
        </pc:graphicFrameChg>
      </pc:sldChg>
      <pc:sldChg chg="modSp mod">
        <pc:chgData name="Hk Alaryani" userId="cb506edcc4e25f14" providerId="LiveId" clId="{50B0A566-9B5D-4CDA-9A11-0F3923F623D0}" dt="2021-02-11T11:49:35.089" v="2053" actId="6549"/>
        <pc:sldMkLst>
          <pc:docMk/>
          <pc:sldMk cId="737242000" sldId="296"/>
        </pc:sldMkLst>
        <pc:graphicFrameChg chg="mod modGraphic">
          <ac:chgData name="Hk Alaryani" userId="cb506edcc4e25f14" providerId="LiveId" clId="{50B0A566-9B5D-4CDA-9A11-0F3923F623D0}" dt="2021-02-11T11:49:35.089" v="2053" actId="6549"/>
          <ac:graphicFrameMkLst>
            <pc:docMk/>
            <pc:sldMk cId="737242000" sldId="296"/>
            <ac:graphicFrameMk id="3" creationId="{00000000-0000-0000-0000-000000000000}"/>
          </ac:graphicFrameMkLst>
        </pc:graphicFrameChg>
      </pc:sldChg>
      <pc:sldChg chg="modSp add mod">
        <pc:chgData name="Hk Alaryani" userId="cb506edcc4e25f14" providerId="LiveId" clId="{50B0A566-9B5D-4CDA-9A11-0F3923F623D0}" dt="2021-02-11T11:49:28.005" v="2051" actId="20577"/>
        <pc:sldMkLst>
          <pc:docMk/>
          <pc:sldMk cId="2061258533" sldId="300"/>
        </pc:sldMkLst>
        <pc:graphicFrameChg chg="mod modGraphic">
          <ac:chgData name="Hk Alaryani" userId="cb506edcc4e25f14" providerId="LiveId" clId="{50B0A566-9B5D-4CDA-9A11-0F3923F623D0}" dt="2021-02-11T11:49:28.005" v="2051" actId="20577"/>
          <ac:graphicFrameMkLst>
            <pc:docMk/>
            <pc:sldMk cId="2061258533" sldId="300"/>
            <ac:graphicFrameMk id="4" creationId="{00000000-0000-0000-0000-000000000000}"/>
          </ac:graphicFrameMkLst>
        </pc:graphicFrameChg>
      </pc:sldChg>
      <pc:sldChg chg="modSp">
        <pc:chgData name="Hk Alaryani" userId="cb506edcc4e25f14" providerId="LiveId" clId="{50B0A566-9B5D-4CDA-9A11-0F3923F623D0}" dt="2021-01-07T12:15:58.648" v="5"/>
        <pc:sldMkLst>
          <pc:docMk/>
          <pc:sldMk cId="1361846346" sldId="304"/>
        </pc:sldMkLst>
        <pc:spChg chg="mod">
          <ac:chgData name="Hk Alaryani" userId="cb506edcc4e25f14" providerId="LiveId" clId="{50B0A566-9B5D-4CDA-9A11-0F3923F623D0}" dt="2021-01-07T12:15:58.648" v="5"/>
          <ac:spMkLst>
            <pc:docMk/>
            <pc:sldMk cId="1361846346" sldId="304"/>
            <ac:spMk id="2" creationId="{2FF535A0-9A52-40AD-972C-D0F96C905295}"/>
          </ac:spMkLst>
        </pc:spChg>
      </pc:sldChg>
      <pc:sldChg chg="addSp delSp modSp mod">
        <pc:chgData name="Hk Alaryani" userId="cb506edcc4e25f14" providerId="LiveId" clId="{50B0A566-9B5D-4CDA-9A11-0F3923F623D0}" dt="2021-02-11T11:02:22.934" v="1149" actId="20577"/>
        <pc:sldMkLst>
          <pc:docMk/>
          <pc:sldMk cId="160038592" sldId="314"/>
        </pc:sldMkLst>
        <pc:spChg chg="mod">
          <ac:chgData name="Hk Alaryani" userId="cb506edcc4e25f14" providerId="LiveId" clId="{50B0A566-9B5D-4CDA-9A11-0F3923F623D0}" dt="2021-01-07T12:15:58.648" v="5"/>
          <ac:spMkLst>
            <pc:docMk/>
            <pc:sldMk cId="160038592" sldId="314"/>
            <ac:spMk id="3" creationId="{00000000-0000-0000-0000-000000000000}"/>
          </ac:spMkLst>
        </pc:spChg>
        <pc:graphicFrameChg chg="mod modGraphic">
          <ac:chgData name="Hk Alaryani" userId="cb506edcc4e25f14" providerId="LiveId" clId="{50B0A566-9B5D-4CDA-9A11-0F3923F623D0}" dt="2021-02-11T11:02:22.934" v="1149" actId="20577"/>
          <ac:graphicFrameMkLst>
            <pc:docMk/>
            <pc:sldMk cId="160038592" sldId="314"/>
            <ac:graphicFrameMk id="5" creationId="{00000000-0000-0000-0000-000000000000}"/>
          </ac:graphicFrameMkLst>
        </pc:graphicFrameChg>
        <pc:picChg chg="mod">
          <ac:chgData name="Hk Alaryani" userId="cb506edcc4e25f14" providerId="LiveId" clId="{50B0A566-9B5D-4CDA-9A11-0F3923F623D0}" dt="2021-02-11T11:02:18.459" v="1148" actId="1037"/>
          <ac:picMkLst>
            <pc:docMk/>
            <pc:sldMk cId="160038592" sldId="314"/>
            <ac:picMk id="4" creationId="{8002A71E-7D09-4335-8712-ECED98BBDC6C}"/>
          </ac:picMkLst>
        </pc:picChg>
        <pc:picChg chg="mod">
          <ac:chgData name="Hk Alaryani" userId="cb506edcc4e25f14" providerId="LiveId" clId="{50B0A566-9B5D-4CDA-9A11-0F3923F623D0}" dt="2021-02-11T10:50:29.118" v="892" actId="14100"/>
          <ac:picMkLst>
            <pc:docMk/>
            <pc:sldMk cId="160038592" sldId="314"/>
            <ac:picMk id="6" creationId="{2BC16067-9254-43FA-9C48-5B25058FCBD1}"/>
          </ac:picMkLst>
        </pc:picChg>
        <pc:picChg chg="mod">
          <ac:chgData name="Hk Alaryani" userId="cb506edcc4e25f14" providerId="LiveId" clId="{50B0A566-9B5D-4CDA-9A11-0F3923F623D0}" dt="2021-02-11T10:50:36.216" v="894" actId="14100"/>
          <ac:picMkLst>
            <pc:docMk/>
            <pc:sldMk cId="160038592" sldId="314"/>
            <ac:picMk id="7" creationId="{216A7601-0670-4A61-8407-94D19C5CA84A}"/>
          </ac:picMkLst>
        </pc:picChg>
        <pc:picChg chg="add mod">
          <ac:chgData name="Hk Alaryani" userId="cb506edcc4e25f14" providerId="LiveId" clId="{50B0A566-9B5D-4CDA-9A11-0F3923F623D0}" dt="2021-02-11T10:50:32.729" v="893" actId="14100"/>
          <ac:picMkLst>
            <pc:docMk/>
            <pc:sldMk cId="160038592" sldId="314"/>
            <ac:picMk id="8" creationId="{401F39D6-CFF9-434D-AC44-D63BAD110A89}"/>
          </ac:picMkLst>
        </pc:picChg>
        <pc:picChg chg="add del mod">
          <ac:chgData name="Hk Alaryani" userId="cb506edcc4e25f14" providerId="LiveId" clId="{50B0A566-9B5D-4CDA-9A11-0F3923F623D0}" dt="2021-02-11T10:42:19.235" v="686" actId="21"/>
          <ac:picMkLst>
            <pc:docMk/>
            <pc:sldMk cId="160038592" sldId="314"/>
            <ac:picMk id="10" creationId="{2855C583-C405-42C5-82C0-8181481D521D}"/>
          </ac:picMkLst>
        </pc:picChg>
        <pc:picChg chg="add mod">
          <ac:chgData name="Hk Alaryani" userId="cb506edcc4e25f14" providerId="LiveId" clId="{50B0A566-9B5D-4CDA-9A11-0F3923F623D0}" dt="2021-02-11T10:50:39.225" v="895" actId="14100"/>
          <ac:picMkLst>
            <pc:docMk/>
            <pc:sldMk cId="160038592" sldId="314"/>
            <ac:picMk id="11" creationId="{97F2A531-39A4-4173-9A88-E2E791B1914C}"/>
          </ac:picMkLst>
        </pc:picChg>
      </pc:sldChg>
      <pc:sldChg chg="modSp mod">
        <pc:chgData name="Hk Alaryani" userId="cb506edcc4e25f14" providerId="LiveId" clId="{50B0A566-9B5D-4CDA-9A11-0F3923F623D0}" dt="2021-02-11T11:01:29.092" v="1118" actId="20577"/>
        <pc:sldMkLst>
          <pc:docMk/>
          <pc:sldMk cId="2846447367" sldId="315"/>
        </pc:sldMkLst>
        <pc:spChg chg="mod">
          <ac:chgData name="Hk Alaryani" userId="cb506edcc4e25f14" providerId="LiveId" clId="{50B0A566-9B5D-4CDA-9A11-0F3923F623D0}" dt="2021-02-11T11:01:29.092" v="1118" actId="20577"/>
          <ac:spMkLst>
            <pc:docMk/>
            <pc:sldMk cId="2846447367" sldId="315"/>
            <ac:spMk id="2" creationId="{E150FB5F-4666-4B3A-A77F-6487530F749C}"/>
          </ac:spMkLst>
        </pc:spChg>
      </pc:sldChg>
      <pc:sldChg chg="modSp mod">
        <pc:chgData name="Hk Alaryani" userId="cb506edcc4e25f14" providerId="LiveId" clId="{50B0A566-9B5D-4CDA-9A11-0F3923F623D0}" dt="2021-02-11T11:01:45.451" v="1120" actId="20577"/>
        <pc:sldMkLst>
          <pc:docMk/>
          <pc:sldMk cId="2231929183" sldId="316"/>
        </pc:sldMkLst>
        <pc:spChg chg="mod">
          <ac:chgData name="Hk Alaryani" userId="cb506edcc4e25f14" providerId="LiveId" clId="{50B0A566-9B5D-4CDA-9A11-0F3923F623D0}" dt="2021-02-11T11:01:45.451" v="1120" actId="20577"/>
          <ac:spMkLst>
            <pc:docMk/>
            <pc:sldMk cId="2231929183" sldId="316"/>
            <ac:spMk id="2" creationId="{D362B205-BAF1-4B73-8C00-EB453ADC9D35}"/>
          </ac:spMkLst>
        </pc:spChg>
      </pc:sldChg>
      <pc:sldChg chg="addSp delSp modSp new mod setBg">
        <pc:chgData name="Hk Alaryani" userId="cb506edcc4e25f14" providerId="LiveId" clId="{50B0A566-9B5D-4CDA-9A11-0F3923F623D0}" dt="2021-02-11T11:01:39.513" v="1119" actId="20577"/>
        <pc:sldMkLst>
          <pc:docMk/>
          <pc:sldMk cId="1844665904" sldId="317"/>
        </pc:sldMkLst>
        <pc:spChg chg="mod">
          <ac:chgData name="Hk Alaryani" userId="cb506edcc4e25f14" providerId="LiveId" clId="{50B0A566-9B5D-4CDA-9A11-0F3923F623D0}" dt="2021-01-07T12:15:58.648" v="5"/>
          <ac:spMkLst>
            <pc:docMk/>
            <pc:sldMk cId="1844665904" sldId="317"/>
            <ac:spMk id="2" creationId="{B9F35870-9CD2-4AC5-9504-B196CF4DDCEE}"/>
          </ac:spMkLst>
        </pc:spChg>
        <pc:spChg chg="del mod">
          <ac:chgData name="Hk Alaryani" userId="cb506edcc4e25f14" providerId="LiveId" clId="{50B0A566-9B5D-4CDA-9A11-0F3923F623D0}" dt="2021-01-07T12:16:23.897" v="7"/>
          <ac:spMkLst>
            <pc:docMk/>
            <pc:sldMk cId="1844665904" sldId="317"/>
            <ac:spMk id="3" creationId="{79E3C4B6-98A9-41DF-B8E7-54903A0F054E}"/>
          </ac:spMkLst>
        </pc:spChg>
        <pc:spChg chg="add del mod">
          <ac:chgData name="Hk Alaryani" userId="cb506edcc4e25f14" providerId="LiveId" clId="{50B0A566-9B5D-4CDA-9A11-0F3923F623D0}" dt="2021-01-07T12:17:38.342" v="11"/>
          <ac:spMkLst>
            <pc:docMk/>
            <pc:sldMk cId="1844665904" sldId="317"/>
            <ac:spMk id="4" creationId="{0B84660D-A12E-450C-800B-F738BA6F7794}"/>
          </ac:spMkLst>
        </pc:spChg>
        <pc:spChg chg="add del mod">
          <ac:chgData name="Hk Alaryani" userId="cb506edcc4e25f14" providerId="LiveId" clId="{50B0A566-9B5D-4CDA-9A11-0F3923F623D0}" dt="2021-01-08T21:13:29.330" v="48" actId="21"/>
          <ac:spMkLst>
            <pc:docMk/>
            <pc:sldMk cId="1844665904" sldId="317"/>
            <ac:spMk id="13" creationId="{DF0EB9B4-D628-427B-ADC2-E9A073EC0A51}"/>
          </ac:spMkLst>
        </pc:spChg>
        <pc:spChg chg="add del mod">
          <ac:chgData name="Hk Alaryani" userId="cb506edcc4e25f14" providerId="LiveId" clId="{50B0A566-9B5D-4CDA-9A11-0F3923F623D0}" dt="2021-01-08T21:13:37.218" v="50" actId="21"/>
          <ac:spMkLst>
            <pc:docMk/>
            <pc:sldMk cId="1844665904" sldId="317"/>
            <ac:spMk id="15" creationId="{94AF4989-91C5-44B8-8742-BFC9158BDFE2}"/>
          </ac:spMkLst>
        </pc:spChg>
        <pc:spChg chg="add del mod">
          <ac:chgData name="Hk Alaryani" userId="cb506edcc4e25f14" providerId="LiveId" clId="{50B0A566-9B5D-4CDA-9A11-0F3923F623D0}" dt="2021-01-08T21:14:31.330" v="67" actId="21"/>
          <ac:spMkLst>
            <pc:docMk/>
            <pc:sldMk cId="1844665904" sldId="317"/>
            <ac:spMk id="17" creationId="{EF8D3C08-42DE-4B40-AB80-EF5163785CB3}"/>
          </ac:spMkLst>
        </pc:spChg>
        <pc:spChg chg="mod">
          <ac:chgData name="Hk Alaryani" userId="cb506edcc4e25f14" providerId="LiveId" clId="{50B0A566-9B5D-4CDA-9A11-0F3923F623D0}" dt="2021-02-11T11:01:39.513" v="1119" actId="20577"/>
          <ac:spMkLst>
            <pc:docMk/>
            <pc:sldMk cId="1844665904" sldId="317"/>
            <ac:spMk id="86" creationId="{C06CFA82-35F3-4E3C-BBF1-996EC25AD3B1}"/>
          </ac:spMkLst>
        </pc:spChg>
        <pc:picChg chg="add del mod modCrop">
          <ac:chgData name="Hk Alaryani" userId="cb506edcc4e25f14" providerId="LiveId" clId="{50B0A566-9B5D-4CDA-9A11-0F3923F623D0}" dt="2021-01-08T21:15:28.734" v="77" actId="732"/>
          <ac:picMkLst>
            <pc:docMk/>
            <pc:sldMk cId="1844665904" sldId="317"/>
            <ac:picMk id="5" creationId="{4DAA32AA-732B-412E-8D7E-EBF0D31A1150}"/>
          </ac:picMkLst>
        </pc:picChg>
        <pc:picChg chg="add del mod">
          <ac:chgData name="Hk Alaryani" userId="cb506edcc4e25f14" providerId="LiveId" clId="{50B0A566-9B5D-4CDA-9A11-0F3923F623D0}" dt="2021-01-08T21:15:11.764" v="76"/>
          <ac:picMkLst>
            <pc:docMk/>
            <pc:sldMk cId="1844665904" sldId="317"/>
            <ac:picMk id="19" creationId="{0DFCE4CB-DE6F-42D6-AD71-DA9E4F889CE2}"/>
          </ac:picMkLst>
        </pc:picChg>
        <pc:picChg chg="add mod">
          <ac:chgData name="Hk Alaryani" userId="cb506edcc4e25f14" providerId="LiveId" clId="{50B0A566-9B5D-4CDA-9A11-0F3923F623D0}" dt="2021-01-08T21:15:49.260" v="79" actId="1076"/>
          <ac:picMkLst>
            <pc:docMk/>
            <pc:sldMk cId="1844665904" sldId="317"/>
            <ac:picMk id="20" creationId="{907622F7-50EE-438F-9711-6BBE2B786566}"/>
          </ac:picMkLst>
        </pc:picChg>
        <pc:picChg chg="add del mod">
          <ac:chgData name="Hk Alaryani" userId="cb506edcc4e25f14" providerId="LiveId" clId="{50B0A566-9B5D-4CDA-9A11-0F3923F623D0}" dt="2021-01-07T12:16:32.346" v="10" actId="478"/>
          <ac:picMkLst>
            <pc:docMk/>
            <pc:sldMk cId="1844665904" sldId="317"/>
            <ac:picMk id="1026" creationId="{D285E910-9FFC-4F3B-8657-4EE48A9B4619}"/>
          </ac:picMkLst>
        </pc:picChg>
        <pc:inkChg chg="add del">
          <ac:chgData name="Hk Alaryani" userId="cb506edcc4e25f14" providerId="LiveId" clId="{50B0A566-9B5D-4CDA-9A11-0F3923F623D0}" dt="2021-01-08T20:11:37.509" v="23" actId="9405"/>
          <ac:inkMkLst>
            <pc:docMk/>
            <pc:sldMk cId="1844665904" sldId="317"/>
            <ac:inkMk id="6" creationId="{95E759F6-11D3-4336-93FA-45579B31E8AC}"/>
          </ac:inkMkLst>
        </pc:inkChg>
        <pc:inkChg chg="add del">
          <ac:chgData name="Hk Alaryani" userId="cb506edcc4e25f14" providerId="LiveId" clId="{50B0A566-9B5D-4CDA-9A11-0F3923F623D0}" dt="2021-01-08T20:11:41" v="25" actId="9405"/>
          <ac:inkMkLst>
            <pc:docMk/>
            <pc:sldMk cId="1844665904" sldId="317"/>
            <ac:inkMk id="7" creationId="{0A06E5C0-9315-460C-8EBF-6DB29666FCCF}"/>
          </ac:inkMkLst>
        </pc:inkChg>
        <pc:inkChg chg="add del">
          <ac:chgData name="Hk Alaryani" userId="cb506edcc4e25f14" providerId="LiveId" clId="{50B0A566-9B5D-4CDA-9A11-0F3923F623D0}" dt="2021-01-08T20:11:53.333" v="29" actId="9405"/>
          <ac:inkMkLst>
            <pc:docMk/>
            <pc:sldMk cId="1844665904" sldId="317"/>
            <ac:inkMk id="8" creationId="{49BFD200-4D4E-419B-A2BE-89AEBEA13E3C}"/>
          </ac:inkMkLst>
        </pc:inkChg>
        <pc:inkChg chg="add del">
          <ac:chgData name="Hk Alaryani" userId="cb506edcc4e25f14" providerId="LiveId" clId="{50B0A566-9B5D-4CDA-9A11-0F3923F623D0}" dt="2021-01-08T20:11:43.538" v="28" actId="9405"/>
          <ac:inkMkLst>
            <pc:docMk/>
            <pc:sldMk cId="1844665904" sldId="317"/>
            <ac:inkMk id="9" creationId="{5CA8A78B-B702-4CF6-8590-787B02D60468}"/>
          </ac:inkMkLst>
        </pc:inkChg>
        <pc:inkChg chg="add del">
          <ac:chgData name="Hk Alaryani" userId="cb506edcc4e25f14" providerId="LiveId" clId="{50B0A566-9B5D-4CDA-9A11-0F3923F623D0}" dt="2021-01-08T20:12:46.125" v="33" actId="9405"/>
          <ac:inkMkLst>
            <pc:docMk/>
            <pc:sldMk cId="1844665904" sldId="317"/>
            <ac:inkMk id="10" creationId="{61F0A85B-6C24-4224-BE44-1AE61A4D2414}"/>
          </ac:inkMkLst>
        </pc:inkChg>
        <pc:inkChg chg="add del">
          <ac:chgData name="Hk Alaryani" userId="cb506edcc4e25f14" providerId="LiveId" clId="{50B0A566-9B5D-4CDA-9A11-0F3923F623D0}" dt="2021-01-08T20:12:41.532" v="32" actId="9405"/>
          <ac:inkMkLst>
            <pc:docMk/>
            <pc:sldMk cId="1844665904" sldId="317"/>
            <ac:inkMk id="11" creationId="{4270062F-0573-49B7-9292-09F4E443F7AB}"/>
          </ac:inkMkLst>
        </pc:inkChg>
        <pc:inkChg chg="add">
          <ac:chgData name="Hk Alaryani" userId="cb506edcc4e25f14" providerId="LiveId" clId="{50B0A566-9B5D-4CDA-9A11-0F3923F623D0}" dt="2021-01-08T21:16:09.548" v="80" actId="9405"/>
          <ac:inkMkLst>
            <pc:docMk/>
            <pc:sldMk cId="1844665904" sldId="317"/>
            <ac:inkMk id="18" creationId="{D2D8C6F6-ADF1-48FC-91EF-D65A8365FDAA}"/>
          </ac:inkMkLst>
        </pc:inkChg>
        <pc:inkChg chg="add del">
          <ac:chgData name="Hk Alaryani" userId="cb506edcc4e25f14" providerId="LiveId" clId="{50B0A566-9B5D-4CDA-9A11-0F3923F623D0}" dt="2021-01-08T21:16:13.974" v="82" actId="9405"/>
          <ac:inkMkLst>
            <pc:docMk/>
            <pc:sldMk cId="1844665904" sldId="317"/>
            <ac:inkMk id="21" creationId="{0539DC6F-763B-4CC7-B0FC-F1862524F3B1}"/>
          </ac:inkMkLst>
        </pc:inkChg>
        <pc:inkChg chg="add del">
          <ac:chgData name="Hk Alaryani" userId="cb506edcc4e25f14" providerId="LiveId" clId="{50B0A566-9B5D-4CDA-9A11-0F3923F623D0}" dt="2021-01-08T21:16:28.559" v="84" actId="9405"/>
          <ac:inkMkLst>
            <pc:docMk/>
            <pc:sldMk cId="1844665904" sldId="317"/>
            <ac:inkMk id="22" creationId="{F6B198B0-44B2-43D6-A118-A95FBB84DCD3}"/>
          </ac:inkMkLst>
        </pc:inkChg>
        <pc:inkChg chg="add del">
          <ac:chgData name="Hk Alaryani" userId="cb506edcc4e25f14" providerId="LiveId" clId="{50B0A566-9B5D-4CDA-9A11-0F3923F623D0}" dt="2021-01-08T21:16:33.694" v="86" actId="9405"/>
          <ac:inkMkLst>
            <pc:docMk/>
            <pc:sldMk cId="1844665904" sldId="317"/>
            <ac:inkMk id="23" creationId="{79F6DD46-F1F0-40F9-B793-A04186779CB2}"/>
          </ac:inkMkLst>
        </pc:inkChg>
        <pc:inkChg chg="add del">
          <ac:chgData name="Hk Alaryani" userId="cb506edcc4e25f14" providerId="LiveId" clId="{50B0A566-9B5D-4CDA-9A11-0F3923F623D0}" dt="2021-01-08T21:16:43.159" v="88" actId="9405"/>
          <ac:inkMkLst>
            <pc:docMk/>
            <pc:sldMk cId="1844665904" sldId="317"/>
            <ac:inkMk id="24" creationId="{55A34B84-3B15-46B5-9AED-92FD1815FE09}"/>
          </ac:inkMkLst>
        </pc:inkChg>
        <pc:inkChg chg="add">
          <ac:chgData name="Hk Alaryani" userId="cb506edcc4e25f14" providerId="LiveId" clId="{50B0A566-9B5D-4CDA-9A11-0F3923F623D0}" dt="2021-01-08T21:17:11.170" v="89" actId="9405"/>
          <ac:inkMkLst>
            <pc:docMk/>
            <pc:sldMk cId="1844665904" sldId="317"/>
            <ac:inkMk id="25" creationId="{460FDA3F-B3E2-483B-937F-43FBF8B5EFFD}"/>
          </ac:inkMkLst>
        </pc:inkChg>
        <pc:inkChg chg="add del">
          <ac:chgData name="Hk Alaryani" userId="cb506edcc4e25f14" providerId="LiveId" clId="{50B0A566-9B5D-4CDA-9A11-0F3923F623D0}" dt="2021-01-08T21:17:28.967" v="91" actId="9405"/>
          <ac:inkMkLst>
            <pc:docMk/>
            <pc:sldMk cId="1844665904" sldId="317"/>
            <ac:inkMk id="26" creationId="{25F39639-573A-4C85-922F-8F0B869860A2}"/>
          </ac:inkMkLst>
        </pc:inkChg>
        <pc:inkChg chg="add del">
          <ac:chgData name="Hk Alaryani" userId="cb506edcc4e25f14" providerId="LiveId" clId="{50B0A566-9B5D-4CDA-9A11-0F3923F623D0}" dt="2021-01-08T21:17:35.593" v="93" actId="9405"/>
          <ac:inkMkLst>
            <pc:docMk/>
            <pc:sldMk cId="1844665904" sldId="317"/>
            <ac:inkMk id="27" creationId="{1E506335-9093-464B-B7C0-F1127522F9DF}"/>
          </ac:inkMkLst>
        </pc:inkChg>
        <pc:inkChg chg="add">
          <ac:chgData name="Hk Alaryani" userId="cb506edcc4e25f14" providerId="LiveId" clId="{50B0A566-9B5D-4CDA-9A11-0F3923F623D0}" dt="2021-01-08T21:17:42.592" v="94" actId="9405"/>
          <ac:inkMkLst>
            <pc:docMk/>
            <pc:sldMk cId="1844665904" sldId="317"/>
            <ac:inkMk id="28" creationId="{196E8369-13FF-407F-900B-EF037AEB2822}"/>
          </ac:inkMkLst>
        </pc:inkChg>
        <pc:inkChg chg="add del">
          <ac:chgData name="Hk Alaryani" userId="cb506edcc4e25f14" providerId="LiveId" clId="{50B0A566-9B5D-4CDA-9A11-0F3923F623D0}" dt="2021-01-08T21:17:46.885" v="96" actId="9405"/>
          <ac:inkMkLst>
            <pc:docMk/>
            <pc:sldMk cId="1844665904" sldId="317"/>
            <ac:inkMk id="29" creationId="{25AE5EBD-C0ED-4C7D-8948-002C338CD19A}"/>
          </ac:inkMkLst>
        </pc:inkChg>
        <pc:inkChg chg="add">
          <ac:chgData name="Hk Alaryani" userId="cb506edcc4e25f14" providerId="LiveId" clId="{50B0A566-9B5D-4CDA-9A11-0F3923F623D0}" dt="2021-01-08T21:17:58.728" v="97" actId="9405"/>
          <ac:inkMkLst>
            <pc:docMk/>
            <pc:sldMk cId="1844665904" sldId="317"/>
            <ac:inkMk id="30" creationId="{9A5B3C8F-3A43-4F33-8975-F0CB82D08DCE}"/>
          </ac:inkMkLst>
        </pc:inkChg>
        <pc:inkChg chg="add">
          <ac:chgData name="Hk Alaryani" userId="cb506edcc4e25f14" providerId="LiveId" clId="{50B0A566-9B5D-4CDA-9A11-0F3923F623D0}" dt="2021-01-08T21:18:07.271" v="98" actId="9405"/>
          <ac:inkMkLst>
            <pc:docMk/>
            <pc:sldMk cId="1844665904" sldId="317"/>
            <ac:inkMk id="31" creationId="{0951CD03-399E-4D2E-AF4A-FBB19F516E5C}"/>
          </ac:inkMkLst>
        </pc:inkChg>
        <pc:inkChg chg="add del">
          <ac:chgData name="Hk Alaryani" userId="cb506edcc4e25f14" providerId="LiveId" clId="{50B0A566-9B5D-4CDA-9A11-0F3923F623D0}" dt="2021-01-08T21:18:26.351" v="100" actId="9405"/>
          <ac:inkMkLst>
            <pc:docMk/>
            <pc:sldMk cId="1844665904" sldId="317"/>
            <ac:inkMk id="32" creationId="{C6A61AE1-49D7-4D96-9204-B68125510430}"/>
          </ac:inkMkLst>
        </pc:inkChg>
        <pc:inkChg chg="add del">
          <ac:chgData name="Hk Alaryani" userId="cb506edcc4e25f14" providerId="LiveId" clId="{50B0A566-9B5D-4CDA-9A11-0F3923F623D0}" dt="2021-01-08T21:18:32.587" v="102" actId="9405"/>
          <ac:inkMkLst>
            <pc:docMk/>
            <pc:sldMk cId="1844665904" sldId="317"/>
            <ac:inkMk id="33" creationId="{077D3FB2-1B34-4208-BD5C-E7E9E90DB380}"/>
          </ac:inkMkLst>
        </pc:inkChg>
      </pc:sldChg>
      <pc:sldChg chg="addSp delSp modSp new mod setBg">
        <pc:chgData name="Hk Alaryani" userId="cb506edcc4e25f14" providerId="LiveId" clId="{50B0A566-9B5D-4CDA-9A11-0F3923F623D0}" dt="2021-02-11T11:02:01.871" v="1145" actId="20577"/>
        <pc:sldMkLst>
          <pc:docMk/>
          <pc:sldMk cId="855369053" sldId="318"/>
        </pc:sldMkLst>
        <pc:spChg chg="mod">
          <ac:chgData name="Hk Alaryani" userId="cb506edcc4e25f14" providerId="LiveId" clId="{50B0A566-9B5D-4CDA-9A11-0F3923F623D0}" dt="2021-02-11T11:02:01.871" v="1145" actId="20577"/>
          <ac:spMkLst>
            <pc:docMk/>
            <pc:sldMk cId="855369053" sldId="318"/>
            <ac:spMk id="2" creationId="{6C5F4B37-8DEE-46FE-ADC3-7FE21FA4D80B}"/>
          </ac:spMkLst>
        </pc:spChg>
        <pc:spChg chg="del">
          <ac:chgData name="Hk Alaryani" userId="cb506edcc4e25f14" providerId="LiveId" clId="{50B0A566-9B5D-4CDA-9A11-0F3923F623D0}" dt="2021-02-11T10:33:16.925" v="611" actId="478"/>
          <ac:spMkLst>
            <pc:docMk/>
            <pc:sldMk cId="855369053" sldId="318"/>
            <ac:spMk id="3" creationId="{B99C737A-BDA7-446E-99C0-8F3315420CF6}"/>
          </ac:spMkLst>
        </pc:spChg>
        <pc:spChg chg="add del">
          <ac:chgData name="Hk Alaryani" userId="cb506edcc4e25f14" providerId="LiveId" clId="{50B0A566-9B5D-4CDA-9A11-0F3923F623D0}" dt="2021-02-11T10:32:41.753" v="561" actId="22"/>
          <ac:spMkLst>
            <pc:docMk/>
            <pc:sldMk cId="855369053" sldId="318"/>
            <ac:spMk id="8" creationId="{B871DBA8-F018-4698-AEAE-0091977C7DF9}"/>
          </ac:spMkLst>
        </pc:spChg>
        <pc:picChg chg="add del mod">
          <ac:chgData name="Hk Alaryani" userId="cb506edcc4e25f14" providerId="LiveId" clId="{50B0A566-9B5D-4CDA-9A11-0F3923F623D0}" dt="2021-02-11T10:27:32.191" v="482" actId="478"/>
          <ac:picMkLst>
            <pc:docMk/>
            <pc:sldMk cId="855369053" sldId="318"/>
            <ac:picMk id="1026" creationId="{F2610CC3-B106-482F-96C8-6177857346A6}"/>
          </ac:picMkLst>
        </pc:picChg>
        <pc:picChg chg="add mod">
          <ac:chgData name="Hk Alaryani" userId="cb506edcc4e25f14" providerId="LiveId" clId="{50B0A566-9B5D-4CDA-9A11-0F3923F623D0}" dt="2021-02-11T10:35:09.817" v="637" actId="208"/>
          <ac:picMkLst>
            <pc:docMk/>
            <pc:sldMk cId="855369053" sldId="318"/>
            <ac:picMk id="1028" creationId="{A91A7CB2-961D-4BC1-BF7C-5D8F3412DF9A}"/>
          </ac:picMkLst>
        </pc:picChg>
        <pc:picChg chg="add mod">
          <ac:chgData name="Hk Alaryani" userId="cb506edcc4e25f14" providerId="LiveId" clId="{50B0A566-9B5D-4CDA-9A11-0F3923F623D0}" dt="2021-02-11T10:33:19.886" v="612" actId="1076"/>
          <ac:picMkLst>
            <pc:docMk/>
            <pc:sldMk cId="855369053" sldId="318"/>
            <ac:picMk id="1030" creationId="{A2972B3E-7817-45E1-8656-74E6C871AEB2}"/>
          </ac:picMkLst>
        </pc:picChg>
        <pc:inkChg chg="add del">
          <ac:chgData name="Hk Alaryani" userId="cb506edcc4e25f14" providerId="LiveId" clId="{50B0A566-9B5D-4CDA-9A11-0F3923F623D0}" dt="2021-02-11T10:33:49.232" v="615" actId="9405"/>
          <ac:inkMkLst>
            <pc:docMk/>
            <pc:sldMk cId="855369053" sldId="318"/>
            <ac:inkMk id="5" creationId="{2677238A-E44B-4EA4-834B-B55798C7ACCD}"/>
          </ac:inkMkLst>
        </pc:inkChg>
        <pc:inkChg chg="add del">
          <ac:chgData name="Hk Alaryani" userId="cb506edcc4e25f14" providerId="LiveId" clId="{50B0A566-9B5D-4CDA-9A11-0F3923F623D0}" dt="2021-02-11T10:33:52.344" v="617" actId="9405"/>
          <ac:inkMkLst>
            <pc:docMk/>
            <pc:sldMk cId="855369053" sldId="318"/>
            <ac:inkMk id="6" creationId="{6CBAD495-7B95-4BA2-B979-CF8BF7BB8672}"/>
          </ac:inkMkLst>
        </pc:inkChg>
        <pc:inkChg chg="add del">
          <ac:chgData name="Hk Alaryani" userId="cb506edcc4e25f14" providerId="LiveId" clId="{50B0A566-9B5D-4CDA-9A11-0F3923F623D0}" dt="2021-02-11T10:33:53.721" v="619" actId="9405"/>
          <ac:inkMkLst>
            <pc:docMk/>
            <pc:sldMk cId="855369053" sldId="318"/>
            <ac:inkMk id="7" creationId="{C417A225-8B91-4107-9F3C-2B3D483368D9}"/>
          </ac:inkMkLst>
        </pc:inkChg>
        <pc:inkChg chg="add del">
          <ac:chgData name="Hk Alaryani" userId="cb506edcc4e25f14" providerId="LiveId" clId="{50B0A566-9B5D-4CDA-9A11-0F3923F623D0}" dt="2021-02-11T10:34:43.195" v="633" actId="478"/>
          <ac:inkMkLst>
            <pc:docMk/>
            <pc:sldMk cId="855369053" sldId="318"/>
            <ac:inkMk id="9" creationId="{82FF6DDE-6218-458D-98B1-601F62E357DA}"/>
          </ac:inkMkLst>
        </pc:inkChg>
        <pc:inkChg chg="add del">
          <ac:chgData name="Hk Alaryani" userId="cb506edcc4e25f14" providerId="LiveId" clId="{50B0A566-9B5D-4CDA-9A11-0F3923F623D0}" dt="2021-02-11T10:34:00.939" v="622" actId="9405"/>
          <ac:inkMkLst>
            <pc:docMk/>
            <pc:sldMk cId="855369053" sldId="318"/>
            <ac:inkMk id="10" creationId="{4D2AE24D-74E9-444F-8F5E-00EDC287644D}"/>
          </ac:inkMkLst>
        </pc:inkChg>
        <pc:inkChg chg="add del">
          <ac:chgData name="Hk Alaryani" userId="cb506edcc4e25f14" providerId="LiveId" clId="{50B0A566-9B5D-4CDA-9A11-0F3923F623D0}" dt="2021-02-11T10:34:02.567" v="624" actId="9405"/>
          <ac:inkMkLst>
            <pc:docMk/>
            <pc:sldMk cId="855369053" sldId="318"/>
            <ac:inkMk id="11" creationId="{2E0C511C-0BA9-4BE4-9ADB-074CC737E26E}"/>
          </ac:inkMkLst>
        </pc:inkChg>
        <pc:inkChg chg="add del">
          <ac:chgData name="Hk Alaryani" userId="cb506edcc4e25f14" providerId="LiveId" clId="{50B0A566-9B5D-4CDA-9A11-0F3923F623D0}" dt="2021-02-11T10:34:04.060" v="626" actId="9405"/>
          <ac:inkMkLst>
            <pc:docMk/>
            <pc:sldMk cId="855369053" sldId="318"/>
            <ac:inkMk id="12" creationId="{DE842910-7CD5-41D4-B55A-A2496B8D4003}"/>
          </ac:inkMkLst>
        </pc:inkChg>
        <pc:inkChg chg="add del">
          <ac:chgData name="Hk Alaryani" userId="cb506edcc4e25f14" providerId="LiveId" clId="{50B0A566-9B5D-4CDA-9A11-0F3923F623D0}" dt="2021-02-11T10:34:05.799" v="628" actId="9405"/>
          <ac:inkMkLst>
            <pc:docMk/>
            <pc:sldMk cId="855369053" sldId="318"/>
            <ac:inkMk id="13" creationId="{346367F0-EDE9-4C6B-A49A-D3083FC0F0EB}"/>
          </ac:inkMkLst>
        </pc:inkChg>
        <pc:inkChg chg="add del">
          <ac:chgData name="Hk Alaryani" userId="cb506edcc4e25f14" providerId="LiveId" clId="{50B0A566-9B5D-4CDA-9A11-0F3923F623D0}" dt="2021-02-11T10:34:16.629" v="630" actId="9405"/>
          <ac:inkMkLst>
            <pc:docMk/>
            <pc:sldMk cId="855369053" sldId="318"/>
            <ac:inkMk id="14" creationId="{D57F167B-523F-442E-ACD8-31255628EBD6}"/>
          </ac:inkMkLst>
        </pc:inkChg>
        <pc:inkChg chg="add del">
          <ac:chgData name="Hk Alaryani" userId="cb506edcc4e25f14" providerId="LiveId" clId="{50B0A566-9B5D-4CDA-9A11-0F3923F623D0}" dt="2021-02-11T10:35:05.926" v="636" actId="9405"/>
          <ac:inkMkLst>
            <pc:docMk/>
            <pc:sldMk cId="855369053" sldId="318"/>
            <ac:inkMk id="15" creationId="{422448EA-610E-4013-99BD-9E446C74DD48}"/>
          </ac:inkMkLst>
        </pc:inkChg>
        <pc:inkChg chg="add del">
          <ac:chgData name="Hk Alaryani" userId="cb506edcc4e25f14" providerId="LiveId" clId="{50B0A566-9B5D-4CDA-9A11-0F3923F623D0}" dt="2021-02-11T10:35:16.095" v="639" actId="9405"/>
          <ac:inkMkLst>
            <pc:docMk/>
            <pc:sldMk cId="855369053" sldId="318"/>
            <ac:inkMk id="16" creationId="{A5284A8B-8FF1-4C08-94B0-E46AC2798EB0}"/>
          </ac:inkMkLst>
        </pc:inkChg>
        <pc:inkChg chg="add del">
          <ac:chgData name="Hk Alaryani" userId="cb506edcc4e25f14" providerId="LiveId" clId="{50B0A566-9B5D-4CDA-9A11-0F3923F623D0}" dt="2021-02-11T10:35:18.471" v="641" actId="9405"/>
          <ac:inkMkLst>
            <pc:docMk/>
            <pc:sldMk cId="855369053" sldId="318"/>
            <ac:inkMk id="17" creationId="{036A5A0F-4A1B-450C-A50F-5B65FDD2108F}"/>
          </ac:inkMkLst>
        </pc:inkChg>
        <pc:inkChg chg="add del">
          <ac:chgData name="Hk Alaryani" userId="cb506edcc4e25f14" providerId="LiveId" clId="{50B0A566-9B5D-4CDA-9A11-0F3923F623D0}" dt="2021-02-11T10:35:28.756" v="647" actId="9405"/>
          <ac:inkMkLst>
            <pc:docMk/>
            <pc:sldMk cId="855369053" sldId="318"/>
            <ac:inkMk id="18" creationId="{C9395AFC-F609-4851-8B65-1F82EA03483B}"/>
          </ac:inkMkLst>
        </pc:inkChg>
        <pc:inkChg chg="add del">
          <ac:chgData name="Hk Alaryani" userId="cb506edcc4e25f14" providerId="LiveId" clId="{50B0A566-9B5D-4CDA-9A11-0F3923F623D0}" dt="2021-02-11T10:35:27.316" v="644" actId="9405"/>
          <ac:inkMkLst>
            <pc:docMk/>
            <pc:sldMk cId="855369053" sldId="318"/>
            <ac:inkMk id="19" creationId="{9514DAF3-F40E-4214-9274-E7483947B894}"/>
          </ac:inkMkLst>
        </pc:inkChg>
        <pc:inkChg chg="add del">
          <ac:chgData name="Hk Alaryani" userId="cb506edcc4e25f14" providerId="LiveId" clId="{50B0A566-9B5D-4CDA-9A11-0F3923F623D0}" dt="2021-02-11T10:35:28.488" v="646" actId="9405"/>
          <ac:inkMkLst>
            <pc:docMk/>
            <pc:sldMk cId="855369053" sldId="318"/>
            <ac:inkMk id="20" creationId="{1E15A346-48A6-4A99-BC79-9AD3462464AA}"/>
          </ac:inkMkLst>
        </pc:inkChg>
        <pc:inkChg chg="add">
          <ac:chgData name="Hk Alaryani" userId="cb506edcc4e25f14" providerId="LiveId" clId="{50B0A566-9B5D-4CDA-9A11-0F3923F623D0}" dt="2021-02-11T10:35:36.569" v="648" actId="9405"/>
          <ac:inkMkLst>
            <pc:docMk/>
            <pc:sldMk cId="855369053" sldId="318"/>
            <ac:inkMk id="21" creationId="{03D28551-5F96-4B2A-A39B-22F6C2597C68}"/>
          </ac:inkMkLst>
        </pc:inkChg>
        <pc:inkChg chg="add del">
          <ac:chgData name="Hk Alaryani" userId="cb506edcc4e25f14" providerId="LiveId" clId="{50B0A566-9B5D-4CDA-9A11-0F3923F623D0}" dt="2021-02-11T10:35:39.721" v="650" actId="9405"/>
          <ac:inkMkLst>
            <pc:docMk/>
            <pc:sldMk cId="855369053" sldId="318"/>
            <ac:inkMk id="22" creationId="{65981809-063A-4AA4-B539-BF59199B8624}"/>
          </ac:inkMkLst>
        </pc:inkChg>
        <pc:inkChg chg="add del">
          <ac:chgData name="Hk Alaryani" userId="cb506edcc4e25f14" providerId="LiveId" clId="{50B0A566-9B5D-4CDA-9A11-0F3923F623D0}" dt="2021-02-11T10:35:43.984" v="652" actId="9405"/>
          <ac:inkMkLst>
            <pc:docMk/>
            <pc:sldMk cId="855369053" sldId="318"/>
            <ac:inkMk id="23" creationId="{880E4EF2-E0DA-41EF-92FE-6FD2662793AB}"/>
          </ac:inkMkLst>
        </pc:inkChg>
        <pc:inkChg chg="add">
          <ac:chgData name="Hk Alaryani" userId="cb506edcc4e25f14" providerId="LiveId" clId="{50B0A566-9B5D-4CDA-9A11-0F3923F623D0}" dt="2021-02-11T10:36:07.745" v="653" actId="9405"/>
          <ac:inkMkLst>
            <pc:docMk/>
            <pc:sldMk cId="855369053" sldId="318"/>
            <ac:inkMk id="24" creationId="{D28B2DF3-41F8-4515-8CDD-FABB24ACA925}"/>
          </ac:inkMkLst>
        </pc:inkChg>
        <pc:inkChg chg="add">
          <ac:chgData name="Hk Alaryani" userId="cb506edcc4e25f14" providerId="LiveId" clId="{50B0A566-9B5D-4CDA-9A11-0F3923F623D0}" dt="2021-02-11T10:37:15.154" v="654" actId="9405"/>
          <ac:inkMkLst>
            <pc:docMk/>
            <pc:sldMk cId="855369053" sldId="318"/>
            <ac:inkMk id="25" creationId="{833D4CA8-9954-4DAA-8BA4-0028C87A6ABE}"/>
          </ac:inkMkLst>
        </pc:inkChg>
        <pc:inkChg chg="add">
          <ac:chgData name="Hk Alaryani" userId="cb506edcc4e25f14" providerId="LiveId" clId="{50B0A566-9B5D-4CDA-9A11-0F3923F623D0}" dt="2021-02-11T10:37:18.811" v="655" actId="9405"/>
          <ac:inkMkLst>
            <pc:docMk/>
            <pc:sldMk cId="855369053" sldId="318"/>
            <ac:inkMk id="26" creationId="{53F441D0-E075-4DC1-BE29-65F221271F5E}"/>
          </ac:inkMkLst>
        </pc:inkChg>
        <pc:inkChg chg="add">
          <ac:chgData name="Hk Alaryani" userId="cb506edcc4e25f14" providerId="LiveId" clId="{50B0A566-9B5D-4CDA-9A11-0F3923F623D0}" dt="2021-02-11T10:37:23.105" v="656" actId="9405"/>
          <ac:inkMkLst>
            <pc:docMk/>
            <pc:sldMk cId="855369053" sldId="318"/>
            <ac:inkMk id="27" creationId="{65BEA631-8E29-4032-B051-E25420D46937}"/>
          </ac:inkMkLst>
        </pc:inkChg>
        <pc:inkChg chg="add">
          <ac:chgData name="Hk Alaryani" userId="cb506edcc4e25f14" providerId="LiveId" clId="{50B0A566-9B5D-4CDA-9A11-0F3923F623D0}" dt="2021-02-11T10:37:29.806" v="657" actId="9405"/>
          <ac:inkMkLst>
            <pc:docMk/>
            <pc:sldMk cId="855369053" sldId="318"/>
            <ac:inkMk id="28" creationId="{C4456490-2EBA-4BAE-A3B8-B1D46F968581}"/>
          </ac:inkMkLst>
        </pc:inkChg>
      </pc:sldChg>
      <pc:sldChg chg="addSp delSp modSp new del mod">
        <pc:chgData name="Hk Alaryani" userId="cb506edcc4e25f14" providerId="LiveId" clId="{50B0A566-9B5D-4CDA-9A11-0F3923F623D0}" dt="2021-01-08T21:14:30.379" v="66" actId="680"/>
        <pc:sldMkLst>
          <pc:docMk/>
          <pc:sldMk cId="2203809163" sldId="318"/>
        </pc:sldMkLst>
        <pc:picChg chg="add del mod">
          <ac:chgData name="Hk Alaryani" userId="cb506edcc4e25f14" providerId="LiveId" clId="{50B0A566-9B5D-4CDA-9A11-0F3923F623D0}" dt="2021-01-08T21:14:29.946" v="65"/>
          <ac:picMkLst>
            <pc:docMk/>
            <pc:sldMk cId="2203809163" sldId="318"/>
            <ac:picMk id="4" creationId="{C3F605C7-2577-41E5-94BE-F83D98BDC59A}"/>
          </ac:picMkLst>
        </pc:picChg>
      </pc:sldChg>
      <pc:sldChg chg="addSp delSp new del mod">
        <pc:chgData name="Hk Alaryani" userId="cb506edcc4e25f14" providerId="LiveId" clId="{50B0A566-9B5D-4CDA-9A11-0F3923F623D0}" dt="2021-02-11T09:04:04.785" v="107" actId="47"/>
        <pc:sldMkLst>
          <pc:docMk/>
          <pc:sldMk cId="3793697011" sldId="318"/>
        </pc:sldMkLst>
        <pc:spChg chg="add del">
          <ac:chgData name="Hk Alaryani" userId="cb506edcc4e25f14" providerId="LiveId" clId="{50B0A566-9B5D-4CDA-9A11-0F3923F623D0}" dt="2021-02-11T09:03:33.359" v="105" actId="22"/>
          <ac:spMkLst>
            <pc:docMk/>
            <pc:sldMk cId="3793697011" sldId="318"/>
            <ac:spMk id="5" creationId="{9A4709B0-60CF-4C55-AA9E-4061571081B1}"/>
          </ac:spMkLst>
        </pc:spChg>
      </pc:sldChg>
      <pc:sldChg chg="addSp delSp modSp new del mod setBg">
        <pc:chgData name="Hk Alaryani" userId="cb506edcc4e25f14" providerId="LiveId" clId="{50B0A566-9B5D-4CDA-9A11-0F3923F623D0}" dt="2021-02-11T11:03:17.460" v="1150" actId="47"/>
        <pc:sldMkLst>
          <pc:docMk/>
          <pc:sldMk cId="1511899958" sldId="319"/>
        </pc:sldMkLst>
        <pc:spChg chg="del">
          <ac:chgData name="Hk Alaryani" userId="cb506edcc4e25f14" providerId="LiveId" clId="{50B0A566-9B5D-4CDA-9A11-0F3923F623D0}" dt="2021-02-11T10:42:30.091" v="689" actId="478"/>
          <ac:spMkLst>
            <pc:docMk/>
            <pc:sldMk cId="1511899958" sldId="319"/>
            <ac:spMk id="3" creationId="{46DC3FDC-E4B1-4A4B-8B60-BD143504998D}"/>
          </ac:spMkLst>
        </pc:spChg>
        <pc:picChg chg="add del mod modCrop">
          <ac:chgData name="Hk Alaryani" userId="cb506edcc4e25f14" providerId="LiveId" clId="{50B0A566-9B5D-4CDA-9A11-0F3923F623D0}" dt="2021-02-11T10:44:00.695" v="700" actId="478"/>
          <ac:picMkLst>
            <pc:docMk/>
            <pc:sldMk cId="1511899958" sldId="319"/>
            <ac:picMk id="4" creationId="{8B56C140-ADC4-4A5D-B818-043225C26F0F}"/>
          </ac:picMkLst>
        </pc:picChg>
        <pc:picChg chg="add del mod modCrop">
          <ac:chgData name="Hk Alaryani" userId="cb506edcc4e25f14" providerId="LiveId" clId="{50B0A566-9B5D-4CDA-9A11-0F3923F623D0}" dt="2021-02-11T10:45:04.500" v="708" actId="21"/>
          <ac:picMkLst>
            <pc:docMk/>
            <pc:sldMk cId="1511899958" sldId="319"/>
            <ac:picMk id="9" creationId="{B92EB566-CD0C-4E0E-B01D-D5C3C4A730B1}"/>
          </ac:picMkLst>
        </pc:picChg>
        <pc:inkChg chg="add del">
          <ac:chgData name="Hk Alaryani" userId="cb506edcc4e25f14" providerId="LiveId" clId="{50B0A566-9B5D-4CDA-9A11-0F3923F623D0}" dt="2021-02-11T10:43:07.752" v="697" actId="9405"/>
          <ac:inkMkLst>
            <pc:docMk/>
            <pc:sldMk cId="1511899958" sldId="319"/>
            <ac:inkMk id="5" creationId="{11DD5D57-7111-4577-8239-4AC7CAC0AF80}"/>
          </ac:inkMkLst>
        </pc:inkChg>
        <pc:inkChg chg="add">
          <ac:chgData name="Hk Alaryani" userId="cb506edcc4e25f14" providerId="LiveId" clId="{50B0A566-9B5D-4CDA-9A11-0F3923F623D0}" dt="2021-02-11T10:43:23.043" v="698" actId="9405"/>
          <ac:inkMkLst>
            <pc:docMk/>
            <pc:sldMk cId="1511899958" sldId="319"/>
            <ac:inkMk id="6" creationId="{90492F52-66C2-475D-BED2-CA9DA573793D}"/>
          </ac:inkMkLst>
        </pc:inkChg>
        <pc:inkChg chg="add del">
          <ac:chgData name="Hk Alaryani" userId="cb506edcc4e25f14" providerId="LiveId" clId="{50B0A566-9B5D-4CDA-9A11-0F3923F623D0}" dt="2021-02-11T10:44:02.344" v="701" actId="478"/>
          <ac:inkMkLst>
            <pc:docMk/>
            <pc:sldMk cId="1511899958" sldId="319"/>
            <ac:inkMk id="7" creationId="{0655BCB1-7593-4076-A3C6-23348CBE300A}"/>
          </ac:inkMkLst>
        </pc:inkChg>
      </pc:sldChg>
      <pc:sldChg chg="addSp delSp modSp new mod setBg">
        <pc:chgData name="Hk Alaryani" userId="cb506edcc4e25f14" providerId="LiveId" clId="{50B0A566-9B5D-4CDA-9A11-0F3923F623D0}" dt="2021-02-11T11:00:09.468" v="1038" actId="1076"/>
        <pc:sldMkLst>
          <pc:docMk/>
          <pc:sldMk cId="1789526138" sldId="320"/>
        </pc:sldMkLst>
        <pc:spChg chg="mod">
          <ac:chgData name="Hk Alaryani" userId="cb506edcc4e25f14" providerId="LiveId" clId="{50B0A566-9B5D-4CDA-9A11-0F3923F623D0}" dt="2021-02-11T10:53:59.673" v="977" actId="20577"/>
          <ac:spMkLst>
            <pc:docMk/>
            <pc:sldMk cId="1789526138" sldId="320"/>
            <ac:spMk id="2" creationId="{EA8824C9-9AA5-4247-8993-D5E40641B1F7}"/>
          </ac:spMkLst>
        </pc:spChg>
        <pc:spChg chg="del">
          <ac:chgData name="Hk Alaryani" userId="cb506edcc4e25f14" providerId="LiveId" clId="{50B0A566-9B5D-4CDA-9A11-0F3923F623D0}" dt="2021-02-11T10:51:09.751" v="898" actId="478"/>
          <ac:spMkLst>
            <pc:docMk/>
            <pc:sldMk cId="1789526138" sldId="320"/>
            <ac:spMk id="3" creationId="{1B667AD6-B663-440C-8685-4BCEFD103FB7}"/>
          </ac:spMkLst>
        </pc:spChg>
        <pc:picChg chg="add del mod">
          <ac:chgData name="Hk Alaryani" userId="cb506edcc4e25f14" providerId="LiveId" clId="{50B0A566-9B5D-4CDA-9A11-0F3923F623D0}" dt="2021-02-11T10:52:02.275" v="907" actId="478"/>
          <ac:picMkLst>
            <pc:docMk/>
            <pc:sldMk cId="1789526138" sldId="320"/>
            <ac:picMk id="4" creationId="{8B473A8C-B63E-49D9-B222-920F56598E6A}"/>
          </ac:picMkLst>
        </pc:picChg>
        <pc:picChg chg="add mod">
          <ac:chgData name="Hk Alaryani" userId="cb506edcc4e25f14" providerId="LiveId" clId="{50B0A566-9B5D-4CDA-9A11-0F3923F623D0}" dt="2021-02-11T10:57:17.077" v="990" actId="1076"/>
          <ac:picMkLst>
            <pc:docMk/>
            <pc:sldMk cId="1789526138" sldId="320"/>
            <ac:picMk id="10" creationId="{95E764E4-A28B-48F4-8929-3291329889B4}"/>
          </ac:picMkLst>
        </pc:picChg>
        <pc:picChg chg="add mod">
          <ac:chgData name="Hk Alaryani" userId="cb506edcc4e25f14" providerId="LiveId" clId="{50B0A566-9B5D-4CDA-9A11-0F3923F623D0}" dt="2021-02-11T11:00:09.468" v="1038" actId="1076"/>
          <ac:picMkLst>
            <pc:docMk/>
            <pc:sldMk cId="1789526138" sldId="320"/>
            <ac:picMk id="38" creationId="{B0E285CB-C996-4AF2-B7EA-E4EC537333EA}"/>
          </ac:picMkLst>
        </pc:picChg>
        <pc:picChg chg="add del mod">
          <ac:chgData name="Hk Alaryani" userId="cb506edcc4e25f14" providerId="LiveId" clId="{50B0A566-9B5D-4CDA-9A11-0F3923F623D0}" dt="2021-02-11T10:56:58.515" v="984" actId="478"/>
          <ac:picMkLst>
            <pc:docMk/>
            <pc:sldMk cId="1789526138" sldId="320"/>
            <ac:picMk id="2050" creationId="{4295C332-A363-4A17-AC05-44FD3EDE2142}"/>
          </ac:picMkLst>
        </pc:picChg>
        <pc:picChg chg="add del mod">
          <ac:chgData name="Hk Alaryani" userId="cb506edcc4e25f14" providerId="LiveId" clId="{50B0A566-9B5D-4CDA-9A11-0F3923F623D0}" dt="2021-02-11T10:59:57.282" v="1033" actId="478"/>
          <ac:picMkLst>
            <pc:docMk/>
            <pc:sldMk cId="1789526138" sldId="320"/>
            <ac:picMk id="2052" creationId="{9FB97FF7-12B5-4733-A1A3-3E4EA8C684D3}"/>
          </ac:picMkLst>
        </pc:picChg>
        <pc:inkChg chg="add del">
          <ac:chgData name="Hk Alaryani" userId="cb506edcc4e25f14" providerId="LiveId" clId="{50B0A566-9B5D-4CDA-9A11-0F3923F623D0}" dt="2021-02-11T10:51:37.928" v="904"/>
          <ac:inkMkLst>
            <pc:docMk/>
            <pc:sldMk cId="1789526138" sldId="320"/>
            <ac:inkMk id="5" creationId="{4F36A80D-C27A-4043-B041-75879F25C062}"/>
          </ac:inkMkLst>
        </pc:inkChg>
        <pc:inkChg chg="add del">
          <ac:chgData name="Hk Alaryani" userId="cb506edcc4e25f14" providerId="LiveId" clId="{50B0A566-9B5D-4CDA-9A11-0F3923F623D0}" dt="2021-02-11T10:51:37.928" v="904"/>
          <ac:inkMkLst>
            <pc:docMk/>
            <pc:sldMk cId="1789526138" sldId="320"/>
            <ac:inkMk id="6" creationId="{23FC342E-B52F-463C-A619-B8042B830525}"/>
          </ac:inkMkLst>
        </pc:inkChg>
        <pc:inkChg chg="add">
          <ac:chgData name="Hk Alaryani" userId="cb506edcc4e25f14" providerId="LiveId" clId="{50B0A566-9B5D-4CDA-9A11-0F3923F623D0}" dt="2021-02-11T10:51:37.928" v="904"/>
          <ac:inkMkLst>
            <pc:docMk/>
            <pc:sldMk cId="1789526138" sldId="320"/>
            <ac:inkMk id="7" creationId="{45BEB221-B905-4BD7-91BF-E7C6361BD6C3}"/>
          </ac:inkMkLst>
        </pc:inkChg>
        <pc:inkChg chg="add">
          <ac:chgData name="Hk Alaryani" userId="cb506edcc4e25f14" providerId="LiveId" clId="{50B0A566-9B5D-4CDA-9A11-0F3923F623D0}" dt="2021-02-11T10:51:53.854" v="905" actId="9405"/>
          <ac:inkMkLst>
            <pc:docMk/>
            <pc:sldMk cId="1789526138" sldId="320"/>
            <ac:inkMk id="8" creationId="{89C2FDF2-8280-4D09-8375-2F6713ED947D}"/>
          </ac:inkMkLst>
        </pc:inkChg>
        <pc:inkChg chg="add del">
          <ac:chgData name="Hk Alaryani" userId="cb506edcc4e25f14" providerId="LiveId" clId="{50B0A566-9B5D-4CDA-9A11-0F3923F623D0}" dt="2021-02-11T10:55:56.285" v="983" actId="9405"/>
          <ac:inkMkLst>
            <pc:docMk/>
            <pc:sldMk cId="1789526138" sldId="320"/>
            <ac:inkMk id="11" creationId="{4C772B7D-4139-4490-AC5A-995A5F3A97B7}"/>
          </ac:inkMkLst>
        </pc:inkChg>
        <pc:inkChg chg="add del">
          <ac:chgData name="Hk Alaryani" userId="cb506edcc4e25f14" providerId="LiveId" clId="{50B0A566-9B5D-4CDA-9A11-0F3923F623D0}" dt="2021-02-11T10:57:34.426" v="993" actId="9405"/>
          <ac:inkMkLst>
            <pc:docMk/>
            <pc:sldMk cId="1789526138" sldId="320"/>
            <ac:inkMk id="12" creationId="{2070D57C-1AE8-469C-8B28-9D8144FBD1AA}"/>
          </ac:inkMkLst>
        </pc:inkChg>
        <pc:inkChg chg="add del">
          <ac:chgData name="Hk Alaryani" userId="cb506edcc4e25f14" providerId="LiveId" clId="{50B0A566-9B5D-4CDA-9A11-0F3923F623D0}" dt="2021-02-11T10:57:36.192" v="995" actId="9405"/>
          <ac:inkMkLst>
            <pc:docMk/>
            <pc:sldMk cId="1789526138" sldId="320"/>
            <ac:inkMk id="13" creationId="{53C9D3CE-9CBA-47EE-A431-849F518C5070}"/>
          </ac:inkMkLst>
        </pc:inkChg>
        <pc:inkChg chg="add del">
          <ac:chgData name="Hk Alaryani" userId="cb506edcc4e25f14" providerId="LiveId" clId="{50B0A566-9B5D-4CDA-9A11-0F3923F623D0}" dt="2021-02-11T10:57:39.504" v="997" actId="9405"/>
          <ac:inkMkLst>
            <pc:docMk/>
            <pc:sldMk cId="1789526138" sldId="320"/>
            <ac:inkMk id="14" creationId="{F9D30280-7E40-4D24-968D-C19A2A0EDA85}"/>
          </ac:inkMkLst>
        </pc:inkChg>
        <pc:inkChg chg="add del">
          <ac:chgData name="Hk Alaryani" userId="cb506edcc4e25f14" providerId="LiveId" clId="{50B0A566-9B5D-4CDA-9A11-0F3923F623D0}" dt="2021-02-11T10:57:42.222" v="999" actId="9405"/>
          <ac:inkMkLst>
            <pc:docMk/>
            <pc:sldMk cId="1789526138" sldId="320"/>
            <ac:inkMk id="15" creationId="{43C1E59C-0610-4B73-A241-CAA0BF007ED4}"/>
          </ac:inkMkLst>
        </pc:inkChg>
        <pc:inkChg chg="add del">
          <ac:chgData name="Hk Alaryani" userId="cb506edcc4e25f14" providerId="LiveId" clId="{50B0A566-9B5D-4CDA-9A11-0F3923F623D0}" dt="2021-02-11T10:58:05.853" v="1009" actId="9405"/>
          <ac:inkMkLst>
            <pc:docMk/>
            <pc:sldMk cId="1789526138" sldId="320"/>
            <ac:inkMk id="16" creationId="{E4BB562E-1CEA-42B5-AA94-9C59B2F06E7C}"/>
          </ac:inkMkLst>
        </pc:inkChg>
        <pc:inkChg chg="add del">
          <ac:chgData name="Hk Alaryani" userId="cb506edcc4e25f14" providerId="LiveId" clId="{50B0A566-9B5D-4CDA-9A11-0F3923F623D0}" dt="2021-02-11T10:57:52.539" v="1002" actId="9405"/>
          <ac:inkMkLst>
            <pc:docMk/>
            <pc:sldMk cId="1789526138" sldId="320"/>
            <ac:inkMk id="17" creationId="{FD83D3B2-B64A-4039-A103-F859802DF365}"/>
          </ac:inkMkLst>
        </pc:inkChg>
        <pc:inkChg chg="add del">
          <ac:chgData name="Hk Alaryani" userId="cb506edcc4e25f14" providerId="LiveId" clId="{50B0A566-9B5D-4CDA-9A11-0F3923F623D0}" dt="2021-02-11T10:57:54.565" v="1004" actId="9405"/>
          <ac:inkMkLst>
            <pc:docMk/>
            <pc:sldMk cId="1789526138" sldId="320"/>
            <ac:inkMk id="18" creationId="{65DA3183-21BC-416E-96D9-7DD784D7004B}"/>
          </ac:inkMkLst>
        </pc:inkChg>
        <pc:inkChg chg="add del">
          <ac:chgData name="Hk Alaryani" userId="cb506edcc4e25f14" providerId="LiveId" clId="{50B0A566-9B5D-4CDA-9A11-0F3923F623D0}" dt="2021-02-11T10:57:56.114" v="1006" actId="9405"/>
          <ac:inkMkLst>
            <pc:docMk/>
            <pc:sldMk cId="1789526138" sldId="320"/>
            <ac:inkMk id="19" creationId="{8DB10D19-6F2A-4CF4-8FA3-B8AA4C62D6A1}"/>
          </ac:inkMkLst>
        </pc:inkChg>
        <pc:inkChg chg="add del">
          <ac:chgData name="Hk Alaryani" userId="cb506edcc4e25f14" providerId="LiveId" clId="{50B0A566-9B5D-4CDA-9A11-0F3923F623D0}" dt="2021-02-11T10:58:05.040" v="1008" actId="9405"/>
          <ac:inkMkLst>
            <pc:docMk/>
            <pc:sldMk cId="1789526138" sldId="320"/>
            <ac:inkMk id="20" creationId="{51789670-8070-4E37-B95C-5BC694CA561B}"/>
          </ac:inkMkLst>
        </pc:inkChg>
        <pc:inkChg chg="add del">
          <ac:chgData name="Hk Alaryani" userId="cb506edcc4e25f14" providerId="LiveId" clId="{50B0A566-9B5D-4CDA-9A11-0F3923F623D0}" dt="2021-02-11T10:58:10.814" v="1011" actId="9405"/>
          <ac:inkMkLst>
            <pc:docMk/>
            <pc:sldMk cId="1789526138" sldId="320"/>
            <ac:inkMk id="21" creationId="{F59A56E4-CD8F-41A9-A4BD-D68C7B05C3F6}"/>
          </ac:inkMkLst>
        </pc:inkChg>
        <pc:inkChg chg="add del">
          <ac:chgData name="Hk Alaryani" userId="cb506edcc4e25f14" providerId="LiveId" clId="{50B0A566-9B5D-4CDA-9A11-0F3923F623D0}" dt="2021-02-11T10:59:58.495" v="1034" actId="478"/>
          <ac:inkMkLst>
            <pc:docMk/>
            <pc:sldMk cId="1789526138" sldId="320"/>
            <ac:inkMk id="22" creationId="{3A93AC36-DA7C-4607-B6BD-CBED842B2AE2}"/>
          </ac:inkMkLst>
        </pc:inkChg>
        <pc:inkChg chg="add del">
          <ac:chgData name="Hk Alaryani" userId="cb506edcc4e25f14" providerId="LiveId" clId="{50B0A566-9B5D-4CDA-9A11-0F3923F623D0}" dt="2021-02-11T10:58:30.072" v="1014" actId="9405"/>
          <ac:inkMkLst>
            <pc:docMk/>
            <pc:sldMk cId="1789526138" sldId="320"/>
            <ac:inkMk id="23" creationId="{5B306D55-7682-49B8-A51D-93B61E9AA0CA}"/>
          </ac:inkMkLst>
        </pc:inkChg>
        <pc:inkChg chg="add del">
          <ac:chgData name="Hk Alaryani" userId="cb506edcc4e25f14" providerId="LiveId" clId="{50B0A566-9B5D-4CDA-9A11-0F3923F623D0}" dt="2021-02-11T10:58:36.934" v="1016" actId="9405"/>
          <ac:inkMkLst>
            <pc:docMk/>
            <pc:sldMk cId="1789526138" sldId="320"/>
            <ac:inkMk id="24" creationId="{6DF4EF5A-88B9-41B8-810C-C64148053122}"/>
          </ac:inkMkLst>
        </pc:inkChg>
        <pc:inkChg chg="add">
          <ac:chgData name="Hk Alaryani" userId="cb506edcc4e25f14" providerId="LiveId" clId="{50B0A566-9B5D-4CDA-9A11-0F3923F623D0}" dt="2021-02-11T10:59:04.781" v="1018" actId="9405"/>
          <ac:inkMkLst>
            <pc:docMk/>
            <pc:sldMk cId="1789526138" sldId="320"/>
            <ac:inkMk id="25" creationId="{37C043C1-EFAF-4BAA-97CA-EA47D7A2BEDE}"/>
          </ac:inkMkLst>
        </pc:inkChg>
        <pc:inkChg chg="add">
          <ac:chgData name="Hk Alaryani" userId="cb506edcc4e25f14" providerId="LiveId" clId="{50B0A566-9B5D-4CDA-9A11-0F3923F623D0}" dt="2021-02-11T10:59:14.857" v="1019" actId="9405"/>
          <ac:inkMkLst>
            <pc:docMk/>
            <pc:sldMk cId="1789526138" sldId="320"/>
            <ac:inkMk id="26" creationId="{5BDEFC2D-E5AD-48A0-85DB-5601010769D9}"/>
          </ac:inkMkLst>
        </pc:inkChg>
        <pc:inkChg chg="add del">
          <ac:chgData name="Hk Alaryani" userId="cb506edcc4e25f14" providerId="LiveId" clId="{50B0A566-9B5D-4CDA-9A11-0F3923F623D0}" dt="2021-02-11T10:59:38.842" v="1027"/>
          <ac:inkMkLst>
            <pc:docMk/>
            <pc:sldMk cId="1789526138" sldId="320"/>
            <ac:inkMk id="27" creationId="{8B81DEC2-1C87-4B6E-9947-68472E0EE480}"/>
          </ac:inkMkLst>
        </pc:inkChg>
        <pc:inkChg chg="add del">
          <ac:chgData name="Hk Alaryani" userId="cb506edcc4e25f14" providerId="LiveId" clId="{50B0A566-9B5D-4CDA-9A11-0F3923F623D0}" dt="2021-02-11T10:59:38.842" v="1027"/>
          <ac:inkMkLst>
            <pc:docMk/>
            <pc:sldMk cId="1789526138" sldId="320"/>
            <ac:inkMk id="28" creationId="{F79302D0-9894-4BF0-BAC8-020045BAF0DB}"/>
          </ac:inkMkLst>
        </pc:inkChg>
        <pc:inkChg chg="add del">
          <ac:chgData name="Hk Alaryani" userId="cb506edcc4e25f14" providerId="LiveId" clId="{50B0A566-9B5D-4CDA-9A11-0F3923F623D0}" dt="2021-02-11T10:59:26.620" v="1025"/>
          <ac:inkMkLst>
            <pc:docMk/>
            <pc:sldMk cId="1789526138" sldId="320"/>
            <ac:inkMk id="29" creationId="{F03C9EA8-7CEE-489A-AAE0-C408B1C8AECA}"/>
          </ac:inkMkLst>
        </pc:inkChg>
        <pc:inkChg chg="add del">
          <ac:chgData name="Hk Alaryani" userId="cb506edcc4e25f14" providerId="LiveId" clId="{50B0A566-9B5D-4CDA-9A11-0F3923F623D0}" dt="2021-02-11T10:59:26.620" v="1025"/>
          <ac:inkMkLst>
            <pc:docMk/>
            <pc:sldMk cId="1789526138" sldId="320"/>
            <ac:inkMk id="30" creationId="{FF23039F-D09E-422A-B192-F04A6A7DAE74}"/>
          </ac:inkMkLst>
        </pc:inkChg>
        <pc:inkChg chg="add del">
          <ac:chgData name="Hk Alaryani" userId="cb506edcc4e25f14" providerId="LiveId" clId="{50B0A566-9B5D-4CDA-9A11-0F3923F623D0}" dt="2021-02-11T10:59:38.842" v="1027"/>
          <ac:inkMkLst>
            <pc:docMk/>
            <pc:sldMk cId="1789526138" sldId="320"/>
            <ac:inkMk id="31" creationId="{9CE244A3-8F4B-4A69-87C0-BA0CB20F0F45}"/>
          </ac:inkMkLst>
        </pc:inkChg>
        <pc:inkChg chg="add del">
          <ac:chgData name="Hk Alaryani" userId="cb506edcc4e25f14" providerId="LiveId" clId="{50B0A566-9B5D-4CDA-9A11-0F3923F623D0}" dt="2021-02-11T10:59:45.445" v="1029"/>
          <ac:inkMkLst>
            <pc:docMk/>
            <pc:sldMk cId="1789526138" sldId="320"/>
            <ac:inkMk id="32" creationId="{B3643399-4AA0-4314-BA3F-70200D2514A5}"/>
          </ac:inkMkLst>
        </pc:inkChg>
        <pc:inkChg chg="add del">
          <ac:chgData name="Hk Alaryani" userId="cb506edcc4e25f14" providerId="LiveId" clId="{50B0A566-9B5D-4CDA-9A11-0F3923F623D0}" dt="2021-02-11T10:59:45.445" v="1029"/>
          <ac:inkMkLst>
            <pc:docMk/>
            <pc:sldMk cId="1789526138" sldId="320"/>
            <ac:inkMk id="33" creationId="{BB8D1E0F-A04D-4932-B496-BD53BE59A998}"/>
          </ac:inkMkLst>
        </pc:inkChg>
        <pc:inkChg chg="add del">
          <ac:chgData name="Hk Alaryani" userId="cb506edcc4e25f14" providerId="LiveId" clId="{50B0A566-9B5D-4CDA-9A11-0F3923F623D0}" dt="2021-02-11T10:59:47.949" v="1031"/>
          <ac:inkMkLst>
            <pc:docMk/>
            <pc:sldMk cId="1789526138" sldId="320"/>
            <ac:inkMk id="34" creationId="{C4682C36-2CDC-4152-8090-E726181B7DC9}"/>
          </ac:inkMkLst>
        </pc:inkChg>
        <pc:inkChg chg="add del">
          <ac:chgData name="Hk Alaryani" userId="cb506edcc4e25f14" providerId="LiveId" clId="{50B0A566-9B5D-4CDA-9A11-0F3923F623D0}" dt="2021-02-11T10:59:47.949" v="1031"/>
          <ac:inkMkLst>
            <pc:docMk/>
            <pc:sldMk cId="1789526138" sldId="320"/>
            <ac:inkMk id="35" creationId="{F90FC9A8-6544-41C8-BE49-A962B2976A8F}"/>
          </ac:inkMkLst>
        </pc:inkChg>
        <pc:inkChg chg="add">
          <ac:chgData name="Hk Alaryani" userId="cb506edcc4e25f14" providerId="LiveId" clId="{50B0A566-9B5D-4CDA-9A11-0F3923F623D0}" dt="2021-02-11T10:59:47.949" v="1031"/>
          <ac:inkMkLst>
            <pc:docMk/>
            <pc:sldMk cId="1789526138" sldId="320"/>
            <ac:inkMk id="36" creationId="{93681E1F-6513-4EAE-B45C-E3B2647ACA03}"/>
          </ac:inkMkLst>
        </pc:inkChg>
      </pc:sldChg>
      <pc:sldChg chg="addSp delSp modSp new mod">
        <pc:chgData name="Hk Alaryani" userId="cb506edcc4e25f14" providerId="LiveId" clId="{50B0A566-9B5D-4CDA-9A11-0F3923F623D0}" dt="2021-02-11T11:50:28.070" v="2065" actId="27636"/>
        <pc:sldMkLst>
          <pc:docMk/>
          <pc:sldMk cId="618561873" sldId="321"/>
        </pc:sldMkLst>
        <pc:spChg chg="mod">
          <ac:chgData name="Hk Alaryani" userId="cb506edcc4e25f14" providerId="LiveId" clId="{50B0A566-9B5D-4CDA-9A11-0F3923F623D0}" dt="2021-02-11T11:50:28.070" v="2065" actId="27636"/>
          <ac:spMkLst>
            <pc:docMk/>
            <pc:sldMk cId="618561873" sldId="321"/>
            <ac:spMk id="2" creationId="{C099D4E6-CD73-427E-9594-60FFF13F5388}"/>
          </ac:spMkLst>
        </pc:spChg>
        <pc:spChg chg="del">
          <ac:chgData name="Hk Alaryani" userId="cb506edcc4e25f14" providerId="LiveId" clId="{50B0A566-9B5D-4CDA-9A11-0F3923F623D0}" dt="2021-02-11T11:42:55.665" v="1909" actId="478"/>
          <ac:spMkLst>
            <pc:docMk/>
            <pc:sldMk cId="618561873" sldId="321"/>
            <ac:spMk id="3" creationId="{4319F795-BAF3-4B70-BD77-082B085BC357}"/>
          </ac:spMkLst>
        </pc:spChg>
        <pc:picChg chg="add del">
          <ac:chgData name="Hk Alaryani" userId="cb506edcc4e25f14" providerId="LiveId" clId="{50B0A566-9B5D-4CDA-9A11-0F3923F623D0}" dt="2021-02-11T11:42:53.436" v="1908" actId="478"/>
          <ac:picMkLst>
            <pc:docMk/>
            <pc:sldMk cId="618561873" sldId="321"/>
            <ac:picMk id="3074" creationId="{E2AD394A-1143-491A-AF6C-651BC500B0B4}"/>
          </ac:picMkLst>
        </pc:picChg>
        <pc:picChg chg="add mod">
          <ac:chgData name="Hk Alaryani" userId="cb506edcc4e25f14" providerId="LiveId" clId="{50B0A566-9B5D-4CDA-9A11-0F3923F623D0}" dt="2021-02-11T11:44:24.817" v="1967" actId="1076"/>
          <ac:picMkLst>
            <pc:docMk/>
            <pc:sldMk cId="618561873" sldId="321"/>
            <ac:picMk id="3076" creationId="{5EF57971-FC5C-49A4-9649-1054025A58DB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1.35925" units="1/cm"/>
          <inkml:channelProperty channel="Y" name="resolution" value="636.300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1T10:51:36.151"/>
    </inkml:context>
    <inkml:brush xml:id="br0">
      <inkml:brushProperty name="width" value="0.15875" units="cm"/>
      <inkml:brushProperty name="height" value="0.15875" units="cm"/>
      <inkml:brushProperty name="fitToCurve" value="1"/>
    </inkml:brush>
  </inkml:definitions>
  <inkml:trace contextRef="#ctx0" brushRef="#br0">8461 2457 214 0,'0'0'0'0,"0"0"0"16,-39-5 0-16,39 5 1 0,0 0-1 0,-30 0 1 15,0 8-1-15,30-8 4 0,0 0-4 0,-27 10 4 16,0 1-4-16,27-11 6 0,0 0-6 0,-22 16 7 16,-3 6-7-16,25-22 10 0,0 0-10 0,-13 21 10 15,4-5-10-15,9-16 10 0,0 0-10 0,-2 16 11 16,4 0-11-16,-2-16 10 0,0 0-10 0,9 19 10 16,4-6-10-16,-13-13 9 0,0 0-9 0,17 19 10 15,-1-6-10-15,-16-13 8 0,0 0-8 0,19 14 8 0,3-3-8 16,-22-11 9-16,0 0-9 0,14 5 9 0,-1-2-9 15,-13-3 12-15,0 0-12 0,14 2 12 0,2 1-12 16,-16-3 13-16,0 0-13 0,14 5 14 0,-14-5-14 16,0 0 14-16,0 0-14 0,16 6 15 0,-16-6-15 15,0 0 15-15,0 0-15 0,14 0 15 0,-14 0-15 16,0 0 12-16,0 0-12 0,0 0 12 0,0 0-12 0,0 0 6 16,0 0-6-16,8-16 7 0,-8 16-7 0,0 0 4 15,0 0-4-15,-2-19 5 0,-7 11-5 0,9 8 10 16,0 0-10-16,-11-11 10 0,1 8-10 0,10 3 13 0,0 0-13 15,0 0 14-15,-14-5-14 0,14 5 17 0,0 0-17 16,0 0 17-16,-22-13-17 0,22 13 16 0,0 0-16 16,-11-6 16-16,11 6-16 0,0 0 16 0,0 0-16 15,-14-10 16-15,14 10-16 0,0 0 20 0,0 0-20 16,0 0 20-16,-10-3-20 0,10 3 19 0,0 0-19 0,0 0 20 16,0 0-20-16,0 0 18 0,0 0-18 0,0 0 19 15,0 0-19-15,0 0 18 0,0 0-18 0,13 0 18 16,-2 8-18-16,-11-8 15 0,0 0-15 0,14 11 15 15,5 2-15-15,-19-13 13 0,0 0-13 0,19 19 14 16,0-6-14-16,-19-13 7 0,0 0-7 0,17 16 7 16,-7 0-7-16,-10-16 5 0,0 0-5 0,11 16 6 15,0 3-6-15,-11-19 1 0,0 0-1 0,6 22 2 16,-1-6-2-16,-5-16 0 0,0 0 0 0,3 13 1 16,-6-2-1-16,3-11 0 0,0 0 0 0,0 0 1 15,0 11-1-15,0-11 0 0,0 0 0 0,0 0 1 0,0 0-1 16,0 0 1-16,0 0-1 0,-13-3 2 0,-4-5-2 15,17 8 2-15,0 0-2 0,-19-5 3 0,3-12-3 16,16 17 2-16,0 0-2 0,-11-16 3 0,3 0-3 16,8 16 3-16,0 0-3 0,-6-13 3 0,6 13-3 15,0 0 2-15,0 0-2 0,-5-14 2 0,5 14-2 16,0 0 2-16,0 0-2 0,0 0 2 0,0-10-2 0,0 10 1 16,0 0-1-16,0 0 2 0,0 0-2 0,0 0 1 15,0 0-1-15,0 0 1 0,11 5-1 0,-11-5 0 16,0 0 0-16,5 11 1 0,0 2-1 0,-5-13 0 15,0 0 0-15,9 14 1 0,2-4-1 0,-11-10 0 0,0 0 0 16,13 8 0-16,4 0 0 0,-17-8 0 0,0 0 0 16,13 11 0-16,-13-11 0 0,0 0 0 0,0 0 0 15,11 11 0-15,-11-11 0 0,0 0 0 0,0 0 0 16,0 0 0-16,14 8 0 0,-14-8 0 0,0 0 0 0,0 0 0 16,0 0 0-16,0 0 0 0,0 0 0 0,0 0 1 15,-17-8-1-15,17 8 3 0,0 0-3 0,-10-5 3 16,-12-12-3-16,22 17 6 0,0 0-6 0,-22-18 7 15,3-4-7-15,19 22 9 0,0 0-9 0,-19-24 10 16,-3 0-10-16,22 24 13 0,0 0-13 0,-19-21 14 16,8 10-14-16,11 11 14 0,0 0-14 0,0 0 15 15,-14-8-15-15,14 8 17 0,0 0-17 0,0 0 18 16,0 0-18-16,0 0 17 0,0 0-17 0,0 0 18 16,0 0-18-16,0 0 17 0,0 0-17 0,0 0 17 15,14-3-17-15,-14 3 13 0,0 0-13 0,19 16 13 0,11 3-13 16,-30-19 8-16,0 0-8 0,33 21 9 0,-1-5-9 15,-32-16 3-15,0 0-3 0,33 14 3 0,3 5-3 16,-36-19 1-16,0 0-1 0,41 13 1 0,-6 0-1 16,-35-13 1-16,0 0-1 0,36 11 1 0,-17-5-1 15,-19-6 1-15,0 0-1 0,13 0 1 0,-13 0-1 16,0 0 1-16,0 0-1 0,0 0 2 0,11 0-2 16,-11 0 2-16,0 0-2 0,0 0 3 0,0 0-3 0,0 0 3 15,0 0-3-15,-19-19 4 0,-5 0-4 0,24 19 5 16,0 0-5-16,-36-24 6 0,1-3-6 0,35 27 7 15,0 0-7-15,-39-21 7 0,15 5-7 0,24 16 9 16,0 0-9-16,-27-11 10 0,-6-3-10 0,33 14 15 0,0 0-15 16,-30-13 15-16,11 10-15 0,19 3 18 0,0 0-18 15,-14 0 18-15,14 0-18 0,0 0 18 0,0 0-18 16,-14 11 19-16,14-11-19 0,0 0 14 0,0 0-14 16,3 8 14-16,-3-8-14 0,0 0 10 0,0 0-10 0,11 24 11 15,3 0-11-15,-14-24 5 0,0 0-5 0,19 24 6 16,5-2-6-16,-24-22 3 0,0 0-3 0,30 19 3 15,-2-9-3-15,-28-10 1 0,0 0-1 0,27 8 1 16,-8 3-1-16,-19-11 0 0,0 0 0 0,14 8 1 16,-14-8-1-16,0 0 0 0,0 0 0 0,13 6 1 15,-13-6-1-15,0 0 0 0,0 0 0 0,3-19 1 16,-8-5-1-16,5 24 0 0,0 0 0 0,-14-35 1 16,-11-3-1-16,25 38 3 0,0 0-3 0,-30-37 4 15,0 7-4-15,30 30 7 0,0 0-7 0,-32-32 7 16,2 0-7-16,30 32 15 0,0 0-15 0,-28-29 16 0,4 10-16 15,24 19 19-15,0 0-19 0,-25-8 20 0,0 8-20 16,25 0 20-16,0 0-20 0,-21 8 20 0,4 11-20 16,17-19 17-16,0 0-17 0,-11 18 17 0,9 6-17 15,2-24 12-15,0 0-12 0,0 27 13 0,2 8-13 16,-2-35 9-16,0 0-9 0,9 32 10 0,7-13-10 16,-16-19 7-16,0 0-7 0,16 19 7 0,12-1-7 0,-28-18 4 15,0 0-4-15,27 14 5 0,-2-6-5 16,-25-8 2-16,0 0-2 0,21 5 3 0,-4 1-3 0,-17-6 1 15,0 0-1-15,11 0 2 0,-11 0-2 0,0 0 1 16,0 0-1-16,16-6 2 0,-2-2-2 0,-14 8 3 0,0 0-3 16,5-10 4-16,1-4-4 0,-6 14 6 0,0 0-6 15,2-13 6-15,-4-6-6 0,2 19 8 0,0 0-8 16,-6-24 9-16,1 5-9 0,5 19 10 0,0 0-10 16,-14-19 11-16,3 6-11 0,11 13 9 0,0 0-9 15,-11-13 9-15,-2 7-9 0,13 6 8 0,0 0-8 0,-14-5 9 16,14 5-9-16,0 0 6 0,0 0-6 0,-14 0 6 15,14 0-6-15,0 0 4 0,0 0-4 0,0 0 5 16,-11 5-5-16,11-5 2 0,0 0-2 0,-2 8 3 16,-1 6-3-16,3-14 1 0,0 0-1 0,0 16 1 15,3-8-1-15,-3-8 0 0,0 0 0 0,5 10 0 16,3 4 0-16,-8-14 0 0,0 0 0 0,14 19 0 16,2-1 0-16,-16-18-1 0,0 0 1 0,17 19 0 15,-1-5 0-15,-16-14-1 0,0 0 1 0,14 13-1 16,-3-2 1-16,-11-11-1 0,0 0 1 0,0 0-1 15,13 10 1-15,-13-10-1 0,0 0 1 0,0 0-1 0,14 14 1 16,-14-14 0-16,0 0 0 0,0 0 0 0,0 0 0 16,0 0 0-16,0 0 0 0,0 0 0 0,0 0 0 15,0 0 0-15,0 0 0 0,0 0 1 0,-16-6-1 16,16 6 2-16,0 0-2 0,-17-5 2 0,4 0-2 16,13 5 4-16,0 0-4 0,-11-3 5 0,0-2-5 15,11 5 4-15,0 0-4 0,0 0 5 0,-17-8-5 0,17 8 4 16,0 0-4-16,0 0 4 0,0 0-4 0,0 0 2 15,0 0-2-15,-11 8 3 0,9 2-3 0,2-10 1 16,0 0-1-16,0 14 1 0,2-6-1 0,-2-8 0 16,0 0 0-16,3 11 1 0,3 2-1 0,-6-13 0 0,0 0 0 15,0 0 0-15,10 11 0 0,-10-11 0 0,0 0 0 16,0 0 0-16,20 16 0 0,-20-16 0 0,0 0 0 16,11 10 0-16,-1-4 0 0,-10-6 0 0,0 0 0 15,11 8 0-15,-11-8 0 0,0 0 0 0,0 0 0 0,11 13 0 16,-11-13 0-16,0 0 0 0,0 0 0 0,0 0 0 15,11 6 0-15,-11-6 1 0,0 0-1 0,0 0 1 16,0 0-1-16,0 0 2 0,0 0-2 0,0 0 2 16,0 0-2-16,0 0 3 0,0 0-3 0,0 0 3 15,0 0-3-15,0 0 6 0,0 0-6 0,-11 0 6 16,11 0-6-16,0 0 5 0,0 0-5 0,0 0 5 16,0 0-5-16,0 0 4 0,0 0-4 0,-8 0 4 15,8 0-4-15,0 0 3 0,0 0-3 0,0 0 4 16,0 0-4-16,0 0 2 0,0 0-2 0,0 0 2 15,0 0-2-15,0 0 0 0,0 0 0 0,0 0 1 0,0 0-1 16,0 0 0-16,0 0 0 0,3 10 0 0,-3-10 0 16,0 0-1-16,0 0 1 0,0 0 0 0,0 0 0 15,0 0 0-15,0 0 0 0,8 14 0 0,-8-14 0 16,0 0-1-16,0 0 1 0,0 0 0 0,14 8 0 16,-14-8 0-16,0 0 0 0,0 0 0 0,0 0 0 15,0 0 0-15,0 0 0 0,0 0 0 0,11 10 0 16,-11-10 0-16,0 0 0 0,0 0 0 0,0 0 0 0,0 0 0 15,0 0 0-15,0 0 0 0,11 3 0 0,-11-3 0 16,0 0 0-16,0 0 1 0,0 0-1 0,0 0 0 16,0 0 0-16,0 0 1 0,0 0-1 0,0 0 1 0,0 0-1 15,0 0 1-15,0 0-1 0,0 0 2 0,0 0-2 16,0 0 2-16,0 11-2 0,0-11 2 0,0 0-2 16,0 0 2-16,0 0-2 0,0 0 2 0,0 0-2 15,0 0 2-15,0 0-2 0,0 0 1 0,0 0-1 16,0-14 2-16,0 14-2 0,0 0 1 0,0 0-1 0,-11-8 1 15,11 8-1-15,0 0 0 0,0 0 0 0,-14-2 1 16,14 2-1-16,0 0 0 0,0 0 0 0,0 0 1 16,-11-8-1-16,11 8 1 0,0 0-1 0,0 0 1 15,0 0-1-15,0 0 1 0,0 0-1 0,-8-19 2 16,8 19-2-16,0 0 1 0,0 0-1 0,-19-16 1 16,8 5-1-16,11 11 0 0,0 0 0 0,0 0 1 15,-17-11-1-15,17 11 0 0,0 0 0 0,0 0 1 16,-11-13-1-16,11 13 0 0,0 0 0 0,0 0 1 15,-5-11-1-15,5 11 1 0,0 0-1 0,0 0 1 16,-14-13-1-16,14 13 2 0,0 0-2 0,-11-11 2 0,1 9-2 16,10 2 2-16,0 0-2 0,0 0 3 0,-14-17-3 15,14 17 3-15,0 0-3 0,-6-8 4 0,6 8-4 16,0 0 3-16,0 0-3 0,-19-13 4 0,19 13-4 16,0 0 4-16,0 0-4 0,-13-5 4 0,13 5-4 15,0 0 2-15,0 0-2 0,-9-14 3 0,9 14-3 16,0 0 2-16,0 0-2 0,0 0 3 0,-11-5-3 0,11 5 2 15,0 0-2-15,0 0 2 0,-10-14-2 0,10 14 1 16,0 0-1-16,-6-10 2 0,1 2-2 0,5 8 2 16,0 0-2-16,-3-14 2 0,-5 4-2 0,8 10 2 15,0 0-2-15,-6-11 2 0,6 11-2 0,0 0 2 0,0 0-2 16,-13-16 3-16,-4 10-3 0,17 6 3 0,0 0-3 16,-13-13 4-16,2 2-4 0,11 11 4 0,0 0-4 15,0 0 4-15,-17-10-4 0,17 10 5 0,0 0-5 16,-11-3 5-16,0-2-5 0,11 5 5 0,0 0-5 0,-11-6 6 15,3-2-6-15,8 8 6 0,0 0-6 0,-13-11 6 16,-1-2-6-16,14 13 5 0,0 0-5 0,-16-13 5 16,5-3-5-16,11 16 5 0,0 0-5 0,0 0 6 15,-17-14-6-15,17 14 5 0,0 0-5 0,0 0 5 16,-16-5-5-16,16 5 3 0,0 0-3 0,-11-3 3 16,0-2-3-16,11 5 3 0,0 0-3 0,0 0 4 15,-16-6-4-15,16 6 3 0,0 0-3 0,0 0 3 16,-14-8-3-16,14 8 2 0,0 0-2 0,0 0 2 15,-11-5-2-15,11 5 2 0,0 0-2 0,0 0 2 16,-11-5-2-16,11 5 2 0,0 0-2 0,-14-6 2 0,-2 4-2 16,16 2 2-16,0 0-2 0,-11 0 3 0,11 0-3 15,0 0 2-15,0 0-2 0,0 0 3 0,-11-6-3 16,11 6 3-16,0 0-3 0,0 0 3 0,0 0-3 16,0 0 2-16,0 0-2 0,-11-8 2 0,11 8-2 15,0 0 2-15,0 0-2 0,0 0 3 0,-13-5-3 16,13 5 2-16,0 0-2 0,0 0 2 0,0 0-2 15,0 0 2-15,0 0-2 0,0 0 3 0,-11-14-3 16,11 14 2-16,0 0-2 0,0 0 3 0,0 0-3 0,0 0 2 16,0 0-2-16,0 0 3 0,-3-10-3 0,3 10 2 15,0 0-2-15,0 0 2 0,0 0-2 0,0 0 1 0,0 0-1 16,0 0 1-16,0 0-1 0,0 0 1 0,0 0-1 16,0 0 1-16,0 0-1 0,0 0 0 0,0 0 0 15,0 0 1-15,14 5-1 0,-14-5 0 0,0 0 0 16,13 5 1-16,-4 4-1 0,-9-9 0 0,0 0 0 15,13 5 1-15,4 0-1 0,-17-5 0 0,0 0 0 0,16 8 1 16,0-2-1-16,-16-6 0 0,0 0 0 0,17 13 1 16,2 6-1-16,-19-19 0 0,0 0 0 0,19 13 0 15,-3 3 0-15,-16-16 0 0,0 0 0 0,19 14 0 16,-5-6 0-16,-14-8 0 0,0 0 0 0,11 10 0 16,-11-10 0-16,0 0 0 0,0 0 0 0,19 19 0 15,-5-11 0-15,-14-8 0 0,0 0 0 0,19 11 0 16,-8-8 0-16,-11-3 0 0,0 0 0 0,11 2 0 15,-11-2 0-15,0 0 0 0,0 0 0 0,16 14 0 16,-5-9 0-16,-11-5 0 0,0 0 0 0,14 3 0 16,-1 2 0-16,-13-5 0 0,0 0 0 0,14 8 0 0,0 3 0 15,-14-11 0-15,0 0 0 0,13 5 0 0,1 9 0 16,-14-14 0-16,0 0 0 0,11 10 0 0,-3 4 0 16,-8-14 0-16,0 0 0 0,0 0 0 0,17 8 0 15,-17-8 0-15,0 0 0 0,0 0 0 0,19 13 0 16,-19-13 0-16,0 0 0 0,11 11 0 0,0-3 0 15,-11-8 0-15,0 0 0 0,10 5 0 0,1 1 0 16,-11-6 0-16,0 0 0 0,0 0 0 0,14 10 0 0,-14-10 0 16,0 0 0-16,0 0 0 0,16 14 0 0,-16-14 0 15,0 0 0-15,14 2 0 0,0 4 0 0,-14-6 0 16,0 0 0-16,0 0 1 0,16 11-1 0,-16-11 0 0,0 0 0 16,11 5 1-16,3 3-1 0,-14-8 0 0,0 0 0 15,13 0 0-15,-2 5 0 0,-11-5 0 0,0 0 0 16,0 0 0-16,0 0 0 0,0 0 0 0,0 0 0 15,11 8 1-15,-11-8-1 0,0 0 0 0,0 0 0 16,11 11 1-16,-11-11-1 0,0 0 0 0,0 0 0 0,11 8 0 16,-11-8 0-16,0 0 0 0,0 0 0 0,14 5 1 15,-14-5-1-15,0 0 0 0,0 0 0 0,8 0 1 16,-8 0-1-16,0 0 0 0,0 0 0 0,11 8 1 16,-11-8-1-16,0 0 1 0,0 0-1 0,11 11 1 15,-11-11-1-15,0 0 1 0,0 0-1 0,11 3 1 16,-11-3-1-16,0 0 1 0,0 0-1 0,0 0 2 15,11 16-2-15,-11-16 2 0,0 0-2 0,0 0 2 16,2 8-2-16,-2-8 2 0,0 0-2 0,0 0 2 16,0 0-2-16,0 0 2 0,0 0-2 0,0 0 3 15,11 11-3-15,-11-11 3 0,0 0-3 0,0 0 3 0,0 0-3 16,0 0 2-16,0 0-2 0,0 0 2 0,0 0-2 16,0 0 2-16,0 0-2 0,6 8 2 0,-6-8-2 15,0 0 2-15,0 0-2 0,0 0 3 0,0 0-3 16,0 0 2-16,0 0-2 0,-3 13 2 0,3-13-2 15,0 0 2-15,0 0-2 0,0 0 2 0,-3 11-2 16,3-11 2-16,0 0-2 0,0 0 2 0,-11 8-2 0,11-8 1 16,0 0-1-16,0 0 2 0,0 0-2 0,0 0 2 15,0 0-2-15,-8 11 2 0,8-11-2 0,0 0 2 16,0 0-2-16,0 0 2 0,0 0-2 0,0 0 2 0,0 0-2 16,-11 10 3-16,11-10-3 0,0 0 3 0,0 0-3 15,0 0 4-15,0 0-4 0,0 0 3 0,0 0-3 16,-11-2 3-16,11 2-3 0,0 0 3 0,0 0-3 15,0 0 3-15,0 0-3 0,0 0 2 0,0 0-2 16,-11-3 3-16,11 3-3 0,0 0 3 0,0 0-3 0,-13-5 3 16,2 2-3-16,11 3 2 0,0 0-2 0,0 0 3 15,-14-5-3-15,14 5 3 0,0 0-3 0,0 0 3 16,-11-6-3-16,11 6 2 0,0 0-2 0,0 0 2 16,-11-5-2-16,11 5 2 0,0 0-2 0,0 0 2 15,-11 0-2-15,11 0 2 0,0 0-2 0,0 0 3 16,-11-6-3-16,11 6 3 0,0 0-3 0,0 0 3 15,-11-5-3-15,11 5 2 0,0 0-2 0,0 0 3 16,0 0-3-16,0 0 2 0,0 0-2 0,0 0 3 16,-8-11-3-16,8 11 2 0,0 0-2 0,0 0 2 15,-11-5-2-15,11 5 2 0,0 0-2 0,0 0 2 0,0 0-2 16,0 0 2-16,0 0-2 0,0 0 2 0,-11-11-2 16,11 11 1-16,0 0-1 0,0 0 2 0,-10-5-2 15,10 5 1-15,0 0-1 0,0 0 2 0,0 0-2 16,0 0 1-16,0 0-1 0,-9-8 1 0,9 8-1 15,0 0 1-15,0 0-1 0,0 0 1 0,0 0-1 16,0 0 1-16,0 0-1 0,-11-11 1 0,11 11-1 16,0 0 1-16,0 0-1 0,0 0 1 0,-13-8-1 0,13 8 1 15,0 0-1-15,0 0 1 0,0 0-1 0,0 0 1 16,0 0-1-16,0 0 1 0,-11-11-1 0,11 11 0 16,0 0 0-16,0 0 1 0,0 0-1 0,0 0 0 0,0 0 0 15,0 0 1-15,-8-8-1 0,8 8 0 0,0 0 0 16,0 0 1-16,0 0-1 0,0 0 0 0,0 0 0 15,0 0 1-15,0 0-1 0,0 0 0 0,0 0 0 16,0 0 1-16,-9-13-1 0,9 13 0 0,0 0 0 0,0 0 1 16,0 0-1-16,0 0 1 0,0 0-1 0,0 0 1 15,-10-5-1-15,10 5 1 0,0 0-1 0,0 0 1 16,-11-6-1-16,11 6 0 0,0 0 0 0,0 0 1 16,-11-5-1-16,11 5 1 0,0 0-1 0,0 0 1 15,-11-5-1-15,11 5 0 0,0 0 0 0,0 0 1 16,-11-3-1-16,11 3 0 0,0 0 0 0,0 0 1 15,0 0-1-15,0 0 0 0,0 0 0 0,0 0 1 16,-14-11-1-16,14 11 0 0,0 0 0 0,0 0 1 16,-19-2-1-16,19 2 0 0,0 0 0 0,0 0 1 15,-14-6-1-15,14 6 0 0,0 0 0 0,0 0 1 16,-11-8-1-16,11 8 0 0,0 0 0 0,0 0 1 0,-13-5-1 16,13 5 0-16,0 0 0 0,-11-6 1 0,11 6-1 15,0 0 0-15,0 0 0 0,-14 0 1 0,14 0-1 16,0 0 0-16,0 0 0 0,-11-13 1 0,11 13-1 15,0 0 0-15,0 0 0 0,-19-19 1 0,19 19-1 16,0 0 0-16,0 0 0 0,-16-16 1 0,16 16-1 16,0 0 0-16,0 0 0 0,-17-16 1 0,17 16-1 15,0 0 0-15,0 0 0 0,-13-16 1 0,13 16-1 0,0 0 0 16,0 0 0-16,-11-13 1 0,11 13-1 0,0 0 0 16,0 0 0-16,-11-14 1 0,11 14-1 0,0 0 0 0,0 0 0 15,-11-16 1-15,11 16-1 0,0 0 0 0,0 0 0 16,-16-13 1-16,16 13-1 0,0 0 0 0,0 0 0 15,0 0 1-15,-14-8-1 0,14 8 0 0,0 0 0 16,0 0 1-16,-11-6-1 0,11 6 0 0,0 0 0 16,0 0 1-16,-5-13-1 0,5 13 0 0,0 0 0 0,0 0 1 15,0 0-1-15,0 0 1 0,0 0-1 0,0 0 1 16,-11-11-1-16,11 11 1 0,0 0-1 0,0 0 1 16,-3-8-1-16,3 8 1 0,0 0-1 0,0 0 1 15,-11-5-1-15,11 5 0 0,0 0 0 0,0 0 1 16,-11-8-1-16,11 8 0 0,0 0 0 0,0 0 1 15,-3-11-1-15,3 11 0 0,0 0 0 0,-5-13 1 16,2 2-1-16,3 11 0 0,0 0 0 0,0 0 1 16,-11-13-1-16,11 13 0 0,0 0 0 0,0 0 1 15,0 0-1-15,0 0 0 0,0 0 0 0,-8-11 1 16,8 11-1-16,0 0 0 0,0 0 0 0,0 0 1 0,-14-8-1 16,14 8 0-16,0 0 0 0,0 0 0 0,0 0 0 15,0 0 0-15,0 0 0 0,-8-14 0 0,8 14 0 16,0 0 0-16,0 0 0 0,-11-5 0 0,11 5 0 15,0 0 0-15,0 0 0 0,-11-5 0 0,11 5 0 16,0 0 0-16,0 0 0 0,-11-6 1 0,11 6-1 16,0 0 0-16,0 0 0 0,-11-2 1 0,11 2-1 15,0 0 0-15,0 0 0 0,0 0 1 0,-10-11-1 0,10 11 1 16,0 0-1-16,0 0 1 0,0 0-1 0,0 0 1 16,0 0-1-16,0 0 1 0,-9-8-1 0,9 8 1 15,0 0-1-15,0 0 2 0,0 0-2 0,0 0 1 0,0 0-1 16,0 0 1-16,-13-14-1 0,13 14 1 0,0 0-1 15,0 0 1-15,0 0-1 0,0 0 1 0,0 0-1 16,0 0 2-16,-11-10-2 0,11 10 1 0,0 0-1 16,0 0 1-16,0 0-1 0,0 0 2 0,0 0-2 15,0 0 2-15,-11 0-2 0,11 0 1 0,0 0-1 0,0 0 1 16,0 0-1-16,0 0 1 0,0 0-1 0,0 0 1 16,-11-6-1-16,11 6 1 0,0 0-1 0,0 0 1 15,0 0-1-15,0 0 0 0,0 0 0 0,0 0 1 16,0 0-1-16,0 0 0 0,0 0 0 0,0 0 0 15,0 0 0-15,0 0 0 0,0 0 0 0,14 6 0 16,-14-6 0-16,0 0 0 0,0 0 0 0,19 5 0 16,-6 0 0-16,-13-5 0 0,0 0 0 0,11 14 0 15,8-6 0-15,-19-8-1 0,0 0 1 0,22 11 0 16,-5-6 0-16,-17-5-1 0,0 0 1 0,16 13 0 16,11 1 0-16,-27-14-1 0,0 0 1 0,22 11-1 0,-3 2 1 15,-19-13-1-15,0 0 1 0,17 13-1 0,-4-5 1 16,-13-8-1-16,0 0 1 0,17 11-1 0,-1 0 1 15,-16-11-1-15,0 0 1 0,16 8 0 0,1 0 0 16,-17-8-1-16,0 0 1 0,16 11 0 0,1-6 0 16,-17-5-1-16,0 0 1 0,13 8 0 0,-13-8 0 15,0 0-1-15,0 0 1 0,17 13 0 0,-17-13 0 0,0 0-1 16,0 0 1-16,16 11-1 0,-16-11 1 0,0 0-1 16,0 0 1-16,16 11-1 0,-16-11 1 0,0 0-1 15,0 0 1-15,14 8-1 0,-14-8 1 0,0 0-1 0,0 0 1 16,0 0 0-16,16 19 0 0,-16-19-1 0,0 0 1 15,11 5 0-15,-11-5 0 0,0 0-1 0,0 0 1 16,14 8 0-16,-14-8 0 0,0 0 0 0,0 0 0 16,0 0 0-16,14 11 0 0,-14-11 0 0,0 0 0 15,0 0 0-15,8 13 0 0,-8-13 0 0,0 0 0 0,0 0 0 16,0 0 0-16,0 0 0 0,0 0 0 0,11 5 0 16,-11-5 0-16,0 0-1 0,0 0 1 0,0 0 0 15,11 9 0-15,-11-9-1 0,0 0 1 0,0 0 0 16,0 0 0-16,0 0-1 0,0 0 1 0,0 0 0 15,11 10 0-15,-11-10 0 0,0 0 0 0,0 0 0 16,0 0 0-16,0 0 0 0,0 0 0 0,0 0 0 16,0 0 0-16,0 0 0 0,0 0 0 0,0 0 0 15,0 0 0-15,0 0 0 0,0 0 0 0,0 0 0 16,0 0 0-16,0 0 1 0,0 0-1 0,0 0 1 16,0 0-1-16,0 0 2 0,0 0-2 0,-19-5 2 0,-1-3-2 15,20 8 2-15,0 0-2 0,-21-6 3 0,1 1-3 16,20 5 3-16,0 0-3 0,-16-13 3 0,8 7-3 15,8 6 3-15,0 0-3 0,0 0 3 0,-25-10-3 16,25 10 3-16,0 0-3 0,-16-3 4 0,0-2-4 16,16 5 3-16,0 0-3 0,-14-11 3 0,3 3-3 15,11 8 2-15,0 0-2 0,-11-8 3 0,-3 2-3 16,14 6 2-16,0 0-2 0,-16-5 3 0,2 0-3 0,14 5 2 16,0 0-2-16,-11-3 2 0,11 3-2 0,0 0 2 15,0 0-2-15,-16-11 2 0,16 11-2 0,0 0 1 16,0 0-1-16,-16-18 2 0,16 18-2 0,0 0 1 15,0 0-1-15,-17-6 2 0,17 6-2 0,0 0 1 0,0 0-1 16,-11-8 1-16,11 8-1 0,0 0 0 0,0 0 0 16,-8-11 1-16,8 11-1 0,0 0 1 0,0 0-1 15,-11-8 1-15,11 8-1 0,0 0 0 0,0 0 0 16,-11-13 1-16,11 13-1 0,0 0 0 0,0 0 0 0,-19-11 1 16,19 11-1-16,0 0 0 0,0 0 0 0,-13-10 1 15,13 10-1-15,0 0 0 0,0 0 0 0,-11-8 1 16,11 8-1-16,0 0 0 0,0 0 0 0,-20-6 1 15,10 6-1-15,10 0 0 0,0 0 0 0,0 0 0 16,-14-2 0-16,14 2 0 0,0 0 0 0,0 0 0 16,0 0 0-16,0 0 0 0,0 0 0 0,0 0 0 15,-11 0 0-15,11 0 0 0,0 0 0 0,0 0 0 16,0 0 0-16,0 0 0 0,0 0 0 0,0 0 0 16,-11 0 0-16,11 0 0 0,0 0 0 0,0 0 0 15,0 0 0-15,0 0 0 0,0 0 0 0,0 0 0 16,-11-6 0-16,11 6 0 0,0 0 0 0,0 0 0 0,0 0 0 15,0 0 0-15,0 0 0 0,-11-5 0 0,11 5 0 16,0 0 0-16,0 0 0 0,0 0 0 0,-11-11 0 16,11 11 0-16,0 0 0 0,0 0 0 0,0 0 0 15,0 0 0-15,0 0 0 0,0 0 0 0,-11-8 0 16,11 8 0-16,0 0 0 0,0 0 0 0,0 0 0 0,0 0 0 16,0 0 0-16,-11-5 0 0,11 5 0 0,0 0 0 15,0 0 0-15,-10-3 0 0,10 3 0 0,0 0 0 16,0 0 0-16,0 0 0 0,-11-5 0 0,11 5 0 15,0 0 0-15,0 0 0 0,0 0 0 0,0 0 0 0,0 0 0 16,0 0 0-16,-11-6 0 0,11 6 0 0,0 0 0 16,0 0 0-16,0 0 0 0,0 0 0 0,0 0 0 15,0 0 1-15,-11-13-1 0,11 13 0 0,0 0 0 16,0 0 1-16,0 0-1 0,0 0 0 0,0 0 0 0,0 0 1 16,-11-11-1-16,11 11 1 0,0 0-1 0,0 0 1 15,0 0-1-15,0 0 1 0,0 0-1 0,-11-8 1 16,11 8-1-16,0 0 1 0,0 0-1 0,-14-5 1 15,14 5-1-15,0 0 1 0,0 0-1 0,0 0 1 16,0 0-1-16,0 0 0 0,0 0 0 0,-11-14 1 16,11 14-1-16,0 0 0 0,0 0 0 0,0 0 1 15,0 0-1-15,0 0 0 0,0 0 0 0,-13-10 0 16,13 10 0-16,0 0 0 0,0 0 0 0,-11-19 0 16,11 19 0-16,0 0 0 0,0 0 0 0,-14-14 0 15,6 9 0-15,8 5 0 0,0 0 0 0,-14-8 1 0,14 8-1 16,0 0 0-16,0 0 0 0,-16-5 1 0,16 5-1 15,0 0 0-15,0 0 0 0,-11-14 1 0,5 4-1 16,6 10 1-16,0 0-1 0,0 0 2 0,-13-14-2 16,13 14 2-16,0 0-2 0,-11-5 2 0,11 5-2 15,0 0 2-15,0 0-2 0,-14-14 2 0,3 4-2 16,11 10 2-16,0 0-2 0,-11-8 3 0,6-6-3 0,5 14 2 16,0 0-2-16,-11-10 3 0,0 2-3 0,11 8 2 15,0 0-2-15,-14-14 2 0,1 9-2 0,13 5 2 16,0 0-2-16,-14-6 2 0,0 1-2 0,14 5 2 15,0 0-2-15,-11-5 2 0,1-3-2 0,10 8 2 0,0 0-2 16,-11-8 2-16,0 2-2 0,11 6 2 0,0 0-2 16,-14-10 2-16,-5 2-2 0,19 8 2 0,0 0-2 15,-19-6 2-15,5-5-2 0,14 11 2 0,0 0-2 16,-13-2 2-16,2-4-2 0,11 6 1 0,0 0-1 16,-11 0 2-16,-3-8-2 0,14 8 1 0,0 0-1 0,-14-5 1 15,3-6-1-15,11 11 1 0,0 0-1 0,-10-8 1 16,-1-5-1-16,11 13 1 0,0 0-1 0,-11-6 1 15,0 1-1-15,11 5 1 0,0 0-1 0,-17-11 1 16,-5-2-1-16,22 13 0 0,0 0 0 0,-21-13 1 16,4-1-1-16,17 14 0 0,0 0 0 0,-11-10 1 15,-2 1-1-15,13 9 0 0,0 0 0 0,-14-13 0 16,3 8 0-16,11 5 0 0,0 0 0 0,-11-11 1 16,-2 3-1-16,13 8 0 0,0 0 0 0,-17-11 1 15,3 3-1-15,14 8 0 0,0 0 0 0,-10-11 0 16,-1 6 0-16,11 5 0 0,0 0 0 0,-11-3 1 0,-3 3-1 15,14 0 0-15,0 0 0 0,-14-5 1 0,3-3-1 16,11 8 0-16,0 0 0 0,-10-5 1 0,1-1-1 16,9 6 0-16,0 0 0 0,0 0 1 0,-19 0-1 15,19 0 0-15,0 0 0 0,0 0 0 0,-19-10 0 16,19 10 0-16,0 0 0 0,-11-3 0 0,11 3 0 16,0 0 0-16,0 0 0 0,-13-11 0 0,13 11 0 0,0 0 0 15,0 0 0-15,-11-2 1 0,11 2-1 0,0 0 0 16,0 0 0-16,-20-11 1 0,7 5-1 0,13 6 0 15,0 0 0-15,-17-8 1 0,4-2-1 0,13 10 0 16,0 0 0-16,-14-8 1 0,3-6-1 0,11 14 0 0,0 0 0 16,-11-10 1-16,-2 1-1 0,13 9 0 0,0 0 0 15,-17-5 0-15,4-8 0 0,13 13 0 0,0 0 0 16,-11-11 0-16,0 0 0 0,11 11 0 0,0 0 0 16,-14-8 0-16,-8 3 0 0,22 5 0 0,0 0 0 0,-19-5 0 15,3-3 0-15,16 8 0 0,0 0 0 0,-14-14 1 16,0 9-1-16,14 5 0 0,0 0 0 0,-13-8 1 15,-1 5-1-15,14 3 0 0,0 0 0 0,-19-3 0 16,5-2 0-16,14 5 0 0,0 0 0 0,-13-11 1 16,-1 3-1-16,14 8 1 0,0 0-1 0,-19-10 1 15,-6 1-1-15,25 9 1 0,0 0-1 0,-24-8 1 16,7 6-1-16,17 2 1 0,0 0-1 0,-13-3 1 16,2 3-1-16,11 0 1 0,0 0-1 0,0 0 1 15,-19-11-1-15,19 11 1 0,0 0-1 0,-11-2 1 16,0 2-1-16,11 0 0 0,0 0 0 0,-11 0 1 0,0-6-1 15,11 6 0-15,0 0 0 0,-11-5 1 0,-3 0-1 16,14 5 0-16,0 0 0 0,-11-6 0 0,1 4 0 16,10 2 0-16,0 0 0 0,0 0 0 0,-17-14 0 15,17 14 0-15,0 0 0 0,-11-5 0 0,0-1 0 16,11 6-1-16,0 0 1 0,-11 0 0 0,3 0 0 16,8 0 0-16,0 0 0 0,0 0 0 0,-19-10 0 15,19 10 0-15,0 0 0 0,0 0 0 0,-19-8 0 0,19 8 0 16,0 0 0-16,-14-8 0 0,3 2 0 0,11 6 0 15,0 0 0-15,-13-5 0 0,-4 0 0 0,17 5 0 16,0 0 0-16,-13-6 1 0,-1 4-1 0,14 2 0 0,0 0 0 16,-14-6 1-16,1 1-1 0,13 5 0 0,0 0 0 15,-14-3 1-15,0-2-1 0,14 5 1 0,0 0-1 16,-13-6 1-16,-6-2-1 0,19 8 1 0,0 0-1 16,-20-5 1-16,1 0-1 0,19 5 1 0,0 0-1 0,-19 0 1 15,-3 0-1-15,22 0 0 0,0 0 0 0,-24 0 1 16,-1 0-1-16,25 0 0 0,0 0 0 0,-22-6 0 15,6 4 0-15,16 2 0 0,0 0 0 0,-16-6 1 16,-1 1-1-16,17 5 0 0,0 0 0 0,-16 0 0 16,-1 0 0-16,17 0 0 0,0 0 0 0,-16 0 1 15,-3-5-1-15,19 5 0 0,0 0 0 0,-22-3 1 16,3 0-1-16,19 3 0 0,0 0 0 0,-14-2 0 16,1 2 0-16,13 0 0 0,0 0 0 0,-14 0 0 15,3 0 0-15,11 0 0 0,0 0 0 0,-11 0 0 16,3 0 0-16,8 0 0 0,0 0 0 0,-14-6 1 15,1 6-1-15,13 0 0 0,0 0 0 0,-17-5 1 0,4 2-1 16,13 3 1-16,0 0-1 0,-11 0 1 0,11 0-1 16,0 0 0-16,0 0 0 0,-19 0 1 0,2 0-1 15,17 0 0-15,0 0 0 0,-16 0 1 0,5 0-1 16,11 0 0-16,0 0 0 0,0 0 0 0,-19 0 0 16,19 0 0-16,0 0 0 0,-11 0 0 0,-3 0 0 15,14 0 0-15,0 0 0 0,-13 0 0 0,-12 0 0 0,25 0 0 16,0 0 0-16,-22-3 0 0,6 1 0 0,16 2 0 15,0 0 0-15,-22-6 1 0,8 1-1 0,14 5 0 16,0 0 0-16,-22-3 1 0,-2 6-1 0,24-3 0 16,0 0 0-16,-22 5 1 0,6-10-1 0,16 5 0 0,0 0 0 15,-14-3 1-15,-5 3-1 0,19 0 0 0,0 0 0 16,-19 3 1-16,2 2-1 0,17-5 0 0,0 0 0 16,-11 0 1-16,0-5-1 0,11 5 0 0,0 0 0 15,-11-3 1-15,1 1-1 0,10 2 0 0,0 0 0 16,0 0 1-16,-17-3-1 0,17 3 0 0,0 0 0 0,0 0 1 15,-16-5-1-15,16 5 0 0,0 0 0 0,0 0 1 16,-17-8-1-16,17 8 0 0,0 0 0 0,0 0 1 16,-16-6-1-16,16 6 0 0,0 0 0 0,0 0 1 15,0 0-1-15,0 0 0 0,0 0 0 0,-11 0 0 16,11 0 0-16,0 0 0 0,0 0 0 0,-11-5 0 16,0 0 0-16,11 5 0 0,0 0 0 0,-11-3 0 15,11 3 0-15,0 0 0 0,0 0 0 0,0 0 1 16,-8-6-1-16,8 6 0 0,0 0 0 0,0 0 0 15,0 0 0-15,0 0 0 0,0 0 0 0,0 0 0 16,-14 0 0-16,14 0 0 0,0 0 0 0,0 0 0 0,0 0 0 16,0 0 0-16,0 0 0 0,0 0 0 0,-10 0 0 15,10 0-1-15,0 0 1 0,0 0 0 0,0 0 0 16,0 0-1-16,0 0 1 0,0 0 0 0,0 0 0 16,0 0-1-16,0 0 1 0,13 0 0 0,-13 0 0 15,0 0-1-15,0 0 1 0,11-5 0 0,-11 5 0 16,0 0-1-16,0 0 1 0,22-5 0 0,-6 2 0 0,-16 3-1 15,0 0 1-15,28-3-1 0,7 1 1 0,-35 2-1 16,0 0 1-16,38 0 0 0,-2-6 0 0,-36 6-1 16,0 0 1-16,30 0-1 0,3 0 1 0,-33 0-1 15,0 0 1-15,32 0-1 0,-1 0 1 0,-31 0-1 0,0 0 1 16,30 0-1-16,2 0 1 0,-32 0-3 0,0 0 3 16,28 0-2-16,-6 0 2 0,-22 0-2 0,0 0 2 15,13 0-1-15,1 0 1 0,-14 0-2 0,0 0 2 0,8 0-1 16,-8 0 1-16,0 0-2 0,0 0 2 0,16 0-1 15,-16 0 1-15,0 0-1 0,0 0 1 0,17 6-1 16,-17-6 1-16,0 0-1 0,0 0 1 0,11 5-1 16,-11-5 1-16,0 0-1 0,0 0 1 0,0 0 0 15,0 0 0-15,0 0 0 0,0 0 0 0,0 0 0 16,0 0 0-16,0 0 0 0,0 0 0 0,0 0 0 16,0 0 0-16,0 0 0 0,0 0 0 0,-17-5 0 15,6-1 0-15,11 6 0 0,0 0 0 0,-11-5 1 16,-2 0-1-16,13 5 1 0,0 0-1 0,-22-3 1 15,0-2-1-15,22 5 1 0,0 0-1 0,-24-11 1 16,-12 3-1-16,36 8 1 0,0 0-1 0,-33-11 2 0,3 8-2 16,30 3 1-16,0 0-1 0,-33 0 2 0,-2-5-2 15,35 5 1-15,0 0-1 0,-30-5 2 0,-6 10-2 16,36-5 1-16,0 0-1 0,-27 0 1 0,5 0-1 16,22 0 1-16,0 0-1 0,-24 0 1 0,-9 5-1 15,33-5 0-15,0 0 0 0,-25 3 1 0,9 0-1 16,16-3 0-16,0 0 0 0,-11 2 1 0,0 4-1 15,11-6 0-15,0 0 0 0,-11 0 0 0,3 5 0 0,8-5 0 16,0 0 0-16,-14 0 0 0,14 0 0 0,0 0 0 16,0 0 0-16,-13 0 0 0,13 0 0 0,0 0 0 15,0 0 0-15,0 0 0 0,0 0 0 0,0 0 0 0,0 0 0 16,0 0 1-16,0 0-1 0,0 0 0 0,0 0 0 16,0 0 1-16,11 0-1 0,-11 0 0 0,0 0 0 15,16-5 0-15,6 5 0 0,-22 0 0 0,0 0 0 16,27-6 0-16,6 6 0 0,-33 0 0 0,0 0 0 0,30 0 0 15,-3 0 0-15,-27 0-1 0,0 0 1 0,22 0 0 16,-3 0 0-16,-19 0-1 0,0 0 1 0,17 0-1 16,-1 0 1-16,-16 0-1 0,0 0 1 0,16 0-1 15,-2 0 1-15,-14 0-1 0,0 0 1 0,11 0-1 16,-11 0 1-16,0 0-1 0,0 0 1 0,0 0 0 16,0 0 0-16,0 0-1 0,0 0 1 0,0 0 0 15,-25 0 0-15,25 0 0 0,0 0 0 0,-19-2 0 16,-3 2 0-16,22 0 0 0,0 0 0 0,-30 0 0 15,6 0 0-15,24 0 0 0,0 0 0 0,-28 0 0 16,-2 8 0-16,30-8 0 0,0 0 0 0,-35 5 0 0,10 3 0 16,25-8 0-16,0 0 0 0,-22 6 0 0,1-1 0 15,21-5 0-15,0 0 0 0,-19 5 0 0,2 3 0 16,17-8 0-16,0 0 0 0,-11 0 0 0,11 0 0 16,0 0 0-16,0 0 0 0,0 0 0 0,-11 11 0 15,11-11 0-15,0 0 0 0,0 0 0 0,0 0 0 16,0 0 0-16,0 0 0 0,0 0 1 0,0 0-1 15,0 0 0-15,0 0 0 0,0 0 0 0,11 0 0 16,-11 0 0-16,0 0 0 0,14-3 0 0,2 1 0 0,-16 2 0 16,0 0 0-16,22-6 0 0,8-2 0 0,-30 8 0 15,0 0 0-15,33-5 0 0,-9 0 0 0,-24 5 0 16,0 0 0-16,17-6 0 0,-17 6 0 0,0 0 0 0,0 0 0 16,14-5 0-16,-14 5 0 0,0 0 0 0,0 0 0 15,16-3 0-15,-16 3 0 0,0 0 0 0,0 0 0 16,0 0 0-16,5-16 0 0,-5 16 0 0,0 0 0 15,0 0 0-15,-2-19 0 0,2 19 0 0,0 0 0 16,-14-8 0-16,-5-5 0 0,19 13 0 0,0 0 0 0,-25-13 0 16,-2 7 0-16,27 6 0 0,0 0 0 0,-25-5 1 15,4 5-1-15,21 0 0 0,0 0 0 0,-20 0 1 16,1 0-1-16,19 0 0 0,0 0 0 0,-16 0 1 16,5 0-1-16,11 0 0 0,0 0 0 0,0 0 1 15,-11 0-1-15,11 0 0 0,0 0 0 0,0 0 1 16,0 0-1-16,0 0 1 0,0 0-1 0,0 0 1 15,-11 0-1-15,11 0 0 0,0 0 0 0,0 0 0 16,0 0 0-16,0 0 0 0,0 0 0 0,0 0 0 16,0 0 0-16,0 0 0 0,0 0 0 0,0 0 0 0,0 0 0 15,0 0-1-15,0 0 1 0,17 0 0 0,-7 0 0 16,-10 0-1-16,0 0 1 0,14 0-1 0,5 5 1 16,-19-5-1-16,0 0 1 0,25 6-1 0,8 2 1 15,-33-8-1-15,0 0 1 0,30 5-1 0,-9-5 1 16,-21 0-1-16,0 0 1 0,17 3-1 0,5-1 1 15,-22-2-1-15,0 0 1 0,24 3-1 0,4 2 1 16,-28-5-1-16,0 0 1 0,32 6 0 0,4-4 0 0,-36-2-1 16,0 0 1-16,30 0-1 0,3 0 1 0,-33 0-1 15,0 0 1-15,30 0-1 0,-6 0 1 0,-24 0-2 16,0 0 2-16,25 0-1 0,-1 6 1 0,-24-6-1 0,0 0 1 16,22 10-1-16,-3-4 1 0,-19-6-1 0,0 0 1 15,22 8-1-15,3 0 1 0,-25-8-1 0,0 0 1 16,24 11-1-16,1-1 1 0,-25-10-1 0,0 0 1 15,22 8-1-15,-3-2 1 0,-19-6-1 0,0 0 1 16,27 2 0-16,14 9 0 0,-41-11-1 0,0 0 1 0,44 5 0 16,2 1 0-16,-46-6-1 0,0 0 1 0,50 8 0 15,-7-3 0-15,-43-5-1 0,0 0 1 0,47 3 0 16,2 2 0-16,-49-5-1 0,0 0 1 0,52 6 0 16,-9-6 0-16,-43 0-1 0,0 0 1 0,44 5 0 15,3-5 0-15,-47 0-1 0,0 0 1 0,41 0 0 16,-9 0 0-16,-32 0-1 0,0 0 1 0,33 5 0 15,0 3 0-15,-33-8-1 0,0 0 1 0,35 6 0 16,1-4 0-16,-36-2-1 0,0 0 1 0,38 6 0 16,11-1 0-16,-49-5-1 0,0 0 1 0,47 6 0 15,-12-1 0-15,-35-5-1 0,0 0 1 0,38 3 0 0,17 2 0 16,-55-5-1-16,0 0 1 0,47 0 0 0,-12 5 0 16,-35-5 0-16,0 0 0 0,33 6 0 0,0 2 0 15,-33-8 0-15,0 0 0 0,32 5 0 0,-4-2 0 16,-28-3 0-16,0 0 0 0,30 5 0 0,2 6 0 15,-32-11 0-15,0 0 0 0,33 8 0 0,-5 5 0 16,-28-13-1-16,0 0 1 0,24 11 0 0,1-6 0 0,-25-5-1 16,0 0 1-16,24 6-1 0,1 2 1 0,-25-8-1 15,0 0 1-15,24 13-1 0,7 0 1 0,-31-13-1 16,0 0 1-16,32 11 0 0,1-5 0 0,-33-6-1 0,0 0 1 16,27 2 0-16,-2 9 0 0,-25-11-1 0,0 0 1 15,25 11 0-15,2 2 0 0,-27-13 0 0,0 0 0 16,27 5 0-16,0 3 0 0,-27-8 0 0,0 0 0 15,28 6 0-15,2 7 0 0,-30-13-1 0,0 0 1 16,30 14 0-16,-8-4 0 0,-22-10-1 0,0 0 1 0,19 6 0 16,3 2 0-16,-22-8 0 0,0 0 0 0,30 8 0 15,5 3 0-15,-35-11 0 0,0 0 0 0,33 5 0 16,-11 3 0-16,-22-8 0 0,0 0 0 0,24 11 0 16,1-6 0-16,-25-5 0 0,0 0 0 0,30 13 0 15,11 1 0-15,-41-14 0 0,0 0 0 0,38 19 0 16,-8 5 0-16,-30-24-1 0,0 0 1 0,30 18 0 15,11 4 0-15,-41-22-1 0,0 0 1 0,36 21 0 16,2 6 0-16,-38-27-1 0,0 0 1 0,41 24-1 16,0 0 1-16,-41-24-1 0,0 0 1 0,44 22-1 15,-6-3 1-15,-38-19-1 0,0 0 1 0,33 13-1 0,-6 3 1 16,-27-16-2-16,0 0 2 0,27 8-2 0,1-3 2 16,-28-5-6-16,0 0 6 0,21 6-5 0,-10-6 5 15,-11 0-14-15,0 0 14 0,14 0-13 0,2-14 13 16,-16 14-20-16,0 0 20 0,28-18-20 0,-1-7 20 15,-27 25-26-15,0 0 26 0,22-29-25 0,-11 16 25 16,-11 13-26-16,0 0 26 0,11-14-26 0,2 1 26 16,-13 13-23-16,0 0 23 0,17-6-23 0,-6 1 23 0,-11 5-21 15,0 0 21-15,11 0-21 0,2-5 21 0,-13 5-17 16,0 0 17-16,19 0-17 0,3 5 17 0,-22-5-13 16,0 0 13-16,19 5-12 0,-2-2 12 0,-17-3-13 0,0 0 13 15,11 3-12-15,-11-3 12 0,0 0-8 0,0 0 8 16,13 8-8-16,-13-8 8 0,0 0-4 0,0 0 4 15,11 5-4-15,-11-5 4 0,0 0-3 0,0 0 3 16,11 0-3-16,-11 0 3 0,0 0-2 0,0 0 2 16,0 0-1-16,0 0 1 0,0 0-1 0,0 0 1 15,0 0 0-15,0 0 0 0,0 0 0 0,0 0 0 0,0 0 0 16,0 0 0-16,0 0 0 0,0 0 0 0,0 0 1 16,0 0-1-16,0 0 2 0,0 0-2 0,11-5 2 15,-11 5-2-15,0 0 3 0,0 0-3 0,0 0 3 16,11 0-3-16,-11 0 4 0,0 0-4 0,0 0 4 15,19 8-4-15,-19-8 4 0,0 0-4 0,14 16 4 16,5 3-4-16,-19-19 4 0,0 0-4 0,22 21 5 16,-3 3-5-16,-19-24 4 0,0 0-4 0,19 30 4 15,3-3-4-15,-22-27 4 0,0 0-4 0,19 29 5 16,-8-10-5-16,-11-19 5 0,0 0-5 0,5 13 5 0,1-5-5 16,-6-8 4-16,0 0-4 0,0 0 4 0,11 16-4 15,-11-16 4-15,0 0-4 0,0 0 4 0,0 0-4 16,0 0 4-16,0 0-4 0,0 0 4 0,0 0-4 15,0 0 4-15,0 0-4 0,0 0 5 0,0 0-5 16,0 0 4-16,0 0-4 0,-22-10 4 0,3 4-4 16,19 6 6-16,0 0-6 0,-25-8 6 0,-8-3-6 0,33 11 7 15,0 0-7-15,-35-8 8 0,-1-5-8 0,36 13 8 16,0 0-8-16,-32-11 8 0,2 3-8 0,30 8 8 16,0 0-8-16,-30 0 9 0,2 0-9 0,28 0 8 0,0 0-8 15,-24 6 9-15,2 2-9 0,22-8 7 0,0 0-7 16,-17 0 7-16,4 5-7 0,13-5 7 0,0 0-7 15,-14 3 7-15,1 7-7 0,13-10 4 0,0 0-4 16,-11 6 5-16,11-6-5 0,0 0 3 0,0 0-3 16,-14 8 4-16,14-8-4 0,0 0 3 0,0 0-3 0,0 0 3 15,-8 11-3-15,8-11 3 0,0 0-3 0,0 0 4 16,0 0-4-16,0 0 3 0,0 0-3 0,0 0 3 16,-11 13-3-16,11-13 2 0,0 0-2 0,0 0 3 15,-6 19-3-15,6-19 2 0,0 0-2 0,0 0 3 16,0 0-3-16,0 0 2 0,0 0-2 0,-5 8 2 15,5-8-2-15,0 0 2 0,0 0-2 0,0 0 2 16,-19 5-2-16,19-5 1 0,0 0-1 0,-14-3 2 16,-8 1-2-16,22 2 1 0,0 0-1 0,-27-3 2 15,-3-2-2-15,30 5 2 0,0 0-2 0,-44-11 2 16,-2-2-2-16,46 13 2 0,0 0-2 0,-49-14 3 0,-1 1-3 16,50 13 3-16,0 0-3 0,-49-16 4 0,3 0-4 15,46 16 4-15,0 0-4 0,-41-16 4 0,5 2-4 16,36 14 4-16,0 0-4 0,-32-13 4 0,2 2-4 15,30 11 3-15,0 0-3 0,-30-8 4 0,8 3-4 16,22 5 2-16,0 0-2 0,-22-11 2 0,8 8-2 16,14 3 2-16,0 0-2 0,-11 0 3 0,11 0-3 15,0 0 2-15,0 0-2 0,-13-13 2 0,13 13-2 0,0 0 2 16,0 0-2-16,0 0 3 0,-11-3-3 0,11 3 2 16,0 0-2-16,0 0 3 0,0 0-3 0,0 0 1 15,0 0-1-15,0 0 2 0,0 0-2 0,0 0 0 16,0 0 0-16,0 0 1 0,22 11-1 0,-22-11 0 0,0 0 0 15,10 8 0-15,7 3 0 0,-17-11 0 0,0 0 0 16,22 13 0-16,5 11 0 0,-27-24 0 0,0 0 0 16,30 19 0-16,3-6 0 0,-33-13-1 0,0 0 1 0,35 11 0 15,-5-3 0-15,-30-8-1 0,0 0 1 0,33 11 0 16,-14-6 0-16,-19-5-1 0,0 0 1 0,14 8-1 16,-14-8 1-16,0 0-2 0,0 0 2 0,16 6-1 15,-16-6 1-15,0 0-1 0,0 0 1 0,0 0-1 16,11 8 1-16,-11-8-1 0,0 0 1 0,0 0 0 15,0 0 0-15,0 0-1 0,0 0 1 0,0 0 0 16,-3-14 0-16,3 14 0 0,0 0 0 0,-8-8 0 16,-8-3 0-16,16 11 0 0,0 0 0 0,-22-24 0 15,-8-3 0-15,30 27 1 0,0 0-1 0,-35-37 1 16,-1 13-1-16,36 24 2 0,0 0-2 0,-33-30 2 0,-2 9-2 16,35 21 3-16,0 0-3 0,-36-19 3 0,3-5-3 15,33 24 2-15,0 0-2 0,-32-27 2 0,2-10-2 16,30 37 3-16,0 0-3 0,-30-35 4 0,2 8-4 15,28 27 4-15,0 0-4 0,-38-24 4 0,-11 5-4 16,49 19 5-16,0 0-5 0,-49-27 5 0,0 3-5 16,49 24 4-16,0 0-4 0,-50-24 5 0,1 5-5 15,49 19 5-15,0 0-5 0,-52-13 5 0,-5 0-5 0,57 13 4 16,0 0-4-16,-55-11 5 0,6-8-5 0,49 19 3 16,0 0-3-16,-43-19 4 0,-1 1-4 0,44 18 3 15,0 0-3-15,-47-14 3 0,-2-4-3 0,49 18 3 16,0 0-3-16,-52-19 4 0,-8-5-4 0,60 24 3 0,0 0-3 15,-60-19 3-15,-5 6-3 0,65 13 3 0,0 0-3 16,-69-17 3-16,4-4-3 0,65 21 3 0,0 0-3 16,-69-19 4-16,7 0-4 0,62 19 3 0,0 0-3 15,-58-18 3-15,1 2-3 0,57 16 2 0,0 0-2 0,-55-19 2 16,-7 3-2-16,62 16 1 0,0 0-1 16,-74-16 2-16,-3-6-2 0,77 22 1 0,0 0-1 0,-73-16 2 15,-4 3-2-15,77 13 0 0,0 0 0 0,-74-11 1 16,9 3-1-16,65 8 0 0,0 0 0 0,-60-13 1 15,5 2-1-15,55 11 0 0,0 0 0 0,-52-8 1 16,0-5-1-16,52 13 1 0,0 0-1 0,-60-17 1 16,-11-4-1-16,71 21 1 0,0 0-1 0,-71-21 2 15,-5 2-2-15,76 19 2 0,0 0-2 0,-69-16 2 16,7 0-2-16,62 16 4 0,0 0-4 0,-63-19 4 16,8 0-4-16,55 19 3 0,0 0-3 0,-49-19 4 0,5-2-4 15,44 21 4-15,0 0-4 0,-41-21 5 0,-2-1-5 16,43 22 4-16,0 0-4 0,-49-16 4 0,-1 8-4 15,50 8 3-15,0 0-3 0,-60-8 4 0,3-3-4 16,57 11 3-16,0 0-3 0,-52-11 3 0,0 3-3 16,52 8 1-16,0 0-1 0,-49 0 1 0,5 0-1 15,44 0 1-15,0 0-1 0,-35 0 1 0,-1-5-1 16,36 5 0-16,0 0 0 0,-24 0 1 0,5 0-1 0,19 0 0 16,0 0 0-16,-20-3 0 0,-1-2 0 0,21 5 0 15,0 0 0-15,-25-5 0 0,0 5 0 0,25 0 0 16,0 0 0-16,-21 0 1 0,1 0-1 0,20 0 1 0,0 0-1 15,-24-6 1-15,-6-2-1 0,30 8 1 0,0 0-1 16,-33-5 1-16,0-6-1 0,33 11 1 0,0 0-1 16,-32-2 1-16,-12 2-1 0,44 0 0 0,0 0 0 15,-41-6 1-15,-8-7-1 0,49 13 0 0,0 0 0 16,-47-11 1-16,6 3-1 0,41 8 0 0,0 0 0 0,-38-5 1 16,-3-9-1-16,41 14 0 0,0 0 0 0,-41-10 1 15,6 2-1-15,35 8 1 0,0 0-1 0,-33-17 1 16,0 1-1-16,33 16 2 0,0 0-2 0,-35-10 3 15,-4-4-3-15,39 14 2 0,0 0-2 0,-41-10 3 16,6 1-3-16,35 9 3 0,0 0-3 0,-41-13 4 16,-11 2-4-16,52 11 3 0,0 0-3 0,-60-8 4 15,-3 3-4-15,63 5 2 0,0 0-2 0,-65 0 2 16,2-5-2-16,63 5 2 0,0 0-2 0,-60 0 2 16,10-6-2-16,50 6 1 0,0 0-1 0,-46-2 1 15,-3-4-1-15,49 6 0 0,0 0 0 0,-49-5 1 0,5-1-1 16,44 6 1-16,0 0-1 0,-46-5 1 0,-6 2-1 15,52 3 1-15,0 0-1 0,-60-5 2 0,-9 5-2 16,69 0 2-16,0 0-2 0,-73 0 3 0,-1 0-3 16,74 0 3-16,0 0-3 0,-74 0 3 0,14 0-3 15,60 0 4-15,0 0-4 0,-55 0 4 0,1 0-4 16,54 0 3-16,0 0-3 0,-49-5 4 0,-1-1-4 16,50 6 3-16,0 0-3 0,-43-8 4 0,10-2-4 0,33 10 2 15,0 0-2-15,-30-19 2 0,-3-8-2 0,33 27 1 16,0 0-1-16,-22-48 1 0,22-22-1 0,0 70 0 15,0 0 0-15,0-107 0 0,-11-62 0 0,0 6-1963 0</inkml:trace>
  <inkml:trace contextRef="#ctx0" brushRef="#br0" timeOffset="1188">199 525 427 0,'0'0'0'0,"0"0"0"0,-38-38 0 0,38 38 5 16,0 0-5-16,-28-18 6 0,1-6-6 0,27 24 1 0,0 0-1 15,-27-19 2-15,5 5-2 0,22 14 0 16,0 0 0-16,-25-16 1 0,9 8-1 0,0 0-272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2-14T19:11:37.530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1433 26 0,'-27'0'297,"1"0"-250,-27 0-47,-53 0 15,80 0 64,-1 0-48,-105 0-16,0 0 1,105 0-16,1 0 31,-1 0 16,1 0 47,-1 0-63,1 0 16,-54 0-16,-158 0-31,212 0 16,-27 0 109,26 0-31,1 0 46,0 0-140,-54 80 16,-26-27 0,80-27-16,26 27 296,-27 106-296,27-133 16,-26-26 15,26 27 16,0-1 31,0 27 16,0 27-94,0-54 31,0 0 141,26 1-156,1-1-1,-27 1 48,0 52-47,0-52 30,26-1-14,-26 1-1,27-1 16,-27 0 187,0 27-124,0 0 124,0 27-156,0-54-47,26 54 16,-26-28-31,0 54-1,0-26 79,0-54-94,27 54 16,-27-54-1,26 27 1,27-27 672,-26 1-673,52-1 1,-53-26-1,-26 53 17,27-53 15,26 27-47,-27-1 78,27 1 0,-26-27-78,-1 26 15,0-26 48,1 26-47,-1-26-1,27 27 16,0 26 63,0-53-94,0 26 16,-26-26 31,-1 0-47,0 0 31,-26 27 0,27-27 0,26 26-15,-27-26 47,54 0-48,-54 0 1,1 0 31,26 0-32,-27 0 1,0 0 0,1 0-1,-1 0 1,1 0 15,52 0-15,-52 0-1,-1-26-15,1 26 78,158-53-62,-106 26 47,-52 27-63,158-53 125,-159 53-110,1 0 16,52-26 63,-52 26-47,25-26 31,-25 26-78,-1 0 16,1 0-16,-1 0 31,27 0 32,-26 0-32,-1 0 391,1 26-407,26-26-15,52 0 172,-78 0-172,-1 0 16,80 0 312,-79 0-297,25 0 16,-25 0 16,26 0-32,-27 0-16,27 0 17,-26 0-32,-1 0 62,27 0-62,-27 0 0,1-26 31,26 26-31,-27 0 79,54-27-64,-54 27 48,159-53-1,-158 27-46,-1 26 15,1 0 235,-27-27-266,159-79 0,-133 80 15,0 0 454,54-1-453,-54 27-1,1 0 17,-27-26 61,106 26-93,-27 0 16,-53 0 15,1 0 235,211 0-266,-159 0 31,80 0 0,-80 0 235,54 0-188,26 0 125,-133 0-203,0 0 47,1-27-31,132 27-16,-54 0 93,-52-26-93,0 26 110,-26 0-79,184-53-31,-184 53 16,-1 0 62,54-27-78,-27 1 15,0-27 298,132-53-297,-185 80 218,53-27-172,132-133-62,-159 160 16,-26 0 47,27 26-63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2-14T19:12:18.075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185 0 0,'0'27'532,"-53"105"-235,53-106-297,-26 1 15,-1-27 282,27 26-188,-26-26-109,26 27 63,-27-1-47,1-26 280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2-14T19:12:41.956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2-14T19:12:55.036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0 31 0,'80'0'391,"-54"0"-391,1 0 15,26-27 157,26 27-172,-52 0 16,-1 0 15,0 0-15,27 0 15,0 0 0,-26 27-31,-1-27 32,1 0-17,26 0 79,-27 0-78,53 26 62,-52-26 15,26 27-77,-27-27 0,27 26-1,26-26 48,-52 0-48,-1 0 1,1 0 0,-1 0 77,80 27-77,-79-27-16,78 0 63,-52-27 15,-26 27-78,26 0 0,-27 0 109,54 0-93,-54 0-1,1 0 1,25 0 109,28 27-125,-54-1 281,1 53-250,-27-52 1,26-1 30,-26 1 360,27-1-406,-27 1-1,26 52 1,-26-52 46,0-1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2-14T19:10:43.128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5583 3307 0,'27'0'312,"26"0"-249,-27 26-63,0-26 15,1 0-15,-1 0 16,-26 27 265,80-27-281,-80 26 31,53 27-15,-27-53 0,-26 27 15,27-1-31,-1-26 16,-26 26-1,53 1 1,-27 26-16,1-53 15,-27 53 48,0-27-16,0 27-32,0 0 32,0 0-31,0-27 0,-79 27-16,52-26 0,1-1 15,-1-26 16,27 27 79,-26-27-63,-1 0-47,-132 53 15,-79 26-15,212-79 32,-1 0-17,-52 0 95,-186 26-110,160-26 15,25 0 126,27 0-141,27 0 203,26-26 328,-27 0-515,1 26-16,0 0 94,26-27-1,-53-26-93,26 53 16</inkml:trace>
  <inkml:trace contextRef="#ctx0" brushRef="#br0" timeOffset="2888">265 661 0,'-53'-79'297,"0"-1"-282,53 1-15,-26 52 16,-1-52-16,27 53 15,-26-1 1,26 1 31,-53-107-31,53 107-1,0-27 1,-27 53-1,27-26 1</inkml:trace>
  <inkml:trace contextRef="#ctx0" brushRef="#br0" timeOffset="136570">5954 3677 0</inkml:trace>
  <inkml:trace contextRef="#ctx0" brushRef="#br0" timeOffset="137796">5954 3810 0</inkml:trace>
  <inkml:trace contextRef="#ctx0" brushRef="#br0" timeOffset="139134">5901 3518 0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2-14T19:14:37.635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0 0 0,'27'79'313,"-1"-53"-298,1 27 1,-27-26 15,53-27-31,-27 106 47,1-106-31,-27 26-1,0 1-15,26-1 16,1 0-1,-1 80 1,1-106 0,-1 27-16,-26-1 15,26 1-15,1-1 32,-27 1-32,26-27 15,-26 52 1,27 1-1,-1-26-15,1 26 16,-27-27-16,26-26 16,1 27-1,-1 52 1,1-79 0,-27 26-16,0 1 15,26-27-15,-26 26 16,53 27-16,-53-26 15,0-1-15,79 1 16,-79-1 0,27-26-1,-27 27 1,26-1 0,1-26-1,-27 27 1,26-27-16,-26 26 31,27 27-15,52-27-1,-53 27 1,-26-26 62,27-27-78,-1 79 0,-26-52 31,27-27-15,-1 105 0,-26-78-1,0 26 1,27-53-1,-27 26 1,26 1 15,-26-1-15,0 27 0,27-53 15,-27 53-16,0-27-15,0 1 47,26-1-47,-26 1 63,0-1-48,27 27 17,-27-26-17,0-1 32,0 1-31,0-1 78,0 0-63,0 1 250,0-1-234,26 1-16,-26-1 0,0 1-15,26-1 0,-26 1-1,0-1 17,0 1 77,0-1-31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2-14T19:20:03.640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3364 163 0,'-26'0'218,"-1"0"-202,1 0 0,-1 0-1,1-27-15,-1 27 78,-78-26-78,78-1 32,-26 27 61,-53 0-77,80-26-16,-1 26 31,1 0 63,-133-27-63,53 27-15,53 0 62,27 0-31,-80-26-31,-26 26-1,105 0 1,1 0-1,-1 0 423,-25 0-360,-187 79-78,54 27 0,159-106 31,-1 27 141,1-27-109,26 26-48,-53-26 1,-159 185 0,-26-52-16,238-107 62,-26 0 16,26 1 157,-27-27-204,27 26-31,-185 160 15,132-186-15,53 26 16,-26-26 0,-1 27 77,27-1-14,-106 106 14,53-79-77,27-53 250,-53 80-235,-107 78-31,160-131 15,26-1 1,0 1 140,-106 131-140,-53 54-16,159-185 234,-26 105-124,26-106-48,0 1-31,0 26-15,0-27 31,0 27 31,0-26-15,26-1-32,-26 0-16,27 1 32,-27-1-47,0 27 141,53 0-125,-53-26 46,53 26-62,-53-27 63,26 53-63,1-26 125,-27-26 125,52 79-250,-52-80 31,0 80 78,0-80-93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2-14T19:20:27.335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7276 0 0,'0'27'656,"0"-1"-625,0 1-31,0 26 16,27 106 78,-27-133-79,26 0-15,-26 1 16,0-1 31,27 107 46,-27-107-77,0 1 47,0-1-48,26 80 32,-26-80-31,0 27 202,0-26-124,0-1-16,0 1-31,0-1 47,-26 0-63,26 1 32,0-1 15,0 1 0,-27-27 0,27 26-78,0 1 63,-26-1 46,-1 54 891,27-27-984,-26-1-1,0-25 1,26-1-1,-27 1 1,27-1 0,0 1-16,0-1 47,0 1-32,0 26 32,-26 26-16,26-53-15,0 27-16,0-26 125,0-1-47,0 1-31,-27-54 656,27 1-703,0-1 16,0 1-1,0-53 1,0 26 78,0 26-94,0 54 500,-26-1-485,26 1-15,-27-1 63,27 0-48,-26 1 17,26 26 124,0-27-109,-53 1-32,26 26-15,1-53 94,-27 158-31,27-131-63,-1-27 109,27 26-78,0 1 63,-185 105-94,158-132 47,1 0-31,26 26 62,-26 1-16,-1-27 1,1 0-48,-54 79-15,-158 54 16,212-107 31,-1-26 62,27 27-62,0-1 31,-26-26 0,-133 185-62,80-105-16,79-54 16,0 1-16,-27-1 218,1-26-140,-186 26-46,-26 80-32,211-106 31,1 27 63,-265-1-79,159-26 1,105 0 15,1 0 735,26-26-704,-27-1-15,27 1-31,-26-1 31,-1-26-32,1 53 688,-53 0-562,-27 0-125,26 80 796,-26-1-812,80-52 16,0-1-1,-1-26-15,1 79 16,-54-52-16,54-27 16,26 26-1,-27 1 1,-52 79 0,53-80-16,-1-26 15,1 27 1,-1-27 140,-52 185-125,-53-53-31,105-105 47,-52 78-47,79-78 0,-27-1 16,-52 1 62,-27 132-78,53-107 16,27-25-16,-160 52 15,133-26 1,-26 0-16,26-26 0,-26 105 15,26 27 1,26-159 500,27 26-485,-105 80-31,78-53 16,27-27-1,-26-26 16,26 27-15,-27-1-16,-26 80 16,27-80-16,-1 27 15,1-26 79,0 26-63,-54 106-31,27-107 16,-53 28 0,53-27-1,27-53-15,26 26 31,-212 106 32,106-79-63,1 0 0,25 53 31,-52 53-31,106-159 16,-1 53-1,-26 26 1,27-52 78,-54 105-94,27-106 0,53 1 31,-79 52-31,53-52 16,26 26-16,-106 52 93,53-52-77,53 0-16,0-26 16,-106 26-16,80 0 15,-1-53-15,1 0 16,26 26 46,-27-26-46,-79 79 15,-211 27-31,290-106 94,27 27-47,-53-27 15,27 0-62,0 0 16,-1-27-16,-52-26 78,52 0-62,1 27-1,26-1 64,-27 27-79,27-26 78,0 0-63,0-1 17,0-52-32,0 52 15,-26 1-15,26-1 0,0 1 16,0-27-16,0 27 15,-27-1-15,27 1 16,0-1 15,0 1 63,0-1-47,0 1 15,0-1-62,0 1 47,0-1-31,80-184-16,-27 184 250,-27 27-219,-26-26 16,27 26 62,105-80-62,-79 54-31,26-53 15,1 52-31,-80 1 31,79-54-15,-53 80-16,-26-26 47,27 26-31,26-27-1,53-52-15,-80 53 16,133-80-1,-133 53-15,54 26 532,-80 1-517,185-133 1,-159 159-16,-26-26 16,106-27-1,-79 0-15,26 26 16,-1-52-1,1 26 1,-53 27-16,27-1 16,52-52-16,-52 26 15,-1 53 1,1-53-16,-1 0 16,0 53-16,27-79 15,-26 79-15,-1-27 16,27-26-16,-53 27 15,53-1-15,27-78 16,-80 78 0,26 27-1,0-26-15,-26-1 16,27 27-16,-1-26 31,27-54-15,-26 80-16,-1 0 15,-26-26-15,80-27 0,-54 53 16,53-53 0,-52 53-16,-1-53 15,27 53-15,-26-26 16,-27-1-16,53 1 16,-27 26-16,-26-27 15,79-26 1,-79 27-1,27-1-15,-1 1 16,1 26-16,-1 0 16,1-26-16,-27-27 15,26 53 1,1-27 0,-1-26-16,53 0 15,-52 27 1,52-27-16,-79 26 15,27-25-15,-1 25 16,1 27-16,26-26 16,-27-1-16,-26 1 15,27-1-15,-1-26 16,80 0-16,-80 53 0,-26-26 16,53 0-16,-26 26 15,26-53 1,-27 0-16,27 26 15,-27 27-15,1-26 16,-1-1-16,1 27 63,26-26-63,26-53 31,-52 52-31,-27 1 15,26 26-15,-26-27 16,26 27-16,1 0 16,-27-26-1,26 26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2-14T19:20:35.759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1005 0 0,'0'53'313,"-26"-27"-298,-1-26-15,1 53 125,26-27-125,-27-26 16,1 0 62,26 27 266,-26-1-344,-1 27 16,27 0-1,-26-53-15,26 27 63,0 52-16,-27-53-32,27 1-15,0-1 16,0 1 234,-26-27-235,-1 132-15,27-105 16,-53 52 78,0 0-94,53-26 15,-26-53 1,-53 106 93,79-53-109,-27-27 0,1-26 32,-1 27-17,27-1 95,-132 27-110,105-26 15,1 26 1,0-53 93,26 26-46,-27-26-1,-132 80-15,133-80-47,26 26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2-14T19:20:41.190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822 0 0,'-132'27'406,"-27"-1"-406,133-26 31,-1 0 48,-105 27-48,79-27 297,26 0-94,-131 79-234,131-79 47,1 0 78,26 27-94,-27-1 48,1 0-1,26 1-47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1.35925" units="1/cm"/>
          <inkml:channelProperty channel="Y" name="resolution" value="636.300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1T10:51:53.822"/>
    </inkml:context>
    <inkml:brush xml:id="br0">
      <inkml:brushProperty name="width" value="0.15875" units="cm"/>
      <inkml:brushProperty name="height" value="0.15875" units="cm"/>
      <inkml:brushProperty name="fitToCurve" value="1"/>
    </inkml:brush>
  </inkml:definitions>
  <inkml:trace contextRef="#ctx0" brushRef="#br0">7634 76 393 0,'0'0'0'0,"0"0"0"16,-27 19 0-16,27-19 1 0,0 0-1 0,-28 10 1 15,-13-2-1-15,41-8 5 0,0 0-5 0,-51 8 6 16,-15 3-6-16,66-11 14 0,0 0-14 0,-76 13 15 15,-12-2-15-15,88-11 20 0,0 0-20 0,-87 8 20 0,5 3-20 16,82-11 16-16,0 0-16 0,-82 19 17 0,-16 2-17 16,98-21 18-16,0 0-18 0,-112 24 19 0,-9 0-19 15,121-24 12-15,0 0-12 0,-123 25 12 0,6-7-12 16,117-18 9-16,0 0-9 0,-109 19 9 0,0 2-9 16,109-21 6-16,0 0-6 0,-112 25 7 0,0 4-7 15,112-29 1-15,0 0-1 0,-107 27 1 0,17-3-1 0,90-24 0 16,0 0 0-16,-77 24 1 0,17 3-1 0,60-27 0 15,0 0 0-15,-43 24 1 0,21-5-1 0,22-19-1 16,0 0 1-16,-14 8 0 0,14-8 0 0,0 0-2 16,0 0 2-16,0 10-2 0,0-10 2 0,0 0-3 0,0 0 3 15,27 0-3-15,28-13 3 0,-55 13-2 0,0 0 2 16,71-19-2-16,6-10 2 0,-77 29-1 0,0 0 1 16,84-27-1-16,1-2 1 0,-85 29 0 0,0 0 0 0,90-27 1 15,-5-11-1-15,-85 38 4 0,0 0-4 16,84-35 5-16,-10 9-5 0,-74 26 14 0,0 0-14 0,63-30 15 15,-6 3-15-15,-57 27 25 0,0 0-25 0,44-18 25 16,-17 4-25-16,-27 14 29 0,0 0-29 0,17-10 30 16,-17 10-30-16,0 0 32 0,0 0-32 0,11-9 32 15,-11 9-32-15,0 0 32 0,0 0-32 0,-22 3 32 16,-19 13-32-16,41-16 29 0,0 0-29 0,-55 19 29 16,-2 13-29-16,57-32 27 0,0 0-27 0,-68 30 28 15,-12 4-28-15,80-34 23 0,0 0-23 0,-95 35 24 16,-12-8-24-16,107-27 21 0,0 0-21 0,-106 32 21 15,2 11-21-15,104-43 24 0,0 0-24 0,-101 48 24 16,13-5-24-16,88-43 26 0,0 0-26 0,-76 46 26 0,-3-9-26 16,79-37 17-16,0 0-17 0,-66 38 17 0,17-11-17 15,49-27 12-15,0 0-12 0,-30 18 13 0,8-2-13 16,22-16 10-16,0 0-10 0,0 0 11 0,0 0-11 16,0 0 11-16,0 0-11 0,17-16 11 0,37-10-11 15,-54 26 10-15,0 0-10 0,63-38 11 0,14 1-11 16,-77 37 7-16,0 0-7 0,76-38 7 0,9-5-7 15,-85 43 5-15,0 0-5 0,90-37 6 0,11 4-6 0,-101 33 4 16,0 0-4-16,101-37 5 0,-3 5-5 0,-98 32 4 16,0 0-4-16,85-30 5 0,-22 17-5 0,-63 13 5 0,0 0-5 15,43-13 5-15,-7 7-5 0,-36 6 4 0,0 0-4 16,27-8 5-16,-8 8-5 0,-19 0 4 0,0 0-4 16,9-3 4-16,-9 3-4 0,0 0 3 0,0 0-3 15,0 0 4-15,-3 17-4 0,3-17 3 0,0 0-3 0,-25 18 4 16,-27 6-4-16,52-24 4 0,0 0-4 0,-65 27 4 15,-6-3-4-15,71-24 5 0,0 0-5 0,-77 22 5 16,-2 7-5-16,79-29 8 0,0 0-8 0,-82 27 8 16,6 2-8-16,76-29 10 0,0 0-10 0,-66 27 10 15,9-3-10-15,57-24 12 0,0 0-12 0,-41 25 12 16,19-7-12-16,22-18 6 0,0 0-6 0,-14 14 6 16,9-4-6-16,5-10 3 0,0 0-3 0,0 0 4 15,0 0-4-15,0 0 2 0,0 0-2 0,27 0 3 16,25-24-3-16,-52 24 2 0,0 0-2 0,74-29 2 15,13-3-2-15,-87 32 2 0,0 0-2 0,99-33 3 0,2 4-3 16,-101 29 2-16,0 0-2 0,98-21 2 16,-8-4-2-16,-90 25 2 0,0 0-2 0,85-18 3 0,-14-6-3 15,-71 24 3-15,0 0-3 0,60-19 4 0,-11 11-4 16,-49 8 3-16,0 0-3 0,38-6 3 0,-5 6-3 16,-33 0 4-16,0 0-4 0,25 0 4 0,-12-5-4 15,-13 5 2-15,0 0-2 0,0 0 3 0,0 0-3 16,0 0 2-16,0 0-2 0,-13 11 2 0,-18 8-2 15,31-19 2-15,0 0-2 0,-35 13 2 0,-11 0-2 0,46-13 1 16,0 0-1-16,-50 16 2 0,-2 6-2 0,52-22 2 16,0 0-2-16,-49 24 2 0,0 0-2 0,49-24 2 15,0 0-2-15,-52 19 3 0,14 0-3 0,38-19 2 0,0 0-2 16,-33 18 3-16,9-10-3 0,24-8 3 0,0 0-3 16,-17 6 4-16,6-1-4 0,11-5 3 0,0 0-3 15,0 0 3-15,0 0-3 0,0 0 3 0,0 0-3 16,14 3 4-16,13-11-4 0,-27 8 3 0,0 0-3 15,39-14 4-15,7-2-4 0,-46 16 4 0,0 0-4 0,57-16 4 16,6 0-4-16,-63 16 4 0,0 0-4 0,66-13 5 16,-3-6-5-16,-63 19 5 0,0 0-5 0,62-13 5 15,7 2-5-15,-69 11 5 0,0 0-5 0,68-8 6 16,-19-3-6-16,-49 11 5 0,0 0-5 0,41-5 5 16,-14 7-5-16,-27-2 5 0,0 0-5 0,22 3 6 15,-8-3-6-15,-14 0 7 0,0 0-7 0,0 0 7 16,14 0-7-16,-14 0 7 0,0 0-7 0,0 0 7 15,0 0-7-15,0 0 6 0,0 0-6 0,0 0 7 16,0 0-7-16,0 0 4 0,0 0-4 0,0 0 5 16,0 0-5-16,0 0 3 0,0 0-3 0,0 0 4 0,-17 5-4 15,17-5 2-15,0 0-2 0,-16 9 3 0,-3 1-3 16,19-10 3-16,0 0-3 0,-17 6 3 0,-10-4-3 16,27-2 3-16,0 0-3 0,-36 6 3 0,-5 4-3 15,41-10 3-15,0 0-3 0,-43 8 4 0,2 3-4 16,41-11 4-16,0 0-4 0,-36 3 4 0,1 2-4 15,35-5 4-15,0 0-4 0,-38 5 5 0,-1 4-5 0,39-9 3 16,0 0-3-16,-41 16 4 0,9-3-4 16,32-13 2-16,0 0-2 0,-33 8 3 0,0 3-3 0,33-11 2 15,0 0-2-15,-22 8 3 0,3-3-3 0,19-5 2 0,0 0-2 16,0 0 3-16,-14 6-3 0,14-6 2 0,0 0-2 16,0 0 3-16,0 0-3 0,0 0 1 0,0 0-1 15,0 0 2-15,0 0-2 0,0 0 1 0,0 0-1 16,20-6 2-16,15-2-2 0,-35 8 0 0,0 0 0 0,57-16 1 15,12-3-1-15,-69 19 0 0,0 0 0 0,71-21 1 16,8 2-1-16,-79 19 0 0,0 0 0 0,82-24 0 16,0 5 0-16,-82 19 0 0,0 0 0 0,63-13 0 15,-12 2 0-15,-51 11 0 0,0 0 0 0,47-8 0 16,-6-3 0-16,-41 11 0 0,0 0 0 0,35-8 0 16,-7-2 0-16,-28 10 0 0,0 0 0 0,22-6 0 15,-6 6 0-15,-16 0 0 0,0 0 0 0,0 0 1 16,11-2-1-16,-11 2 1 0,0 0-1 0,0 0 2 15,0 0-2-15,0 0 2 0,0 0-2 0,13 0 2 16,-13 0-2-16,0 0 2 0,0 0-2 0,0 0 2 16,11 2-2-16,-11-2 3 0,0 0-3 0,0 0 3 0,0 0-3 15,0 0 2-15,0 0-2 0,0 0 3 0,0 0-3 16,0 0 2-16,0 0-2 0,0 0 3 0,0 0-3 16,0 0 3-16,0 0-3 0,-11 3 3 0,11-3-3 15,0 0 2-15,0 0-2 0,-5 13 2 0,5-13-2 16,0 0 1-16,0 0-1 0,-5 8 1 0,5-8-1 15,0 0 0-15,0 0 0 0,0 0 1 0,-9 11-1 16,9-11 0-16,0 0 0 0,0 0 1 0,0 0-1 0,0 0 0 16,0 0 0-16,14 13 0 0,0-7 0 0,-14-6 0 15,0 0 0-15,19 0 1 0,11-6-1 0,-30 6 1 16,0 0-1-16,27 0 2 0,-2-8-2 0,-25 8 1 0,0 0-1 16,24-5 2-16,-7 0-2 0,-17 5 1 0,0 0-1 15,13 0 2-15,-13 0-2 0,0 0 2 0,0 0-2 16,19 0 3-16,-5-6-3 0,-14 6 3 0,0 0-3 15,17 0 3-15,-4 0-3 0,-13 0 2 0,0 0-2 16,0 0 3-16,14 0-3 0,-14 0 3 0,0 0-3 0,0 0 4 16,13 0-4-16,-13 0 2 0,0 0-2 0,11 0 3 15,-11 0-3-15,0 0 2 0,0 0-2 0,17 0 2 16,-17 0-2-16,0 0 1 0,0 0-1 0,0 0 1 16,0 0-1-16,0 0 1 0,0 0-1 0,8 0 1 15,-8 0-1-15,0 0 0 0,0 0 0 0,0 0 1 16,0 0-1-16,0 0 0 0,0 0 0 0,0 0 1 15,0 0-1-15,0 0 0 0,0 0 0 0,0 0 1 16,0 0-1-16,0 0 1 0,0 0-1 0,0 0 1 16,0 0-1-16,0 0 0 0,0 0 0 0,0 0 1 15,0 0-1-15,0 0 1 0,0 0-1 0,0 0 1 0,0 0-1 16,0 0 1-16,0 0-1 0,0 0 1 0,-5 14-1 16,5-14 1-16,0 0-1 0,-17 2 1 0,1 1-1 15,16-3 1-15,0 0-1 0,-14 5 2 0,-2-5-2 16,16 0 2-16,0 0-2 0,-19 6 2 0,-6-3-2 15,25-3 2-15,0 0-2 0,-27 5 3 0,-1 0-3 16,28-5 4-16,0 0-4 0,-30 6 5 0,3-6-5 0,27 0 5 16,0 0-5-16,-22 2 6 0,0 1-6 0,22-3 2 15,0 0-2-15,-27 8 2 0,0-3-2 0,27-5 3 16,0 0-3-16,-22 3 4 0,-3 2-4 0,25-5 3 0,0 0-3 16,-16 6 4-16,0 2-4 0,16-8 3 0,0 0-3 15,-17 10 4-15,-2-1-4 0,19-9 4 0,0 0-4 16,-19 5 4-16,-8 0-4 0,27-5 2 0,0 0-2 15,-30 6 3-15,-3-6-3 0,33 0 3 0,0 0-3 16,-30 2 3-16,2-2-3 0,28 0 3 0,0 0-3 0,-27 0 3 16,-11 6-3-16,38-6 3 0,0 0-3 0,-38 10 4 15,-3-2-4-15,41-8 4 0,0 0-4 0,-36 11 4 16,14-6-4-16,22-5 4 0,0 0-4 0,-27 14 5 16,-14 5-5-16,41-19 2 0,0 0-2 0,-30 18 3 15,5-10-3-15,25-8 2 0,0 0-2 0,-16 11 2 16,-3-5-2-16,19-6 0 0,0 0 0 0,-22 8 1 15,6 0-1-15,16-8 0 0,0 0 0 0,-14 5 1 16,0 0-1-16,14-5 0 0,0 0 0 0,-13 0 1 16,-1 6-1-16,14-6 0 0,0 0 0 0,-19 2 0 15,5 4 0-15,14-6 0 0,0 0 0 0,-11 5 0 0,0 0 0 16,11-5 0-16,0 0 0 0,-13 3 0 0,-4 0 0 16,17-3 0-16,0 0 0 0,-21 2 0 0,1 4 0 15,20-6 0-15,0 0 0 0,-19 0 1 0,-3 5-1 16,22-5 0-16,0 0 0 0,-21 0 0 0,-1 0 0 15,22 0 0-15,0 0 0 0,-19 0 1 0,5 0-1 16,14 0 0-16,0 0 0 0,-14 0 0 0,1 0 0 16,13 0 0-16,0 0 0 0,-11 0 0 0,11 0 0 0,0 0 0 15,0 0 0-15,-19 8 0 0,5-2 0 0,14-6 0 16,0 0 0-16,-14 0 0 0,6 0 0 0,8 0 0 16,0 0 0-16,-11 0 0 0,-2 0 0 0,13 0 0 0,0 0 0 15,-17 0 0-15,3 0 0 0,14 0 0 0,0 0 0 16,-8 5 0-16,-5-5 0 0,13 0 0 0,0 0 0 15,-14 0 0-15,-5 0 0 0,19 0 0 0,0 0 0 16,-17 0 0-16,4 3 0 0,13-3 0 0,0 0 0 16,-14 5 0-16,14-5 0 0,0 0 0 0,0 0 0 0,-16 11 0 15,5-11 0-15,11 0 0 0,0 0 0 0,-8 2 0 16,8-2 0-16,0 0 0 0,0 0 0 0,-14 0 0 16,14 0 0-16,0 0 0 0,0 0 0 0,0 0 0 15,-14 11 0-15,14-11 0 0,0 0 0 0,0 0 0 16,0 0 0-16,0 0 0 0,0 0 0 0,0 0 0 15,-8 5 0-15,8-5 0 0,0 0 0 0,0 0 0 16,0 0 0-16,0 0 0 0,0 0 0 0,0 0 0 16,0 0 0-16,0 0 0 0,0 0 0 0,22 0 0 15,5-5 0-15,-27 5 0 0,0 0 0 0,36-5 0 0,7-1 0 16,-43 6 0-16,0 0 0 0,50-8 0 0,-1-2 0 16,-49 10 0-16,0 0 0 0,52-8 0 0,5-6 0 15,-57 14 0-15,0 0 0 0,49-16 0 0,-11 3 0 16,-38 13 0-16,0 0 0 0,41-14 0 0,6-12 0 15,-47 26-1-15,0 0 1 0,41-25 0 0,-6 7 0 16,-35 18-1-16,0 0 1 0,36-19 0 0,-3 0 0 16,-33 19-1-16,0 0 1 0,46-13 0 0,9-3 0 0,-55 16 0 15,0 0 0-15,57-14 0 0,6 1 0 0,-63 13 0 16,0 0 0-16,60-14 0 0,-22 9 0 0,-38 5 0 16,0 0 0-16,38-11 1 0,6 3-1 0,-44 8 1 0,0 0-1 15,44-5 1-15,-11 5-1 0,-33 0 0 16,0 0 0-16,21-8 1 0,12-3-1 0,-33 11 0 0,0 0 0 15,36-10 1-15,-12 1-1 0,-24 9 0 0,0 0 0 16,25 0 0-16,-9-5 0 0,-16 5 0 0,0 0 0 16,25-5 0-16,10 2 0 0,-35 3 0 0,0 0 0 0,30-5 0 15,-5-3 0-15,-25 8 0 0,0 0 0 0,19-6 1 16,-3 1-1-16,-16 5 0 0,0 0 0 0,11-5 0 16,0-1 0-16,-11 6 0 0,0 0 0 0,11-2 0 15,0-4 0-15,-11 6 0 0,0 0 0 0,17 0 0 16,7-5 0-16,-24 5 0 0,0 0 0 0,17-3 0 15,-4 0 0-15,-13 3 0 0,0 0 0 0,14 0 0 16,5 0 0-16,-19 0 0 0,0 0 0 0,14-2 0 16,-1 2 0-16,-13 0 0 0,0 0 0 0,11-6 1 15,0 6-1-15,-11 0 0 0,0 0 0 0,11 0 1 16,0 0-1-16,-11 0 1 0,0 0-1 0,14 0 1 0,5 0-1 16,-19 0 1-16,0 0-1 0,19 0 2 0,-3 0-2 15,-16 0 1-15,0 0-1 0,11 0 2 0,0 0-2 16,-11 0 0-16,0 0 0 0,14 0 1 0,-14 0-1 15,0 0 0-15,0 0 0 0,11 0 0 0,-11 0 0 16,0 0 0-16,0 0 0 0,0 0 0 0,11 0 0 16,-11 0 0-16,0 0 0 0,0 0 0 0,0 0 0 15,0 0-1-15,0 0 1 0,13 8 0 0,-13-8 0 16,0 0 0-16,0 0 0 0,0 0 0 0,3 11 0 0,-3-11-1 16,0 0 1-16,0 0 0 0,3 11 0 0,-3-11-1 15,0 0 1-15,0 0 0 0,-11 13 0 0,11-13-1 16,0 0 1-16,-8 3 0 0,-6 2 0 0,14-5-1 0,0 0 1 15,-8 6 0-15,-6-1 0 0,14-5-1 0,0 0 1 16,-19 5 0-16,0 3 0 0,19-8 0 0,0 0 0 16,-25 6 0-16,-2-3 0 0,27-3 0 0,0 0 0 15,-30 5 0-15,-6 6 0 0,36-11 0 0,0 0 0 0,-32 5 0 16,-4 3 0-16,36-8 0 0,0 0 0 0,-35 0 0 16,-4 8 0-16,39-8 0 0,0 0 0 0,-32 11 0 15,4-6 0-15,28-5 0 0,0 0 0 0,-27 3 0 16,0 2 0-16,27-5 0 0,0 0 0 0,-33 5 0 15,8 4 0-15,25-9 0 0,0 0 0 0,-24 10 0 16,-4 1 0-16,28-11 0 0,0 0 0 0,-24 8 0 16,5-3 0-16,19-5 0 0,0 0 0 0,-17 0 0 15,1 3 0-15,16-3 0 0,0 0 0 0,-16 3 0 16,-4 5 0-16,20-8 0 0,0 0 0 0,-21 5 0 16,1-2 0-16,20-3 0 0,0 0 0 0,-16 2 0 0,2 1 0 15,14-3 0-15,0 0 0 0,-13 6 0 0,-4-6 0 16,17 0 0-16,0 0 0 0,-13 5 0 0,-6-5 0 15,19 0 0-15,0 0 0 0,-17 3 1 0,-2-3-1 16,19 0 0-16,0 0 0 0,-22 0 1 0,0 0-1 16,22 0 0-16,0 0 0 0,-21 0 0 0,1 2 0 15,20-2 0-15,0 0 0 0,-27 8 0 0,-6-2 0 16,33-6 0-16,0 0 0 0,-35 13 0 0,5-5 0 0,30-8 0 16,0 0 0-16,-30 11 0 0,11-6 0 0,19-5 0 15,0 0 0-15,-14 6 0 0,-8 2 0 0,22-8 0 16,0 0 0-16,-22 5 0 0,-2-2 0 0,24-3 0 0,0 0 0 15,-22 5 1-15,0 0-1 0,22-5 0 0,0 0 0 16,-19 6 1-16,3-1-1 0,16-5 0 0,0 0 0 16,-22 3 0-16,5 2 0 0,17-5 0 0,0 0 0 15,-19 0 0-15,-8 5 0 0,27-5 0 0,0 0 0 0,-27 6 0 16,5 2 0-16,22-8 0 0,0 0 0 0,-19 5 0 16,-1-2 0-16,20-3 0 0,0 0 0 0,-21 5 0 15,-1 1 0-15,22-6 0 0,0 0 0 0,-19 5 0 16,2-5 0-16,17 0 0 0,0 0 0 0,-11 0 0 15,11 0 0-15,0 0 0 0,0 0 0 0,-13 0 0 16,13 0 0-16,0 0 0 0,0 0 0 0,0 0 0 16,0 0 0-16,0 0 0 0,0 0 0 0,16 0 0 15,25-5 0-15,-41 5 0 0,0 0 0 0,49-8 0 16,-2-3 0-16,-47 11 0 0,0 0 0 0,46-14 0 16,3 1 0-16,-49 13 0 0,0 0 0 0,49-11 0 0,-8-2 0 15,-41 13 0-15,0 0 0 0,39-11 0 0,15-10 0 16,-54 21 0-16,0 0 0 0,55-22 0 0,-14 14 0 15,-41 8 0-15,0 0 0 0,43-8 0 0,12 3 0 16,-55 5 0-16,0 0 0 0,49-5 0 0,-13-1 0 16,-36 6 0-16,0 0 0 0,27-5 0 0,3 2 0 15,-30 3 0-15,0 0 0 0,33-5 0 0,-9-3 0 16,-24 8 0-16,0 0 0 0,25-6 0 0,-9 1 0 0,-16 5 0 16,0 0 0-16,22-5 0 0,6-1 0 0,-28 6 0 15,0 0 0-15,27-2 0 0,-2-4 0 0,-25 6 0 16,0 0 0-16,21 0 0 0,-10-5 0 0,-11 5 0 0,0 0 0 15,11-3 0-15,3 1 0 0,-14 2 0 0,0 0 0 16,19 0 0-16,0 0 0 0,-19 0 0 0,0 0 0 16,19 0 0-16,0 0 0 0,-19 0 0 0,0 0 0 15,17 0 0-15,-6 0 0 0,-11 0 0 0,0 0 0 16,11 0 0-16,8 0 0 0,-19 0 0 0,0 0 0 0,22 0 0 16,-1 0 0-16,-21 0 0 0,0 0 0 0,20-3 0 15,-1 3 0-15,-19 0 0 0,0 0 0 0,21-6 0 16,7 6 0-16,-28 0 0 0,0 0 0 0,27 0 0 15,-5 0 0-15,-22 0 0 0,0 0 0 0,16 0 0 16,-5 0 0-16,-11 0 0 0,0 0 0 0,11 0 1 16,-11 0-1-16,0 0 0 0,0 0 0 0,17 0 1 15,-17 0-1-15,0 0 1 0,0 0-1 0,0 0 1 16,0 0-1-16,0 0 1 0,0 0-1 0,10 0 2 16,-10 0-2-16,0 0 1 0,0 0-1 0,0 0 2 15,0 0-2-15,0 0 1 0,0 0-1 0,0 0 2 0,0 0-2 16,0 0 1-16,0 0-1 0,0 0 2 0,0 0-2 15,0 0 1-15,0 0-1 0,0 0 2 0,0 0-2 16,0 0 1-16,0 0-1 0,-5 11 2 0,-6-8-2 16,11-3 1-16,0 0-1 0,-14 5 1 0,-16 3-1 15,30-8 1-15,0 0-1 0,-32 11 1 0,2-6-1 16,30-5 1-16,0 0-1 0,-33 3 2 0,-14 2-2 16,47-5 1-16,0 0-1 0,-38 6 1 0,5-1-1 0,33-5 1 15,0 0-1-15,-30 5 2 0,-8 4-2 0,38-9 2 16,0 0-2-16,-35 5 2 0,7-2-2 0,28-3 3 15,0 0-3-15,-30 10 4 0,-13 1-4 0,43-11 4 0,0 0-4 16,-41 13 5-16,-3-5-5 0,44-8 5 0,0 0-5 16,-41 11 5-16,0-5-5 0,41-6 4 0,0 0-4 15,-46 8 5-15,2 0-5 0,44-8 4 0,0 0-4 16,-38 10 4-16,5-4-4 0,33-6 4 0,0 0-4 0,-36 13 5 16,4-5-5-16,32-8 4 0,0 0-4 0,-36 11 4 15,-2 2-4-15,38-13 2 0,0 0-2 0,-30 14 3 16,11 2-3-16,19-16 1 0,0 0-1 0,-20 13 2 15,-15 6-2-15,35-19 1 0,0 0-1 0,-33 13 1 16,11-2-1-16,22-11 1 0,0 0-1 0,-21 8 1 16,-1 3-1-16,22-11 0 0,0 0 0 0,-25 8 1 15,-5 2-1-15,30-10 0 0,0 0 0 0,-30 9 0 16,5 1 0-16,25-10 0 0,0 0 0 0,-21 3 0 16,-7 2 0-16,28-5 0 0,0 0 0 0,-22 6 0 15,-5-1 0-15,27-5 0 0,0 0 0 0,-22 3 0 0,3-1 0 16,19-2 0-16,0 0 0 0,-24 3 0 0,-4 2 0 15,28-5 0-15,0 0 0 0,-27 6 0 0,2-1 0 16,25-5 0-16,0 0 0 0,-16 3 0 0,2 2 0 16,14-5 0-16,0 0 0 0,-13 0 1 0,-1 6-1 15,14-6 1-15,0 0-1 0,-14 0 1 0,3 2-1 16,11-2 0-16,0 0 0 0,-11 3 1 0,3-3-1 16,8 0 0-16,0 0 0 0,0 0 1 0,-13 0-1 0,13 0 0 15,0 0 0-15,0 0 0 0,0 0 0 0,0 0 0 16,0 0 0-16,-14 0 0 0,14 0 0 0,0 0 0 15,0 0 0-15,0 0 1 0,0 0-1 0,0 0 0 0,0 0 0 16,0 0 1-16,0 0-1 0,0 0 1 0,0 0-1 16,41-16 1-16,11-3-1 0,-52 19 1 0,0 0-1 15,65-27 1-15,1-5-1 0,-66 32 1 0,0 0-1 16,71-29 1-16,5-1-1 0,-76 30 1 0,0 0-1 16,77-32 1-16,-9 5-1 0,-68 27 0 0,0 0 0 0,71-35 0 15,6-2 0-15,-77 37 0 0,0 0 0 0,87-38 0 16,3 6 0-16,-90 32 0 0,0 0 0 0,90-27 0 15,-8 9 0-15,-82 18 0 0,0 0 0 0,63-19 0 16,-11 3 0-16,-52 16 0 0,0 0 0 0,41-8 0 16,-8 2 0-16,-33 6 0 0,0 0 0 0,27-2 0 15,-5-1 0-15,-22 3 0 0,0 0 0 0,16-3 0 16,-16 3 0-16,0 0 0 0,0 0 0 0,19 0 0 16,-19 0 0-16,0 0 0 0,0 0 0 0,0 0 0 15,0 0 0-15,0 0-1 0,0 0 1 0,-13 0 0 16,-6 8 0-16,19-8-1 0,0 0 1 0,-30 11 0 0,-11-3 0 15,41-8-1-15,0 0 1 0,-52 11 0 0,-8-6 0 16,60-5-1-16,0 0 1 0,-69 14 0 0,-15 4 0 16,84-18-1-16,0 0 1 0,-90 27 0 0,-6 8 0 15,96-35-1-15,0 0 1 0,-98 38 0 0,2-1 0 16,96-37-1-16,0 0 1 0,-106 38 0 0,-20-1 0 16,126-37-1-16,0 0 1 0,-123 40 0 0,6-2 0 0,117-38-1 15,0 0 1-15,-107 37 0 0,14-2 0 0,93-35-1 16,0 0 1-16,-87 32 0 0,5 0 0 0,82-32 0 15,0 0 0-15,-77 25 0 0,9-7 0 0,68-18 0 16,0 0 0-16,-57 14 0 0,21-4 0 0,36-10 0 0,0 0 0 16,-19 3 0-16,5 2 0 0,14-5 0 0,0 0 0 15,0 0 0-15,-13 6 0 0,13-6 0 0,0 0 0 16,0 0 0-16,27-6 0 0,-27 6-1 0,0 0 1 16,41-10 0-16,19-4 0 0,-60 14-1 0,0 0 1 0,68-13 0 15,6-6 0-15,-74 19-1 0,0 0 1 0,77-19 0 16,-6-5 0-16,-71 24 0 0,0 0 0 0,79-24 0 15,11-3 0-15,-90 27 0 0,0 0 0 0,96-32 0 16,2-5 0-16,-98 37 0 0,0 0 0 0,93-35 0 16,-14 3 0-16,-79 32 0 0,0 0 0 0,60-22 0 15,-22 12 0-15,-38 10 0 0,0 0 0 0,25-8 0 16,-11 2 0-16,-14 6 0 0,0 0 0 0,13-11 0 16,-5 6 0-16,-8 5 0 0,0 0 0 0,0 0 0 15,0 0 0-15,0 0 0 0,0 0 0 0,-13 11 0 16,-23 8 0-16,36-19 0 0,0 0 0 0,-63 24 0 0,-16 2 0 15,79-26 0-15,0 0 0 0,-95 33 0 0,-12 1 0 16,107-34 0-16,0 0 0 0,-115 38 0 0,6-6 0 16,109-32 0-16,0 0 0 0,-109 27 0 0,2 2 0 15,107-29-1-15,0 0 1 0,-109 25 0 0,5 1 0 16,104-26-1-16,0 0 1 0,-95 30 0 0,26-9 0 16,69-21-1-16,0 0 1 0,-60 16 0 0,22-2 0 15,38-14-1-15,0 0 1 0,-24 5 0 0,10 0 0 0,14-5-1 16,0 0 1-16,0 0 0 0,0 0 0 0,0 0 0 15,0 0 0-15,0 0 0 0,41-10 0 0,-41 10 0 16,0 0 0-16,52-27 0 0,24-3 0 0,-76 30 0 0,0 0 0 16,93-29 0-16,5 2 0 0,-98 27 0 0,0 0 0 15,104-32 0-15,-5-11 0 0,-99 43 0 0,0 0 0 16,84-45 0-16,6-4 0 0,-90 49 0 0,0 0 0 16,90-51 0-16,1 3 0 0,-91 48 0 0,0 0 0 15,73-32 0-15,-26 13 0 0,-47 19 0 0,0 0 0 0,27-13 0 16,-13 8 0-16,-14 5 0 0,0 0 0 0,0 0 1 15,-6 10-1-15,6-10 0 0,0 0 0 0,-35 22 1 16,-42 15-1-16,77-37 0 0,0 0 0 0,-95 43 1 16,-9 8-1-16,104-51 0 0,0 0 0 0,-112 51 1 15,-14 3-1-15,126-54 0 0,0 0 0 0,-136 45 1 16,-4 3-1-16,140-48 0 0,0 0 0 0,-133 51 1 16,10-8-1-16,123-43 0 0,0 0 0 0,-107 38 1 15,9-12-1-15,98-26 0 0,0 0 0 0,-85 25 1 16,22-7-1-16,63-18 0 0,0 0 0 0,-46 11 0 15,24-3 0-15,22-8 0 0,0 0 0 0,0 0 1 16,27-24-1-16,-27 24 1 0,0 0-1 0,44-22 1 0,30-2-1 16,-74 24 1-16,0 0-1 0,87-37 1 0,17-6-1 15,-104 43 1-15,0 0-1 0,117-51 1 0,12-11-1 16,-129 62 1-16,0 0-1 0,128-67 1 0,1 3-1 16,-129 64 1-16,0 0-1 0,117-67 1 0,-24 16-1 15,-93 51 0-15,0 0 0 0,79-45 1 0,-16 10-1 16,-63 35 0-16,0 0 0 0,52-27 1 0,-30 14-1 0,-22 13 0 15,0 0 0-15,0 0 0 0,-28 37 0 0,28-37 0 16,0 0 0-16,-41 40 0 0,-16 14 0 0,57-54 0 16,0 0 0-16,-85 62 0 0,-27 2 0 0,112-64 0 0,0 0 0 15,-139 56 0-15,-22 6 0 0,161-62 0 0,0 0 0 16,-161 56 0-16,-14 3 0 0,175-59 0 0,0 0 0 16,-167 59 0-16,-7 13 0 0,174-72 0 0,0 0 0 15,-162 73 0-15,10-14 0 0,152-59 0 0,0 0 0 16,-134 56 0-16,22-8 0 0,112-48 0 0,0 0 0 0,-85 27 0 15,33-11 0-15,52-16 1 0,0 0-1 0,-24 5 1 16,24-5-1-16,0 0 1 0,0 0-1 0,13-21 2 16,45-33-2-16,-58 54 3 0,0 0-3 0,84-61 4 15,20-12-4-15,-104 73 4 0,0 0-4 0,115-64 5 16,10 8-5-16,-125 56 5 0,0 0-5 0,137-51 5 16,10 0-5-16,-147 51 3 0,0 0-3 0,142-56 4 15,-16 7-4-15,-126 49 3 0,0 0-3 0,118-48 3 16,-9 8-3-16,-109 40 3 0,0 0-3 0,98-38 4 15,-21 20-4-15,-77 18 2 0,0 0-2 0,57-16 2 0,-38 13-2 16,-19 3 2-16,0 0-2 0,-11 13 2 0,-33 25-2 16,44-38 1-16,0 0-1 0,-71 45 2 0,-24 4-2 15,95-49 1-15,0 0-1 0,-129 56 2 0,-34 0-2 16,163-56 1-16,0 0-1 0,-178 65 1 0,-10 26-1 16,188-91 0-16,0 0 0 0,-194 93 1 0,-11 9-1 15,205-102 0-15,0 0 0 0,-200 91 0 0,31-16 0 0,169-75 0 16,0 0 0-16,-153 65 0 0,11-17 0 15,142-48 0-15,0 0 0 0,-112 37 1 0,38-18-1 0,74-19 1 16,0 0-1-16,-43 8 1 0,24-2-1 0,19-6 1 16,0 0-1-16,13-19 2 0,53-24-2 0,-66 43 2 15,0 0-2-15,93-56 2 0,13-25-2 0,-106 81 2 0,0 0-2 16,126-83 2-16,19-16-2 0,-145 99 3 0,0 0-3 16,153-88 3-16,2 13-3 0,-155 75 3 0,0 0-3 15,145-62 4-15,-19 11-4 0,-126 51 3 0,0 0-3 16,112-43 4-16,-6 6-4 0,-106 37 4 0,0 0-4 0,77-24 4 15,-42 10-4-15,-35 14 2 0,0 0-2 0,14 0 3 16,-14 0-3-16,0 0 2 0,0 0-2 0,-28 32 2 16,-43 11-2-16,71-43 2 0,0 0-2 0,-95 48 2 15,-6 9-2-15,101-57 1 0,0 0-1 0,-123 64 2 16,-27 16-2-16,150-80 1 0,0 0-1 0,-156 81 2 16,8 7-2-16,148-88 1 0,0 0-1 0,-142 70 1 15,11-14-1-15,131-56 0 0,0 0 0 0,-120 43 1 16,25-19-1-16,95-24 0 0,0 0 0 0,-66 16 1 15,33-5-1-15,33-11 1 0,0 0-1 0,0 0 1 16,28-38-1-16,-28 38 1 0,0 0-1 0,54-42 2 0,14-9-2 16,-68 51 1-16,0 0-1 0,85-70 2 0,5-10-2 15,-90 80 2-15,0 0-2 0,101-89 2 0,22 14-2 16,-123 75 2-16,0 0-2 0,123-70 2 0,3 22-2 16,-126 48 2-16,0 0-2 0,109-43 2 0,-19 11-2 15,-90 32 2-15,0 0-2 0,63-29 2 0,-28 15-2 16,-35 14 1-16,0 0-1 0,14-5 2 0,-14 5-2 0,0 0 1 15,0 0-1-15,-14 19 2 0,-29 16-2 0,43-35 1 16,0 0-1-16,-77 37 1 0,-40 22-1 0,117-59 0 16,0 0 0-16,-131 72 1 0,-6 22-1 0,137-94 0 15,0 0 0-15,-145 94 1 0,-7-6-1 0,152-88 1 0,0 0-1 16,-148 75 1-16,14-18-1 0,134-57 1 0,0 0-1 16,-104 43 1-16,36-11-1 0,68-32 1 0,0 0-1 15,-41 18 1-15,19-12-1 0,22-6 1 0,0 0-1 16,11-16 2-16,25-24-2 0,-36 40 2 0,0 0-2 15,68-62 2-15,30-21-2 0,-98 83 1 0,0 0-1 0,115-86 1 16,5-2-1-16,-120 88 1 0,0 0-1 0,118-89 1 16,-15 17-1-16,-103 72 1 0,0 0-1 0,99-59 2 15,-9 16-2-15,-90 43 1 0,0 0-1 0,71-32 2 16,-25 16-2-16,-46 16 1 0,0 0-1 0,30-8 1 16,-13 8-1-16,-17 0 0 0,0 0 0 0,-14 13 1 15,-35 19-1-15,49-32 1 0,0 0-1 0,-74 51 1 16,-16 27-1-16,90-78 0 0,0 0 0 0,-120 94 1 15,-19 16-1-15,139-110 0 0,0 0 0 0,-164 104 1 16,-11-5-1-16,175-99 0 0,0 0 0 0,-178 83 1 16,6-2-1-16,172-81 1 0,0 0-1 0,-158 69 1 0,19 1-1 15,139-70 1-15,0 0-1 0,-115 59 1 0,49-19-1 16,66-40 1-16,0 0-1 0,-46 24 2 0,21-10-2 16,25-14 1-16,0 0-1 0,6-19 2 0,27-37-2 15,-33 56 2-15,0 0-2 0,65-70 2 0,44-5-2 16,-109 75 2-16,0 0-2 0,129-88 2 0,16-6-2 15,-145 94 2-15,0 0-2 0,152-110 3 0,10-5-3 0,-162 115 3 16,0 0-3-16,158-113 3 0,-16 27-3 0,-142 86 4 16,0 0-4-16,131-69 4 0,-24 21-4 0,-107 48 3 15,0 0-3-15,87-27 4 0,-27 8-4 0,-60 19 4 0,0 0-4 16,41-13 4-16,-19 2-4 0,-22 11 3 0,0 0-3 16,-14 19 3-16,-35 29-3 0,49-48 1 0,0 0-1 15,-74 70 2-15,-27 18-2 0,101-88 1 0,0 0-1 16,-133 99 2-16,-34 8-2 0,167-107 1 0,0 0-1 15,-183 110 1-15,-3-8-1 0,186-102 1 0,0 0-1 16,-180 99 2-16,-3-2-2 0,183-97 1 0,0 0-1 0,-175 104 1 16,22-18-1-16,153-86 1 0,0 0-1 0,-145 78 2 15,20-17-2-15,125-61 1 0,0 0-1 0,-98 38 2 16,46-20-2-16,52-18 2 0,0 0-2 0,-28 3 3 16,17-14-3-16,11 11 3 0,0 0-3 0,25-37 4 15,38-38-4-15,-63 75 3 0,0 0-3 0,84-86 3 16,15-2-3-16,-99 88 4 0,0 0-4 0,112-91 4 15,2 13-4-15,-114 78 4 0,0 0-4 0,123-75 5 16,11 5-5-16,-134 70 5 0,0 0-5 0,139-67 5 16,-21 0-5-16,-118 67 4 0,0 0-4 0,93-56 5 0,-25 16-5 15,-68 40 4-15,0 0-4 0,57-30 4 0,-16 22-4 16,-41 8 2-16,0 0-2 0,22 6 3 0,-14 20-3 16,-8-26 1-16,0 0-1 0,-8 38 1 0,-27 23-1 15,35-61 0-15,0 0 0 0,-60 70 1 0,-28 0-1 16,88-70 0-16,0 0 0 0,-123 86 0 0,-32 15 0 15,155-101 0-15,0 0 0 0,-175 113 0 0,-11 16 0 16,186-129 0-16,0 0 0 0,-186 120 0 0,3-18 0 0,183-102 0 16,0 0 0-16,-166 94 0 0,27-14 0 0,139-80 0 15,0 0 0-15,-118 72 0 0,20-15 0 0,98-57 0 16,0 0 0-16,-71 40 0 0,30-16 0 0,41-24 0 0,0 0 0 16,0 0 0-16,13-43 0 0,-13 43 0 0,0 0 0 15,44-48 0-15,33-11 0 0,-77 59 0 0,0 0 0 16,95-67 0-16,12-13 0 0,-107 80 0 0,0 0 0 15,123-91 1-15,24-14-1 0,-147 105 1 0,0 0-1 16,142-107 1-16,-8 8-1 0,-134 99 1 0,0 0-1 0,131-83 2 16,-11 21-2-16,-120 62 1 0,0 0-1 0,99-48 2 15,-26 21-2-15,-73 27 0 0,0 0 0 0,52-19 1 16,-19 14-1-16,-33 5 0 0,0 0 0 0,0 13 1 16,-27 25-1-16,27-38 0 0,0 0 0 0,-55 56 1 15,-24 19-1-15,79-75 0 0,0 0 0 0,-96 94 0 16,-10 18 0-16,106-112 0 0,0 0 0 0,-126 108 0 15,-19-12 0-15,145-96 0 0,0 0 0 0,-142 88 0 16,-2-7 0-16,144-81 0 0,0 0 0 0,-134 80 1 16,14-2-1-16,120-78 0 0,0 0 0 0,-107 70 1 15,25-22-1-15,82-48 0 0,0 0 0 0,-57 32 1 0,24-16-1 16,33-16 0-16,0 0 0 0,0 0 0 0,5-48 0 16,-5 48 0-16,0 0 0 0,36-62 0 0,21-7 0 15,-57 69 0-15,0 0 0 0,77-75 0 0,13-9 0 16,-90 84 0-16,0 0 0 0,93-83 0 0,5-2 0 15,-98 85 0-15,0 0 0 0,109-86 1 0,3 6-1 16,-112 80 2-16,0 0-2 0,101-70 2 0,-19 8-2 0,-82 62 4 16,0 0-4-16,60-40 4 0,-27 19-4 0,-33 21 3 15,0 0-3-15,17 2 3 0,-9 25-3 0,-8-27 2 16,0 0-2-16,-25 43 2 0,-27 32-2 0,52-75 1 16,0 0-1-16,-76 80 2 0,-23 11-2 0,99-91 1 0,0 0-1 15,-109 100 1-15,-5-1-1 0,114-99 0 0,0 0 0 16,-123 112 1-16,8 9-1 0,115-121 0 0,0 0 0 15,-120 118 0-15,11-24 0 0,109-94 0 0,0 0 0 16,-85 64 1-16,22-11-1 0,63-53 0 0,0 0 0 16,-44 33 0-16,20-20 0 0,24-13 0 0,0 0 0 0,-14 5 0 15,14-5 0-15,0 0 0 0,0 0 0 0,6-18 0 16,24-25 0-16,-30 43 0 0,0 0 0 0,51-51 1 16,15-19-1-16,-66 70 0 0,0 0 0 0,74-75 1 15,5-13-1-15,-79 88 0 0,0 0 0 0,76-81 1 16,-18 25-1-16,-58 56 1 0,0 0-1 0,41-43 2 15,-14 24-2-15,-27 19 2 0,0 0-2 0,14-10 2 16,-14 10-2-16,0 0 2 0,0 0-2 0,0 0 2 16,-19 24-2-16,19-24 2 0,0 0-2 0,-39 43 2 15,-23 21-2-15,62-64 2 0,0 0-2 0,-77 80 2 0,-18 6-2 16,95-86 2-16,0 0-2 0,-85 78 2 0,3-6-2 16,82-72 1-16,0 0-1 0,-66 59 2 0,6-5-2 15,60-54 1-15,0 0-1 0,-43 37 2 0,15-15-2 16,28-22 1-16,0 0-1 0,-16 18 1 0,5-1-1 15,11-17 1-15,0 0-1 0,0 0 1 0,-8 13-1 16,8-13 1-16,0 0-1 0,0 0 1 0,13-8-1 16,-13 8 1-16,0 0-1 0,28-19 2 0,21-16-2 0,-49 35 1 15,0 0-1-15,55-40 1 0,2-3-1 0,-57 43 0 16,0 0 0-16,57-43 1 0,-2 11-1 0,-55 32 0 16,0 0 0-16,35-24 1 0,-16 11-1 0,-19 13 0 0,0 0 0 15,0 0 0-15,11-6 0 0,-11 6 0 0,0 0 0 16,-11 6 1-16,-24 18-1 0,35-24 1 0,0 0-1 15,-46 35 2-15,-20 18-2 0,66-53 1 0,0 0-1 16,-76 62 1-16,-9 8-1 0,85-70 1 0,0 0-1 16,-90 75 1-16,-6 5-1 0,96-80 0 0,0 0 0 0,-93 78 1 15,11-11-1-15,82-67 0 0,0 0 0 0,-57 51 1 16,30-27-1-16,27-24 0 0,0 0 0 0,-14 13 1 16,14-13-1-16,0 0 0 0,0 0 0 0,5-13 1 15,26-36-1-15,-31 49 1 0,0 0-1 0,46-59 1 16,19-8-1-16,-65 67 0 0,0 0 0 0,69-64 1 15,-1 3-1-15,-68 61 1 0,0 0-1 0,60-54 1 16,-5 8-1-16,-55 46 1 0,0 0-1 0,43-32 2 16,-10 8-2-16,-33 24 2 0,0 0-2 0,19-13 3 15,-2 2-3-15,-17 11 1 0,0 0-1 0,0 0 2 16,11-3-2-16,-11 3 1 0,0 0-1 0,-6 16 1 0,-13 19-1 16,19-35 0-16,0 0 0 0,-35 51 1 0,-20 19-1 15,55-70 0-15,0 0 0 0,-66 86 0 0,-18 7 0 16,84-93 0-16,0 0 0 0,-88 89 0 0,9-14 0 15,79-75 0-15,0 0 0 0,-68 61 0 0,27-18 0 16,41-43-1-16,0 0 1 0,-25 27 0 0,6-13 0 16,19-14-1-16,0 0 1 0,0 0 0 0,6 10 0 15,-6-10 0-15,0 0 0 0,21-5 0 0,34-14 0 0,-55 19-1 16,0 0 1-16,71-37 0 0,14-20 0 0,-85 57 0 16,0 0 0-16,90-75 0 0,-14-18 0 0,-76 93 0 0,0 0 0 15,80-100 0-15,2 17 0 0,-82 83 0 0,0 0 0 16,76-75 0-16,-5 14 0 0,-71 61 0 0,0 0 0 15,55-51 1-15,-20 19-1 0,-35 32 0 0,0 0 0 16,19-19 0-16,-8 8 0 0,-11 11 0 0,0 0 0 16,0 0 0-16,0 0 0 0,0 0 0 0,0 0 0 0,-22 11 0 15,-27 24 0-15,49-35 0 0,0 0 0 0,-57 43 1 16,-3 7-1-16,60-50 0 0,0 0 0 0,-49 54 0 16,13 2 0-16,36-56 0 0,0 0 0 0,-27 38 0 15,10-17 0-15,17-21 0 0,0 0 0 0,0 0 0 16,-13 16 0-16,13-16 0 0,0 0 0 0,0 0 0 15,19-35 0-15,-19 35 0 0,0 0 0 0,30-37 0 16,11-9 0-16,-41 46 0 0,0 0 0 0,57-61 0 16,20-9 0-16,-77 70-1 0,0 0 1 0,90-75 0 15,8-11 0-15,-98 86-1 0,0 0 1 0,98-93 0 16,-7-15 0-16,-91 108 0 0,0 0 0 0,92-101 0 0,-4 15 0 16,-88 86 0-16,0 0 0 0,93-75 0 0,5 5 0 15,-98 70 0-15,0 0 0 0,104-70 0 0,-11 1 0 16,-93 69 0-16,0 0 0 0,87-70 0 0,-8-8 0 15,-79 78 0-15,0 0 0 0,77-77 0 0,7 2 0 16,-84 75 0-16,0 0 0 0,91-73 0 0,15 17 0 16,-106 56 0-16,0 0 0 0,109-46 0 0,-2 1 0 15,-107 45 0-15,0 0 0 0,95-43 0 0,-2 0 0 0,-93 43 0 16,0 0 0-16,85-45 0 0,5 10 0 0,-90 35 0 16,0 0 0-16,77-27 0 0,-12 8 0 0,-65 19 0 15,0 0 0-15,49-10 0 0,-16 4 0 0,-33 6 0 16,0 0 0-16,22-3 0 0,-3 3 0 0,-19 0 0 0,0 0 0 15,8 0 0-15,-8 0 0 0,0 0 0 0,0 0 0 16,0 0 0-16,6 14 0 0,-6-14 0 0,0 0 0 16,-14 19 0-16,-27 13 0 0,41-32 0 0,0 0 0 0,-55 35 0 15,-10-3 0-15,65-32 0 0,0 0 0 0,-71 32 0 16,-11 11 0-16,82-43 0 0,0 0 0 0,-96 45 0 16,-5 9 0-16,101-54 0 0,0 0 0 0,-112 64 0 15,-24 22 0-15,136-86 0 0,0 0 0 0,-140 96 0 16,12 4 0-16,128-100 0 0,0 0 0 0,-145 88 0 15,-10-2 0-15,155-86 0 0,0 0 0 0,-159 88 0 16,14 6 0-16,145-94 0 0,0 0 0 0,-131 94 0 16,14-8 0-16,117-86 0 0,0 0 0 0,-107 83 0 15,20-19 0-15,87-64-1 0,0 0 1 0,-66 48 0 16,31-26 0-16,35-22-1 0,0 0 1 0,-25 10 0 16,25-10 0-16,0 0 0 0,0 0 0 0,0 0 0 0,17-18 0 15,-17 18 0-15,0 0 0 0,43-33 0 0,20-23 0 16,-63 56 0-16,0 0 0 0,77-72 0 0,-1-11 0 15,-76 83 0-15,0 0 0 0,88-81 0 0,15 4 0 16,-103 77 0-16,0 0 0 0,123-78 0 0,25-5 0 16,-148 83 0-16,0 0 0 0,147-99 0 0,-2-17 0 15,-145 116 0-15,0 0 0 0,156-117 0 0,24 9 0 16,-180 108-1-16,0 0 1 0,186-99 0 0,-14 5 0 0,-172 94-1 16,0 0 1-16,166-101-1 0,4-4 1 0,-170 105-1 15,0 0 1-15,161-94-1 0,-22 6 1 0,-139 88-2 16,0 0 2-16,126-75-2 0,2 8 2 0,-128 67-2 0,0 0 2 15,123-51-2-15,-25 13 2 0,-98 38-2 0,0 0 2 16,85-26-1-16,-22 10 1 0,-63 16-1 0,0 0 1 16,35-8-1-16,-13 2 1 0,-22 6-1 0,0 0 1 15,14 0 0-15,-14 0 0 0,0 0 0 0,0 0 0 16,14 6 0-16,-14-6 0 0,0 0 0 0,0 0 0 0,-22 24 0 16,-36 2 0-16,58-26 0 0,0 0 0 0,-73 33 0 15,-20 10 0-15,93-43 0 0,0 0 0 0,-107 56 0 16,-5 24 0-16,112-80 0 0,0 0 0 0,-125 89 0 15,-20-4 0-15,145-85 0 0,0 0 0 0,-161 91 1 16,-6 1-1-16,167-92 0 0,0 0 0 0,-169 96 1 16,-25 9-1-16,194-105 1 0,0 0-1 0,-189 117 1 15,4 9-1-15,185-126 0 0,0 0 0 0,-181 113 1 16,-7-11-1-16,188-102 0 0,0 0 0 0,-180 96 1 16,16 6-1-16,164-102 0 0,0 0 0 0,-153 96 1 15,-6 6-1-15,159-102 1 0,0 0-1 0,-150 91 1 0,11-10-1 16,139-81 1-16,0 0-1 0,-126 75 2 0,14-11-2 15,112-64 1-15,0 0-1 0,-103 59 2 0,4-3-2 16,99-56 1-16,0 0-1 0,-90 57 2 0,5 7-2 16,85-64 1-16,0 0-1 0,-71 64 1 0,11 9-1 15,60-73 1-15,0 0-1 0,-52 69 1 0,11-2-1 16,41-67 0-16,0 0 0 0,-40 65 1 0,9-9-1 16,31-56 0-16,0 0 0 0,-24 56 1 0,2-13-1 0,22-43 0 15,0 0 0-15,-22 46 1 0,0-4-1 0,22-42 0 16,0 0 0-16,-13 43 0 0,2 8 0 0,11-51 0 0,0 0 0 15,-8 48 0-15,2-13 0 0,6-35 0 0,0 0 0 16,-3 22 0-16,3-22 0 0,0 0 0 0,0 0 0 16,0 13 0-16,0-13 0 0,0 0 0 0,0 0 0 15,14-13 0-15,0-17 0 0,-14 30 0 0,0 0 0 16,27-48 0-16,17-8 0 0,-44 56 0 0,0 0 0 0,49-65 1 16,14-4-1-16,-63 69 1 0,0 0-1 0,79-81 2 15,22-20-2-15,-101 101 2 0,0 0-2 0,112-113 2 16,8-5-2-16,-120 118 1 0,0 0-1 0,118-118 2 15,15 14-2-15,-133 104 1 0,0 0-1 0,140-108 1 16,-1-7-1-16,-139 115 1 0,0 0-1 0,147-123 2 16,1-3-2-16,-148 126 1 0,0 0-1 0,153-110 2 15,11 16-2-15,-164 94 1 0,0 0-1 0,158-88 2 16,-19 5-2-16,-139 83 2 0,0 0-2 0,140-83 3 16,7-11-3-16,-147 94 1 0,0 0-1 0,153-94 2 0,3 1-2 15,-156 93 1-15,0 0-1 0,153-86 1 0,2 11-1 16,-155 75 0-16,0 0 0 0,153-75 1 0,0 0-1 15,-153 75 1-15,0 0-1 0,142-89 1 0,-11 4-1 16,-131 85 1-16,0 0-1 0,140-89 1 0,10 6-1 16,-150 83 1-16,0 0-1 0,145-75 1 0,-6 13-1 15,-139 62 1-15,0 0-1 0,139-56 1 0,6-6-1 16,-145 62 1-16,0 0-1 0,148-69 1 0,-1-1-1 0,-147 70 1 16,0 0-1-16,137-75 1 0,5-5-1 0,-142 80 1 15,0 0-1-15,144-75 1 0,7-6-1 0,-151 81 1 16,0 0-1-16,147-67 1 0,-21 11-1 0,-126 56 2 15,0 0-2-15,112-51 2 0,0 6-2 0,-112 45 0 0,0 0 0 16,106-43 1-16,-10 5-1 0,-96 38 0 0,0 0 0 16,79-37 0-16,-24 13 0 0,-55 24 0 0,0 0 0 15,35-22 0-15,-5 6 0 0,-30 16 0 0,0 0 0 16,25-8 0-16,-17 3 0 0,-8 5 0 0,0 0 0 16,0 0 0-16,0 0 0 0,0 0 0 0,0 0 0 0,0 0 0 15,-33 18 0-15,33-18 0 0,0 0 0 0,-46 25 0 16,-20-1 0-16,66-24 0 0,0 0 0 0,-79 26 0 15,-6 4 0-15,85-30 0 0,0 0 0 0,-93 32 1 16,11 0-1-16,82-32 0 0,0 0 0 0,-92 30 1 16,-9 5-1-16,101-35 0 0,0 0 0 0,-118 40 1 15,-10 11-1-15,128-51 0 0,0 0 0 0,-129 56 1 16,12 14-1-16,117-70 0 0,0 0 0 0,-120 75 0 16,-9 0 0-16,129-75 0 0,0 0 0 0,-133 69 0 15,-9 1 0-15,142-70 0 0,0 0 0 0,-140 67 0 16,15-16 0-16,125-51 0 0,0 0 0 0,-131 48 0 0,-11 3 0 15,142-51 0-15,0 0 0 0,-134 62 0 0,11 7 0 16,123-69 0-16,0 0 0 0,-120 67 0 0,8-2 0 16,112-65 0-16,0 0 0 0,-123 61 0 0,-6 1 0 15,129-62 0-15,0 0 0 0,-120 59 0 0,19-8 0 16,101-51 0-16,0 0 0 0,-93 48 0 0,9-11 0 16,84-37 0-16,0 0 0 0,-71 33 1 0,8-9-1 0,63-24 0 15,0 0 0-15,-47 18 1 0,20-7-1 0,27-11 0 16,0 0 0-16,-14 8 1 0,14-8-1 0,0 0 0 15,0 0 0-15,11-8 1 0,38-13-1 0,-49 21 0 16,0 0 0-16,58-27 1 0,24-16-1 0,-82 43 0 0,0 0 0 16,98-51 1-16,36-18-1 0,-134 69 0 0,0 0 0 15,145-89 0-15,16-15 0 0,-161 104 0 0,0 0 0 16,169-105 0-16,33 11 0 0,-202 94 0 0,0 0 0 0,202-88 0 16,3 5 0-16,-205 83 0 0,0 0 0 0,213-94 0 15,14 0 0-15,-227 94 0 0,0 0 0 0,229-94 0 16,3 3 0-16,-232 91 0 0,0 0 0 0,224-77 0 15,-16 20 0-15,-208 57 0 0,0 0 0 0,210-53 0 16,14 7 0-16,-224 46 0 0,0 0 0 0,197-37 1 16,-22 5-1-16,-175 32 0 0,0 0 0 0,180-30 0 15,3-2 0-15,-183 32 0 0,0 0 0 0,175-32 0 16,-9 2 0-16,-166 30 0 0,0 0 0 0,164-26 0 16,11-12 0-16,-175 38 0 0,0 0 0 0,164-43 0 15,-25 6 0-15,-139 37-1 0,0 0 1 0,142-43 0 16,-3 0 0-16,-139 43 0 0,0 0 0 0,132-35 0 0,-12 14 0 15,-120 21 0-15,0 0 0 0,101-22 0 0,-25 9 0 16,-76 13 0-16,0 0 0 0,63-11 0 0,-6 6 0 16,-57 5 0-16,0 0 0 0,52 5 0 0,-8 3 0 15,-44-8 0-15,0 0 0 0,33 11 0 0,-9-3 0 16,-24-8 0-16,0 0 0 0,20 5 0 0,-4 1 0 16,-16-6 0-16,0 0 0 0,14 5 0 0,2-2 0 0,-16-3 0 15,0 0 0-15,16 5 0 0,-2 0 0 16,-14-5 0-16,0 0 0 0,0 0 0 0,8 0 0 0,-8 0 0 15,0 0 0-15,0 0 0 0,0 0 0 0,0 0 0 16,0 0 0-16,0 0 0 0,-16 0 0 0,16 0 0 16,0 0 0-16,-28 8 0 0,-26 3 0 0,54-11 0 0,0 0 0 15,-63 8 0-15,-5 8 0 0,68-16 0 0,0 0 0 16,-71 19 0-16,-14 2 0 0,85-21 0 0,0 0 0 16,-98 24 1-16,-22 1-1 0,120-25 1 0,0 0-1 15,-123 18 1-15,0-7-1 0,123-11 1 0,0 0-1 0,-118 13 1 16,1 9-1-16,117-22 1 0,0 0-1 0,-118 24 1 15,-7 0-1-15,125-24 1 0,0 0-1 0,-115 19 2 16,9 0-2-16,106-19 1 0,0 0-1 0,-96 18 2 16,11 1-2-16,85-19 1 0,0 0-1 0,-87 19 2 15,2-6-2-15,85-13 0 0,0 0 0 0,-76 14 1 16,10-4-1-16,66-10 0 0,0 0 0 0,-57 11 0 16,19-3 0-16,38-8 0 0,0 0 0 0,-25 6 0 15,14-6 0-15,11 0 0 0,0 0 0 0,0 0 0 16,0 0 0-16,0 0 0 0,0 0 0 0,0 0 0 15,-8 0 0-15,8 0-1 0,0 0 1 0,8 0 0 0,25 2 0 16,-33-2-1-16,0 0 1 0,55 6 0 0,13-6 0 16,-68 0-1-16,0 0 1 0,79-6-1 0,6-2 1 15,-85 8-2-15,0 0 2 0,84-13-1 0,7-1 1 16,-91 14-3-16,0 0 3 0,92-18-3 0,12 2 3 16,-104 16-2-16,0 0 2 0,112-19-2 0,-3-3 2 15,-109 22-2-15,0 0 2 0,107-24-1 0,-22 6 1 0,-85 18-3 16,0 0 3-16,79-19-2 0,5 5 2 0,-84 14-2 15,0 0 2-15,88-10-1 0,-6 2 1 0,-82 8-2 16,0 0 2-16,68-3-1 0,-13 6 1 0,-55-3-1 16,0 0 1-16,46 2 0 0,-16-2 0 0,-30 0-1 0,0 0 1 15,25-2 0-15,-9 2 0 0,-16 0 0 0,0 0 0 16,14 8 0-16,-1-3 0 0,-13-5 0 0,0 0 0 16,0 0 0-16,14 13 0 0,-14-13 0 0,0 0 0 15,0 0 0-15,3 11 0 0,-3-11 0 0,0 0 0 0,0 0 0 16,8 14 0-16,-8-14 0 0,0 0 0 0,0 8 0 15,-3 10 0-15,3-18 0 0,0 0 0 0,-5 24 0 16,2-10 0-16,3-14 0 0,0 0 0 0,-8 11 0 16,8-11 0-16,0 0 0 0,0 0 0 0,-16 13 0 15,-9 6 0-15,25-19-1 0,0 0 1 0,-38 13 0 16,2-2 0-16,36-11 0 0,0 0 0 0,-41 8 0 16,-11 5 0-16,52-13 0 0,0 0 0 0,-57 16 0 15,-6-2 0-15,63-14-1 0,0 0 1 0,-63 10 0 16,1 4 0-16,62-14-1 0,0 0 1 0,-63 13 0 15,3-7 0-15,60-6 0 0,0 0 0 0,-58 0 0 0,4 5 0 16,54-5 0-16,0 0 0 0,-52 3 0 0,-3 2 0 16,55-5 0-16,0 0 0 0,-49 0 0 0,5 0 0 15,44 0 0-15,0 0 0 0,-41 0 1 0,6 5-1 16,35-5 1-16,0 0-1 0,-36 3 1 0,-10-3-1 16,46 0 1-16,0 0-1 0,-44 0 1 0,6 3-1 15,38-3 0-15,0 0 0 0,-44 8 1 0,-10-3-1 16,54-5 1-16,0 0-1 0,-52 3 1 0,5 2-1 0,47-5 1 15,0 0-1-15,-43 5 2 0,-12 4-2 0,55-9 2 16,0 0-2-16,-52 16 2 0,-3-3-2 0,55-13 1 16,0 0-1-16,-54 8 2 0,-4 3-2 0,58-11 1 0,0 0-1 15,-60 10 2-15,3 4-2 0,57-14 1 0,0 0-1 16,-49 8 1-16,8 5-1 0,41-13 1 0,0 0-1 16,-36 19 1-16,-5 3-1 0,41-22 1 0,0 0-1 15,-38 16 2-15,14-11-2 0,24-5 2 0,0 0-2 16,-17 5 2-16,6-5-2 0,11 0 1 0,0 0-1 0,0 0 2 15,-11 6-2-15,11-6 1 0,0 0-1 0,0 0 2 16,0 0-2-16,0 0 1 0,0 0-1 0,0 0 2 16,14-11-2-16,-14 11 1 0,0 0-1 0,36-13 1 15,18-12-1-15,-54 25 0 0,0 0 0 0,63-24 1 16,11 3-1-16,-74 21 0 0,0 0 0 0,84-24 1 16,9 10-1-16,-93 14 0 0,0 0 0 0,93-18 0 15,-14 2 0-15,-79 16 0 0,0 0 0 0,82-17 0 16,-3 7 0-16,-79 10-1 0,0 0 1 0,77-8 0 15,-1-3 0-15,-76 11-1 0,0 0 1 0,82-19-1 16,3 6 1-16,-85 13-1 0,0 0 1 0,85-11-1 0,5-2 1 16,-90 13-2-16,0 0 2 0,79-11-2 0,-11 8 2 15,-68 3-2-15,0 0 2 0,63-5-2 0,-8-3 2 16,-55 8-1-16,0 0 1 0,49-11 0 0,14 0 0 16,-63 11 0-16,0 0 0 0,52-8 0 0,-14 8 0 15,-38 0 0-15,0 0 0 0,30 0 0 0,-3 0 0 16,-27 0 0-16,0 0 0 0,27 6 0 0,-13-6 0 15,-14 0 0-15,0 0 0 0,8 0 0 0,-8 0 0 0,0 0 0 16,0 0 0-16,14 0 0 0,-14 0 0 0,0 0 0 16,0 0 0-16,0 0 0 0,0 0 0 0,0 0-1 15,0 0 1-15,8 2 0 0,-8-2 0 0,0 0-1 0,0 0 1 16,0 0 0-16,0 0 0 0,0 0-2 0,0 0 2 16,0 11-1-16,-13-5 1 0,13-6-2 0,0 0 2 15,-25 2-1-15,-8 9 1 0,33-11-2 0,0 0 2 16,-49 13-2-16,-14 1 2 0,63-14-2 0,0 0 2 0,-60 16-2 15,-3-3 2-15,63-13-1 0,0 0 1 0,-65 11 0 16,-1 2 0-16,66-13 0 0,0 0 0 0,-65 14 0 16,-12-1 0-16,77-13 0 0,0 0 0 0,-76 14 0 15,2 2 0-15,74-16 1 0,0 0-1 0,-68 8 1 16,5 2-1-16,63-10 1 0,0 0-1 0,-52 3 2 16,8 0-2-16,44-3 2 0,0 0-2 0,-33 0 3 15,9 0-3-15,24 0 2 0,0 0-2 0,-16 0 3 16,16 0-3-16,0 0 2 0,0 0-2 0,-14 0 3 15,14 0-3-15,0 0 2 0,0 0-2 0,-19 0 2 16,19 0-2-16,0 0 1 0,0 0-1 0,-14-6 2 0,14 6-2 16,0 0 1-16,0 0-1 0,0 0 1 0,0 0-1 15,0 0 1-15,0 0-1 0,0 0 1 0,0 0-1 16,0 0 1-16,0 0-1 0,0 0 1 0,27-5-1 16,-27 5 0-16,0 0 0 0,33-5 1 0,16-1-1 15,-49 6 0-15,0 0 0 0,58-2 1 0,-4-4-1 16,-54 6 0-16,0 0 0 0,52-10 0 0,8 1 0 0,-60 9 0 15,0 0 0-15,58-10 0 0,-15 7 0 16,-43 3 0-16,0 0 0 0,47 0 1 0,-4 0-1 0,-43 0 1 16,0 0-1-16,41 0 1 0,-11-5-1 0,-30 5 0 15,0 0 0-15,25 0 1 0,-9 0-1 0,-16 0 1 0,0 0-1 16,20 0 1-16,-7 0-1 0,-13 0 1 0,0 0-1 16,14-6 1-16,-6 6-1 0,-8 0 1 0,0 0-1 15,0 0 1-15,0 0-1 0,0 0 1 0,0 0-1 16,14 0 2-16,-14 0-2 0,0 0 1 0,0 0-1 15,0 0 2-15,0 0-2 0,0 0 1 0,0 0-1 0,0 0 2 16,-8 0-2-16,8 0 1 0,0 0-1 0,-14 0 1 16,-11 0-1-16,25 0 1 0,0 0-1 0,-24 6 1 15,-1 2-1-15,25-8 1 0,0 0-1 0,-33 10 1 16,1-4-1-16,32-6 1 0,0 0-1 0,-41 3 1 16,0-1-1-16,41-2 0 0,0 0 0 0,-44 8 1 15,-11-2-1-15,55-6 0 0,0 0 0 0,-54 13 0 16,5-8 0-16,49-5 0 0,0 0 0 0,-50 6 0 15,1 2 0-15,49-8 0 0,0 0 0 0,-57 10 0 16,0-1 0-16,57-9 0 0,0 0 0 0,-50 8 0 0,1 8 0 16,49-16 0-16,0 0 0 0,-46 18 0 0,2 4 0 15,44-22 0-15,0 0 0 0,-44 19 0 0,17-3 0 16,27-16 0-16,0 0 0 0,-22 2 0 0,11 1 0 16,11-3 0-16,0 0 0 0,0 0 0 0,0 0 0 15,0 0 0-15,0 0 0 0,0 0 0 0,-5 13 0 16,5-13 0-16,0 0 0 0,11 0 0 0,13-5 0 15,-24 5 0-15,0 0 0 0,33-5 0 0,8-1 0 16,-41 6 0-16,0 0 0 0,41-2 0 0,5-9 0 0,-46 11 0 16,0 0 0-16,41-8 0 0,-8 3 0 0,-33 5 0 15,0 0 0-15,36 0 0 0,5-11 0 0,-41 11 0 16,0 0 0-16,35-8 0 0,-5-3 0 0,-30 11 0 0,0 0 0 16,25-8 1-16,-3 0-1 0,-22 8 0 0,0 0 0 15,8-5 0-15,3 5 0 0,-11 0 0 0,0 0 0 16,0 0 0-16,19-6 0 0,-19 6 0 0,0 0 0 15,14-8 0-15,2 3 0 0,-16 5 0 0,0 0 0 0,16 0 0 16,-2 0 0-16,-14 0-1 0,0 0 1 0,8-5 0 16,6-1 0-16,-14 6-1 0,0 0 1 0,13-3 0 15,-13 3 0-15,0 0-1 0,0 0 1 0,11-5 0 16,-11 5 0-16,0 0 0 0,0 0 0 0,0 0 0 16,17-5 0-16,-17 5 0 0,0 0 0 0,0 0 0 15,0 0 0-15,0 0 0 0,0 0 0 0,13 0 0 16,-4 0 0-16,-9 0 0 0,0 0 0 0,16 0 0 15,9 0 0-15,-25 0 0 0,0 0 0 0,30-6 0 16,2 6 0-16,-32 0 0 0,0 0 0 0,30 0 0 16,-2-2 0-16,-28 2 0 0,0 0 0 0,24-3 0 0,-2 0 0 15,-22 3 0-15,0 0 0 0,17 0 0 0,-9-5 0 16,-8 5 0-16,0 0 0 0,11-5 0 0,0 5 0 16,-11 0 0-16,0 0 0 0,11 0 0 0,-11 0 0 15,0 0 0-15,0 0 0 0,16-3 0 0,-5 3 0 16,-11 0 0-16,0 0 0 0,0 0 0 0,14 0 0 15,-14 0 0-15,0 0 0 0,0 0 0 0,0 0 0 16,0 0 0-16,0 0 0 0,0 0 0 0,0 0 0 16,0 0 0-16,0 0 0 0,10 0 0 0,-10 0 0 0,0 0 0 15,0 0 0-15,0 0 0 0,0 0 0 0,0 0 0 16,0 0 0-16,0 0 0 0,0 0 0 0,0 0 0 0,0 0 0 16,0 0 0-16,0 0 0 0,0 0 0 0,0 0 0 15,0 0 1-15,-16-11-1 0,16 11 0 0,0 0 0 16,-22 0 1-16,-13 0-1 0,35 0 1 0,0 0-1 15,-41 0 1-15,-8 0-1 0,49 0 2 0,0 0-2 0,-50 0 2 16,-7 6-2-16,57-6 1 0,0 0-1 0,-60 8 1 16,-11 2-1-16,71-10 0 0,0 0 0 0,-74 6 1 15,9 2-1-15,65-8 1 0,0 0-1 0,-63 13 1 16,6 11-1-16,57-24 1 0,0 0-1 0,-63 24 2 16,-11-5-2-16,74-19 2 0,0 0-2 0,-71 14 2 15,3 4-2-15,68-18 3 0,0 0-3 0,-74 19 3 16,-13 0-3-16,87-19 2 0,0 0-2 0,-80 19 2 15,12-1-2-15,68-18 1 0,0 0-1 0,-63 14 1 16,6-4-1-16,57-10 0 0,0 0 0 0,-57 14 1 16,2-1-1-16,55-13 0 0,0 0 0 0,-55 19 0 15,-2-3 0-15,57-16 0 0,0 0 0 0,-57 13 0 0,2 1 0 16,55-14 0-16,0 0 0 0,-49 5 0 0,0 3 0 16,49-8 0-16,0 0 0 0,-50 11 0 0,1 2 0 15,49-13 0-15,0 0 0 0,-43 14 0 0,4-1 0 16,39-13 0-16,0 0 0 0,-35 11 0 0,-3 0 0 15,38-11-1-15,0 0 1 0,-33 8 0 0,11-3 0 16,22-5-1-16,0 0 1 0,-19 0-1 0,0 8 1 0,19-8-2 16,0 0 2-16,-30 11-1 0,-6-9 1 0,36-2-1 15,0 0 1-15,-41 3 0 0,6 5 0 0,35-8 0 16,0 0 0-16,-36 11 0 0,-7 2 0 0,43-13 0 16,0 0 0-16,-52 6 0 0,-6 2 0 0,58-8 0 15,0 0 0-15,-52 5 1 0,20-2-1 0,32-3 0 0,0 0 0 16,-44 5 1-16,-5 6-1 0,49-11 1 0,0 0-1 15,-49 13 1-15,8-2-1 0,41-11 1 0,0 0-1 16,-36 13 1-16,1-7-1 0,35-6 0 0,0 0 0 16,-41 8 1-16,-9-3-1 0,50-5 0 0,0 0 0 0,-49 5 1 15,11 3-1-15,38-8 0 0,0 0 0 0,-44 6 0 16,-21-1 0-16,65-5 0 0,0 0 0 0,-63 14 0 16,11-1 0-16,52-13 0 0,0 0 0 0,-44 8 0 15,-2-3 0-15,46-5-1 0,0 0 1 0,-38 6 0 16,0 2 0-16,38-8-1 0,0 0 1 0,-36 11 0 15,3-3 0-15,33-8 0 0,0 0 0 0,-33 10 0 16,-2-4 0-16,35-6 0 0,0 0 0 0,-38 13 1 16,2-5-1-16,36-8 1 0,0 0-1 0,-38 11 1 15,-11-1-1-15,49-10 2 0,0 0-2 0,-55 14 2 0,20-1-2 16,35-13 2-16,0 0-2 0,-44 14 2 0,3-1-2 16,41-13 2-16,0 0-2 0,-46 16 2 0,7-2-2 15,39-14 1-15,0 0-1 0,-38 13 2 0,-3 3-2 16,41-16 0-16,0 0 0 0,-38 16 1 0,11 0-1 15,27-16 0-15,0 0 0 0,-30 19 1 0,2-6-1 16,28-13 0-16,0 0 0 0,-27 19 1 0,5 5-1 16,22-24 0-16,0 0 0 0,-24 14 0 0,-1 4 0 0,25-18 0 15,0 0 0-15,-27 14 0 0,-9 5 0 0,36-19 0 16,0 0 0-16,-38 24 0 0,2-6 0 0,36-18 0 16,0 0 0-16,-35 14 0 0,-1 2 0 0,36-16 0 0,0 0 0 15,-35 13 0-15,-9 1 0 0,44-14 0 0,0 0 0 16,-35 10 0-16,5-2 0 0,30-8 0 0,0 0 0 15,-30 11 0-15,-11 11 0 0,41-22 0 0,0 0 0 16,-39 24 0-16,7-14 0 0,32-10-1 0,0 0 1 0,-30 14 0 16,2-1 0-16,28-13-1 0,0 0 1 0,-33 8 0 15,3 8 0-15,30-16-1 0,0 0 1 0,-27 14 0 16,0-1 0-16,27-13-1 0,0 0 1 0,-33 14-1 16,-13 2 1-16,46-16-1 0,0 0 1 0,-41 13 0 15,0 0 0-15,41-13 0 0,0 0 0 0,-36 16 0 16,-8 1 0-16,44-17-1 0,0 0 1 0,-46 18 0 15,-3 12 0-15,49-30 0 0,0 0 0 0,-49 29 0 16,5-2 0-16,44-27 0 0,0 0 0 0,-33 24 0 16,0-2 0-16,33-22 0 0,0 0 0 0,-24 21 0 15,-14 11 0-15,38-32 0 0,0 0 0 0,-39 27 0 0,7 2 0 16,32-29 0-16,0 0 0 0,-28 22 0 16,4 7 0-16,24-29 0 0,0 0 0 0,-28 25 0 0,-10-1 0 15,38-24 0-15,0 0 0 0,-35 26 1 0,5-7-1 16,30-19 0-16,0 0 0 0,-36 22 1 0,-13 4-1 15,49-26 0-15,0 0 0 0,-46 27 0 0,5-5 0 16,41-22 0-16,0 0 0 0,-44 18 0 0,-5 4 0 16,49-22-1-16,0 0 1 0,-44 21 0 0,-2 1 0 15,46-22-1-15,0 0 1 0,-41 21-1 0,11-2 1 0,30-19-1 16,0 0 1-16,-28 19 0 0,-2 5 0 0,30-24-1 16,0 0 1-16,-33 19 0 0,6 2 0 0,27-21 0 15,0 0 0-15,-24 19 0 0,-4 8 0 0,28-27 0 0,0 0 0 16,-27 29 0-16,0 0 0 0,27-29 0 0,0 0 0 15,-22 27 0-15,-6 0 0 0,28-27 0 0,0 0 0 16,-21 27 0-16,-7 2 0 0,28-29 0 0,0 0 0 16,-27 32 0-16,5-5 0 0,22-27-1 0,0 0 1 15,-22 24-1-15,-2 1 1 0,24-25 0 0,0 0 0 0,-22 26 0 16,0-7 0-16,22-19 0 0,0 0 0 0,-22 19 0 16,0-6 0-16,22-13 0 0,0 0 0 0,-27 24 0 15,2-5 0-15,25-19 0 0,0 0 0 0,-16 19 0 16,0-6 0-16,16-13 0 0,0 0 0 0,-17 16 0 15,1 6 0-15,16-22 0 0,0 0 0 0,-22 24 0 16,8-11 0-16,14-13 0 0,0 0 0 0,-19 14 0 16,3 2 0-16,16-16 0 0,0 0 0 0,-14 19 0 15,1-6 0-15,13-13 0 0,0 0 0 0,-11 19 0 16,2-6 0-16,9-13 0 0,0 0 0 0,-8 13 0 0,0 4 0 16,8-17 0-16,0 0 0 0,-19 13 0 0,3 11 0 15,16-24-1-15,0 0 1 0,-14 27 0 0,3-3 0 16,11-24-1-16,0 0 1 0,-3 13-1 0,-5 3 1 15,8-16-1-15,0 0 1 0,-5 17-1 0,-4 1 1 16,9-18-1-16,0 0 1 0,-11 19-1 0,3-8 1 16,8-11-1-16,0 0 1 0,0 0 0 0,-8 19 0 15,8-19-1-15,0 0 1 0,0 0 0 0,-5 13 0 16,5-13-1-16,0 0 1 0,0 0 0 0,-6 16 0 0,6-16 0 16,0 0 0-16,0 0 0 0,-3 13 0 0,3-13 0 15,0 0 0-15,0 0 0 0,0 0 0 0,0 0 0 16,0 0 0-16,-11 14 0 0,11-14 0 0,0 0 0 0,0 0 0 15,0 0 0-15,0 0 0 0,0 0 0 0,0 0 0 16,0 8 0-16,0-8 0 0,0 0 0 0,0 0 0 16,0 0 0-16,0 0 0 0,0 0 0 0,0 0 0 15,0 0 0-15,0 0 0 0,0 0 0 0,0 0 0 0,0 0 1 16,0 0-1-16,0 0 0 0,0 0 0 0,0-8 1 16,0 8-1-16,0 0 0 0,0 0 0 0,6-19 1 15,-1 6-1-15,-5 13 0 0,0 0 0 0,0-14 1 16,6-7-1-16,-6 21 1 0,0 0-1 0,8-22 1 15,0-2-1-15,-8 24 1 0,0 0-1 0,14-29 1 16,0 2-1-16,-14 27 1 0,0 0-1 0,13-32 1 16,-5 8-1-16,-8 24 0 0,0 0 0 0,14-24 1 15,0 2-1-15,-14 22 0 0,0 0 0 0,13-21 1 16,1 5-1-16,-14 16 0 0,0 0 0 0,14-11 0 16,-1-8 0-16,-13 19 0 0,0 0 0 0,17-19 0 0,2 1 0 15,-19 18 0-15,0 0 0 0,22-19 0 0,-3 11 0 16,-19 8 0-16,0 0 0 0,16-11 0 0,1-2 0 15,-17 13 0-15,0 0 0 0,19-19 0 0,3 6 0 16,-22 13 0-16,0 0 0 0,24-11 0 0,1-8 0 16,-25 19 0-16,0 0 0 0,27-19 0 0,6-10 0 15,-33 29 0-15,0 0 0 0,27-22 1 0,-2 4-1 0,-25 18 0 16,0 0 0-16,24-24 1 0,6-9-1 0,-30 33 0 16,0 0 0-16,33-34 0 0,-11 1 0 0,-22 33 0 15,0 0 0-15,19-24 0 0,-3 8 0 0,-16 16 0 16,0 0 0-16,14-13 0 0,0 2 0 0,-14 11 0 0,0 0 0 15,13-16 0-15,1 5 0 0,-14 11 0 0,0 0 0 16,0 0 0-16,11-8 0 0,-11 8 0 0,0 0 0 16,0 0 1-16,0 0-1 0,0 0 0 0,0 0 0 15,0 0 0-15,11 3 0 0,-11-3 0 0,0 0 0 16,5 13 0-16,4 6 0 0,-9-19 0 0,0 0 0 0,0 22 0 16,0 4 0-16,0-26 0 0,0 0 0 0,-6 30 0 15,-2 5 0-15,8-35 0 0,0 0 0 0,-14 32 0 16,6 5 0-16,8-37 0 0,0 0 0 0,-14 38 0 15,1-14 0-15,13-24 0 0,0 0 0 0,-19 32 0 16,-9-8 0-16,28-24 0 0,0 0 0 0,-27 24 0 16,2 3 0-16,25-27-1 0,0 0 1 0,-27 24 0 15,8-5 0-15,19-19-2 0,0 0 2 0,-16 21-1 16,-6 4 1-16,22-25-2 0,0 0 2 0,-19 24-1 16,0 0 1-16,19-24-3 0,0 0 3 0,-17 19-2 15,3 2 2-15,14-21-3 0,0 0 3 0,-13 24-2 0,-6 0 2 16,19-24-2-16,0 0 2 0,-14 19-2 0,3-6 2 15,11-13-1-15,0 0 1 0,-5 19-1 0,-4 0 1 16,9-19-1-16,0 0 1 0,-13 16-1 0,2 0 1 16,11-16-2-16,0 0 2 0,-8 16-1 0,0 3 1 15,8-19-2-15,0 0 2 0,-9 13-1 0,-4 11 1 16,13-24-2-16,0 0 2 0,-14 19-1 0,6-5 1 0,8-14-1 16,0 0 1-16,-6 13 0 0,-5 0 0 0,11-13-1 15,0 0 1-15,-8 16 0 0,0 3 0 0,8-19 0 16,0 0 0-16,-5 19 0 0,2-11 0 0,3-8-1 0,0 0 1 15,0 0 0-15,0 0 0 0,0 0 0 0,0 0 0 16,-11 11 0-16,11-11 0 0,0 0 0 0,0 0 0 16,-11 13 0-16,11-13 0 0,0 0 0 0,0 0 0 15,-5 8 0-15,5-8 0 0,0 0 0 0,0 0 0 16,0 0 0-16,-11 11 0 0,11-11 0 0,0 0 0 0,0 0 0 16,0 0 0-16,0 0-1 0,0 0 1 0,0 0 0 15,0 0 0-15,0 0-1 0,0 0 1 0,0 0 0 16,0 0 0-16,0 0-1 0,0 0 1 0,0 0 0 15,0 0 0-15,0 0 0 0,0 0 0 0,0 0 0 16,0 0 0-16,0 0 0 0,0 0 0 0,0 0 0 16,0 0 0-16,0 0 0 0,0 0 0 0,0 0 0 15,0 0 0-15,0 0 0 0,0 0 0 0,0 0 0 16,0 0 0-16,0 0 0 0,0 0 0 0,11-27 0 16,8-16 0-16,-19 43 0 0,0 0 0 0,30-56 0 0,-3-11 0 15,-27 67 0-15,0 0 0 0,27-64 0 16,3-11 0-16,-30 75 0 0,0 0 0 0,41-75 1 0,8 2-1 15,-49 73 0-15,0 0 0 0,50-64 0 0,4 2 0 16,-54 62 0-16,0 0 0 0,49-59 0 0,1-8 0 16,-50 67 0-16,0 0 0 0,41-69 0 0,-6-6 0 15,-35 75 0-15,0 0 0 0,22-75 0 0,5 0 0 16,-27 75 0-16,0 0 0 0,22-57 1 0,-8 20-1 16,-14 37 1-16,0 0-1 0,16-38 2 0,6 1-2 0,-22 37 1 15,0 0-1-15,25-38 2 0,-6 1-2 0,-19 37 1 16,0 0-1-16,22-38 2 0,-1 3-2 0,-21 35 1 15,0 0-1-15,28-40 1 0,-1-13-1 0,-27 53 1 0,0 0-1 16,33-51 1-16,0 0-1 0,-33 51 1 0,0 0-1 16,35-46 1-16,1 3-1 0,-36 43 0 0,0 0 0 15,38-45 1-15,5 2-1 0,-43 43 0 0,0 0 0 16,44-43 0-16,5 11 0 0,-49 32 0 0,0 0 0 16,55-30 0-16,0-2 0 0,-55 32-1 0,0 0 1 0,54-37 0 15,4 5 0-15,-58 32 0 0,0 0 0 0,57-38 0 16,11 1 0-16,-68 37 0 0,0 0 0 0,71-43 0 15,11 5 0-15,-82 38 0 0,0 0 0 0,88-48 0 16,10-6 0-16,-98 54 0 0,0 0 0 0,98-59 0 16,-5-5 0-16,-93 64 0 0,0 0 0 0,98-70 0 15,14 14 0-15,-112 56 0 0,0 0 0 0,121-53 0 16,7 7 0-16,-128 46 0 0,0 0 0 0,131-46 0 16,-11 4 0-16,-120 42-1 0,0 0 1 0,118-49 0 15,15-2 0-15,-133 51-1 0,0 0 1 0,140-56 0 0,-6-5 0 16,-134 61-1-16,0 0 1 0,131-62 0 0,-6 3 0 15,-125 59 0-15,0 0 0 0,129-62 0 0,15 6 0 16,-144 56 0-16,0 0 0 0,145-51 0 0,-11 14 0 16,-134 37 0-16,0 0 0 0,137-38 0 0,15 6 0 15,-152 32 0-15,0 0 0 0,153-24 0 0,0 0 0 16,-153 24 0-16,0 0 0 0,153-27 0 0,0-3 0 16,-153 30-1-16,0 0 1 0,159-24 0 0,5 11 0 0,-164 13-1 15,0 0 1-15,169-13-1 0,11-6 1 0,-180 19-2 16,0 0 2-16,189-14-1 0,-1 9 1 0,-188 5-2 15,0 0 2-15,197-11-2 0,8-2 2 0,-205 13-2 16,0 0 2-16,199-13-2 0,-11 2 2 0,-188 11-3 0,0 0 3 16,205-8-2-16,19 8 2 0,-224 0-11 0,0 0 11 15,241-14-10-15,7-15 10 0,3-3-1958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2-14T19:20:43.890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211 0 0</inkml:trace>
  <inkml:trace contextRef="#ctx0" brushRef="#br0" timeOffset="947">106 397 0</inkml:trace>
  <inkml:trace contextRef="#ctx0" brushRef="#br0" timeOffset="2689">26 476 0</inkml:trace>
  <inkml:trace contextRef="#ctx0" brushRef="#br0" timeOffset="3614">0 661 0</inkml:trace>
  <inkml:trace contextRef="#ctx0" brushRef="#br0" timeOffset="5180">0 820 0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2-14T19:20:53.952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423 0 0,'-106'106'328,"80"-53"-313,26-26 1,-27-27 0,-26 52-1,53-25 63,-132 132-78,106-159 16,26 26 78,-53 1 15,53-1-15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4:50:49.628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272 443 0,'35'17'547,"-18"17"-484,0-34-63,0 0 0,-17 17 31,34-17-31,-34 17 16,34-17-1,-17 0 1,0 17-1,0-17 1,0 17 15,0-17 1,-17 17-17,17-17 32,17 0-47,-17 0 31,-17 34 16,17-34 0,-17 17-31,17-17-16,0 0 62,-17 18-46,18-18-1,-1 17 1,0-17 15,0 0 47,-17 17-31,17-17-47,0 0 32,0 0-1,0 0-16,17 0 1,0 0 0,-17 0-1,0 0 17,0 0-17,17 0 1,-17 0-1,0 0 32,0 0-15,0 0 30,0 0-46,1 0 62,16 0-63,-17 0 1,0 0-16,0 0 16,0 0-1,0 0-15,-17-17 16,34 17 31,0-17-47,-17-1 31,0 18-31,0 0 16,0 0-1,-17-17 235,17 0 250,0 17-500,17-17 16,-34 0 656,17 17-657,-17-17 17,18 0-17,-18 0-15,0 0 344,0-17-281,0 17-17,0 0 17,0 0-16,-18 17 422,1 0-454,0 0 63,-17-17 625,34 0-656,-17-17 0,17 17-31,-17 17 46,17-17 157,-17 17-203,-17-17-16,34 0 62,-17 17 1,0-18-48,-17 18 48,17 0-48,17-34-15,-17 34 16,0 0 0,0 0-16,-17 0 15,-1 17 1,18-17 0,0 0 30,0 17 423,0-17-438,0 0-15,-17 0 15,17 0 32,0 0-32,0 18-15,0-18 109,0 0-125,17 17 31,-34-17-31,-17 0 94,17 0 203,17 0-282,0 0 48,-18 0-63,35 17 15,-17-17-15,-17 0 32,17 17-32,0-17 15,-17 0-15,17 0 16,-17 17-1,0 0-15,0-34 719,17 0-688,0 0 63,0 0-47,0 17 0,17-17-31,-17 17 15,-1-35-31,18 18 15,0-17 1,-34 17 0,17 17 109,17-17-94,0 0 0,-17 17-31,0-17 31,0-17-15,0 34 31,0-17-47,0 0 16,-17 0-1,17 17 1,0-17-1,-34 0-15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4:50:52.72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4:50:57.813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204 204 0,'17'0'328,"17"0"-203,-17 18-78,0-18 78,1 0-78,-53 0 375,1 0-406,34-18 15,-17 18-31,0-17 0,0 17 31,-17-17-15,17 17 15,0 0 16,0-17 15,0 0 48,0 17-110,0 0 15,0-34 454,17 17-453,-17-17 31,17 0 93,-17 17-140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4:51:05.624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0 0 0,'17'0'360,"0"0"-360,0 0 15,0 0 48,0 18-48,0-18 1,17 0 0,-17 17-16,18-17 15,-18 0 1,0 0 46,0 0-62,17 0 47,0 0 31,-17 0 141,17 0-188,-17 0-15,0 0 0,0 0-16,0 0 31,0 0 0,17 0 16,-17 0-47,0 0 16,1 0-1,-1 0 17,0 0 30,17 0-31,-17 0-15,0 0 78,0 17-79,0-17 1,0 0-16,0 0 16,0 0-1,0 0 1,17 0 15,-17 0-15,0 0-16,0 0 31,0 0-31,0 0 16,0 0-1,1 0 48,-1 0 15,0 0-63,0 0 17,0 0 46,0 17-78,0-17 15,0 0 1,0 0-16,0 0 94,0 17-63,17-17 235,0 0-219,-17 0-32,0 0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4:51:10.460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0 55 0,'51'0'297,"-34"0"-297,0 0 16,17 0-1,0 0-15,-16 0 32,-1 0-32,0 0 15,0 0 79,17 0-94,51-17 94,-51 17-47,-17 0-47,-17-17 0,34 17 15,0 0 48,-17 0-32,17 0 0,-16 0 188,-1 0-157,0-17-62,0 17 79,0 0-79,0 0 15,17 0 32,-17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4:51:34.33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171 0 0,'-34'0'672,"-34"0"-672,51 0 16,-1 0-16,1 0 0,0 0 15,17 17 860,0 0-875,0 17 31,0-16 32,0 16-47,0-17 15,0 0-16,0 0 439,0 0-236,17-17-218,0 0 16,-17 34 0,35-17 15,-18-17-16,0 0 1,0 0-16,-17 17 31,34-17-15,-17 0 15,0 17 16,0-17-31,34 0-16,-34 0 31,0 0-15,17 0 30,-17 0 17,0 0-47,17 0 93,-17 0-93,35 0 46,-35 0-31,0 0-31,0 0 94,0 0-78,0 0 46,17 17 1,-17-17-48,0 0 1,0 17 31,0-17-47,51 17 15,-51-17-15</inkml:trace>
  <inkml:trace contextRef="#ctx0" brushRef="#br0" timeOffset="1966">205 17 0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08T21:16:09.540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3260 127 0,'-126'-18'313,"-72"-18"-298,162 36-15,18 0 16,-18 0 0,-72-36-16,18 36 15,54 0-15,18 0 16,-36-36-16,18 36 16,-18 0-16,-54 18 218,90-18-218,0 0 78,18 18-46,-36-18-17,-126 72-15,35-18 16,91-36-16,-18-18 516,18-18-485,18 18-31,0-18 0,-36 18 15,54-18 1,-18 18-16,0 0 16,-18 0 46,18 0-46,-18-18 15,0 0 125,0 0-156,18 0 16,0 18 0,0 0-1,0 0 1,0 0 15,18-18 47,-18 18-31,-18 0 47,-54 18-79,72-18 251,-90 108-266,0 36 16,90-144-1,18 18 17,-54-18 296,36 0-328,0 0 15,-18 0 79,18 0-94,0 0 16,0 0-16,-18 0 15,18 0 1,0 0 78,0 0-94,0-18 31,-37 0 110,37 18-126,0-18 1,-18 0 78,18 18-79,0 0 1,0 0 15,18 36 375,0 36-406,-18-54 32,18 0-17,0 0-15,0 0 94,0 18-78,0-18-16,0 0 0,0 36 265,-36-54-187,18 54-46,18-36-32,0 0 15,-36 72 16,18-72-31,18 0 16,-18 0 0,0 55 31,-54 35-32,54-72-15,0 36 94,-18 0-94,36-54 31,-18-18-15,18 54-16,0-36 15,-18 0 1,-18 0 0,36 0 109,-18 18-78,0-18-47,18 0 15,-18-18-15,18 18 375,36 0-359,-18 18-1,0-36 17,0 0-17,-18 18 1,54 0 0,-36-18 46,0 18-46,0 0-1,-54 54 610,-108 18-625,90-54 0,18-18 16,0-18-16,18 18 16,0 0-16,0 0 15,0-18 1,18 18 265,72 18-265,-54-36 31,-18 18-32,18-18 110,0 0 16,18 0-141,0 0 47,-18 0 15,0-18-31,-54 0 235,18 18-47,0 0-219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5:11:53.667"/>
    </inkml:context>
    <inkml:brush xml:id="br0">
      <inkml:brushProperty name="width" value="0.10583" units="cm"/>
      <inkml:brushProperty name="height" value="0.10583" units="cm"/>
      <inkml:brushProperty name="color" value="#FF0000"/>
    </inkml:brush>
  </inkml:definitions>
  <inkml:trace contextRef="#ctx0" brushRef="#br0">3261 0 0,'0'18'765,"0"0"-733,0 0-1,0 54-31,0-54 15,0 0-15,0 0 16,0 0 15,0 0 1,0 0-17,0 18 1,0-18-1,0 0 32,-18 0-31,18 0 15,0 0 32,0 18-48,0-18 1,0 18 125,-18-36-141,18 18 46,0 18 17,0-17-47,0-1-16,0 0 15,0 0 63,0 0-62,0 18 0,0-18-1,0 18 110,0 0-109,0 18 15,0 72-31,0-54 16,-18-36 531,18-18-532,0 0-15,0 18 16,0 54-1,0-72 1,0 18-16,0-18 16,0 18-1,0-18-15,0 0 16,0 0 15,0 0 79,-18-18 546,-54 0-656,54 0 15,0 18-15,0-18 16,-36 36-16,0-18 31,36-18-31,0 18 32,0-18-17,-19 0 1,19 0-16,0 0 15,0 0-15,0 0 125,-18 18-125,18-18 16,-18 0 15,18 0-15,0 0 0,0 0 46,0 0-31,0 0 1,0 0-17,0 0-15,0 0 31,0 0-15,-18 0 78,18 0-79,0 0 1,0-18 15,0 18-15,0 0 15,18-18-15,-18 0-16,0 18 15,0-18 1,0 0 0,0 18-16,0 0 47,-18 0 234,18-18-281,0 0 0,0 18 47,18-36-32,-18 36 1,18-18 0,-18 18 30,0 0 48,0 0-63,0-18 32,0 18-32,0 0 63,0 0-32,0 0 17,0 0-48,0 18-16,0-18 17,0 0-1,0 0 63,0 0-79,18 36 17,-18-36-1,0 18 31,0 0-46,0 0 0,0-18 30,18 18-30,0 0 0,-18-18-1,0 36 17,0-18 14,0 0-30,0-18 15,18 18-15,-18-18-16,0 0 31,18 18 0,-18-18 1,0 18-17,0-18 63,0 36-46,-19-36-17,19 0 32,0 0-31,0 18 46,0-18-46,18 18 0,-18-18 46,0 0-46,0 0-16,0 18 15,0 0-15,0-18 16,-18 18-16,18-18 16,-18 36-16,18-36 31,0 18 125,0-18-47,0 0-93,0 0 47,0 18-63,0-18 15,-18 0-15,36 18 47,-18-18-47,0 0 47,0 0 125,0 18-172,0-18 31,-18 0-15,36 19-1,-18-19 1,-18 0 0,36 18-1,-18-18 32,0 0-16,0 0-15,0 0 0,0 18-1,0-18 32,0 18-31,0-18 15,-18 18-15,18-18-1,0 0 1,18 18-1,-18-18-15,-18 18 32,36 0-1,-18-18-15,0 0-1,0 0 1,18 18 15,-36-18-15,36 36 15,-18-36-15,0 0-1,18 18 1,-18-18-16,0 18 31,0-18-15,0 18-1,0 0 17,0-18 14,0 0-46,18 18 16,-18 18 0,-36-36-16,36 0 31,0 18-15,0-18 30,-1 18-30,-17-18 15,18 0 32,0 18-1,0-18-30,0 0 14,0 0-30,18 18 0,-36-18 15,18 0-15,0 0-1,0 18 16,-18-18-15,0 36 15,18-36 16,-18 0 31,72 18 469,-36 0-516,36 0-15,-18-18 0,0 18 15,0 18 16,18-36 15,-18 18 63,0-18-93,0 0 30,0 0-31,0 0 16,0 0-47,0 0 63,0 0-32,0 0 0,19 18 0,-19-18 16,18 0-31,-18 0 0,0 18-1,18-18 63,18 0-46,-36 0-17,0 0 1,0 0 15,0 0-15,54 0 15,-54 0 16,0 0-32,0 0 17,0 0-17,18 0 17,-18 0-1,0 0 47,0-18-47,0 18 0,0 0-15,-18-18 15,36 18-31,-18-36 16,0 36 31,0-18-32,-18 0 17,0 0 46,18 18-47,0 0-15,0-18-1,-18 0 1,36 18-16,-18-36 109,0 36-31,-18-18-62,36-18 0,-18 36-1,18-18 17,-18 18 14,-18-18-46,18 0 63,54-36-32,-18 18-31,-36 18 16,0 18-1,-18-18 64,18 18 30,-18-18-93,18 0 30,-18 0 1,18 18 16,-18 18 515,0 0-531,0 0-32,0 0 204,0 0-219,0 0 125,36 18-94,-18-36-15,0 18 31,0 0 15,0-18-30,0 0 46,0 0-31,0 0-16,0 0 31,1-18-15,-19 0 0,18 18-16,-18-18-15,18 18 62,-18-15-47</inkml:trace>
  <inkml:trace contextRef="#ctx0" brushRef="#br0" timeOffset="-1">1875 2037 14062,'17'35'78,"1"-35"-15,0 18-16,18-18 78,-18 0-32,0 0 532,0 0-296,0 0-251,0 0-63,-18 18 1,18-18-16,18 0 31,-18 0 94,0 0-62,0 0-16,0 0 124,-18-18-124,18 0 0,-18 0-16,18 18-15,0 0 15,-18-18-31,0 0 16,18 18 562,0 0-531,0 0 250,-18-18-282,18 0 17,-18 0-17,18 0 17,18 0-17,18-36-15,-36 36 0,18 0 16,0 18-1,-18 0 845,18-18-860,-18-18 31,0 36 0,-18-19 282,0 1 15,-18 0-297,18 0-15,0 0 218,-36 18 79,18 0-298,0 0 1,0 0 0,0-36 62,0 36-63,-18 0 32,18 0-16,0 0 16,0 0-31,0-18 15,0 18-15,-18 0 62,18 0-47,0 0-15,0 0-16,0 0 31,0 0 0,-18 0 16,18 0-16,0 0-31,0 0 16,0 0 15,0 0-15,-18 0 93,18 0 16,0 0-93,0 0 14,0 0-14,0 0 218,-18 0-141,18 36-93,-18-36-1,18 0 63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1.35925" units="1/cm"/>
          <inkml:channelProperty channel="Y" name="resolution" value="636.300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1T10:59:04.780"/>
    </inkml:context>
    <inkml:brush xml:id="br0">
      <inkml:brushProperty name="width" value="0.15875" units="cm"/>
      <inkml:brushProperty name="height" value="0.15875" units="cm"/>
      <inkml:brushProperty name="fitToCurve" value="1"/>
    </inkml:brush>
  </inkml:definitions>
  <inkml:trace contextRef="#ctx0" brushRef="#br0">325 0 113 0,'0'0'0'0,"0"0"0"0,-41 26 0 0,41-26 0 16,0 0 0-16,-43 25 0 0,-7 1 0 0,50-26 0 15,0 0 0-15,-59 30 0 0,-7 1 0 0,0 1-25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5:12:06.767"/>
    </inkml:context>
    <inkml:brush xml:id="br0">
      <inkml:brushProperty name="width" value="0.10583" units="cm"/>
      <inkml:brushProperty name="height" value="0.10583" units="cm"/>
      <inkml:brushProperty name="color" value="#FF0000"/>
    </inkml:brush>
  </inkml:definitions>
  <inkml:trace contextRef="#ctx0" brushRef="#br0">378 36 0,'-18'0'500,"0"-18"-500,0 18 16,0 0 0,0 0 124,18-18-77,-36 18-63,18 0 125,-18 0 578,18 0-687,0 0 15,0 0 63,0 18-79,0-18-15,-18 0 16,18 0 140,0 0-156,0 0 16,0 0-16,18 18 328,0 36-297,0 0-31,0-18 16,0-18-1,0 18 1,0 0-16,0-18 16,0 0-1,18-18 1,-18 90 78,18 18 249,-18-90-343,0 0 16,0 0 15,0 18-15,0-18-1,0 54 64,18-18-64,-18-36 1,0 0 31,0 127 31,0-127-31,0 0 0,0 90-16,0-90-31,0 0 15,0 0 95,0 0-95,0 0 1,0 54-16,0-18 109,0-36-109,0 0 16,0 18 125,18 72-141,-18 90 109,0-180-93,0 0 15,18 72 78,-18-72-109,0 36 78,0-18-78,0-18 16,0 18 547,-18-18-563,18 0 15,0 18 48,0-18-32,-15 42-31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4:35:36.426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0 0 0,'17'0'672,"0"17"-594,0 0 141,17 0-141,1-17 47,-35 17-94,17-17-31,-17 17 360,34-17-298,-17 17-46,-17 0-1,17-17 17,0 34 61,-17-17 48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5:12:15.604"/>
    </inkml:context>
    <inkml:brush xml:id="br0">
      <inkml:brushProperty name="width" value="0.10583" units="cm"/>
      <inkml:brushProperty name="height" value="0.10583" units="cm"/>
      <inkml:brushProperty name="color" value="#FF0000"/>
    </inkml:brush>
  </inkml:definitions>
  <inkml:trace contextRef="#ctx0" brushRef="#br0">0 0 0,'272'51'2250,"-255"-51"-1891,0 0-343,1 34-16,16-34 31,-17 0-15,0 17-16,0-17 31,0 0-15,0 0-1,17 0 17,-34 17-17,17-17 1,-8 0-1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4:35:57.598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0 0 0,'0'17'359,"17"-17"-343,0 34-16,-17-17 62,17 17 1,0 0-48,0-16 220,-17 16-220,0-17 1,17-17-16,-17 17 47,17 0 187,0 0-125,-17 34-109,18-34 16,-1-17 0,-17 17-16,17 0 15,0 0 17,-17 0-32,17-17 15,0 34 1,51-17-16,-68 17 609,0-17-593,17 18-1,-17 16 1,0-34 15,0 0-31,0 17 32,0-17-17,17 17 1,-17-17-1,0 0 17,0 0 61,0 0-93,17 0 110,0 34-95,-17-34 79,17-17-94,0 35 31,-17-1 1,0-17-32,17 51 15,-17-51 17,0 0-32,0 0 15,17 0 1,-17 17-1,0-17 1,0 17 0,0-17 62,17 17-78,-17-17 15,0 1 1,0-1 0,0 0-16,17 17 93,-17 0-93,0-17 16,17 17 93,-17-17-109,17 17 32,-17 0-17,0-17 235,18 0-250,-18 0 47,17 0 31,0-17-78,-17 17 0,17 0 16,0 1 0,0-18-1,0 17 298,17-17-313,-34 17 31,17 0-15,0-17-1,0 34 16,0-34 16,0 0 735,34-51-782,69-1 0,-69 18 31,17 0-16,-68 51 595,0 0-595,-17 0-15,51 35 985,-17-18-954,0-34 0,0 0-31,-17 17 16,0 0-16,17-17 16,0 17-1,0-17 16,-17 17 16,17-17-31,-17 17 437,-17 34-437,-17-34 15,-17 34-31,34-34 16,0 51 77,0-50-93,17 16 469,-17 0-453,17 0-16,0-17 15,0 0 1,0 0-16,-17 0 31,17 0-31,0 17 47,0-17-31,0 0 31,0 0-47,-17 0 109,17 0 16,-34 0 531,0-17-281,17 0-312,-1 0-32,1 0-15,0 17 15,0-17 63,-17 17-79,17-17 1,17 18 671,-17-1-640,0-17-16,0 17-15,17 0 0,-17 0 46,0-17-15,0 0-31,0 17-16,17 17 703,17-34-609,-17 17-32,17-17-15,-17 34-16,0-17-15,0 0 265,-17-17-265,17 17 15,-17-17-15,-17 34-16,17-17 343,-34 17-343,34-34 32,-1 17 327,-50 18-359,51-18 16,17 0-1,-17-17 251,0 0-266,0 34 15,17-17 595,-17-17-610,0 17 15,0-17 17,0 17-17,0-17 1,-17 17 0,34 0 15,-17-17 266,0 0-282,0 0 1,0 0 15,0 0 47,0 0-62,-1 0 15,18-17 204,-34 17-173,17 0-46,0-17 124,0 17-124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4:36:05.864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341 188 0,'0'-17'781,"17"17"-781,18 0 15,-18 0 1,-17-17 0,34 17 93,-17 0 204,17 0-313,-17 0 46,0 0-30,-34 0 328,0 0-344,17-17 640,34-86-640,-34 86 47,0 34 500,-34 18-531,17 16-16,0-34 15,0-17 345,0 0-345,0 0 1,-17 17 78,16-17-32,1 34 1,-17-34-63,17 0 344,0 0-344,0 0 15,0 0 32,0-34 31,0 34-62,0 0-16,0 0 31,-17-17 78,17 17-77,17-17 15,-17 0 31,0 17-63,17-17 32,-17 0 47,-17 17-94,34-35 16,-17 18-1,-1 0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4:36:41.91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0 0 0,'0'17'297,"34"0"-266,-17 0-15,17 52-1,0-35-15,-17 0 16,0-34-16,-17 17 63,17 34-48,0-34 1,-17 0-1,17-17-15,0 34 16,1-17 15,-18 0 63,34 34-78,-34-34-16,0 0 15,17 1 1,0-1 0,-17 17-1,17-17 48,0 0-48,0 17 1,-17-17 0,0 17 15,17-34 31,0 34-46,-17-17 31,17 0 15,-17 17-46,17-17 109,-17 17-125,0-17 16,17 35 77,-17-1-77,0-34-16,0 0 16,0 0 15,0 0-16,0 0 79,0 17-78,0 34-1,0-17 1,0-34 218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4:36:46.260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0 0 0,'0'17'375,"17"0"-359,17 51 124,-17-68-140,-17 18 141,17-1-125,0-17-16,-17 17 109,34 34-93,-17-34-1,34 153 79,-16-102 15,-35-33-93,17-35-16,-17 17 16,0 0-1,17 0 282,0 34-297,0-34 31,0 17 48,17 0-64,-34-17 1,0 0 109,17 0-63,0 0-46,-17 0-16,0 0 62,0 17 1,0-16-32,17-1 94,-17 17-109,17 17-1,-17-17 376,0 0-375,34 17-1,-34-34 32,0 34-31,0-34 31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4:39:39.443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35 0 0,'-17'17'328,"17"0"-297,0 34 32,0-17-1,0-17-46,0 0 265,0 0-265,0 0-1,0 0 48,-17 1 46,17-1 563,0 0-625,0 0 47,17 0-79,-17 0 1048,0 0-1016,0 0 15,51 0 610,-34-17-672,35 17 16,-35-17 15,0 0 16,17 17-16,-17-17-15,17 0 15,0 0-15,-17 0-1,0 0 1,0 0 0,34 0-1,-34 0 1,0 0-16,0 0 15,0 0-15,35 0 16,-35-17 15,0 17-31,0 0 16,0 0-16,0 0 16,0 0-1,0 0-15,0 0 16,34-17-1,-34 17 1,17 0 0,0-17 15,-17 0 16,0 17-32,1 0 64,-1-17-64,17 17 1,-17 0-1,0 0 32,0 0-31,17 0 0,-17 0 62,0 0-63,0 0-15,0 0 16,0 0 15,17 0-15,-17 0-1,17 0 1,0 0 31,-16 0-31,-1 0-1,0 0 16,17 0-15,-17 0-16,0 0 16,17 0-1,-17 0 63,34 0-78,-51-17 16,34 17 31,-17 0-47,17 0 78,0 0-47,-17 0-15,0 17 109,1 0-109,-1 0-16,0 0 31,0 0-16,-17 0 1,34-17 0,-34 17-1,17 0 1,-17 0 15,17 0-15,0-17 78,-17 17-48,0 17-14,0-17 93,17-17-110,-17 51 1,0-16 62,17-35 0,-17 17-15,0 0-48,0 17 126,0-17-125,0 0 15,0 0 47,0 0-78,0 0 94,0 17-63,0-17-15,0 0-1,0 0 16,0 0 32,0 0-63,34 17 47,-34 1-47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4:39:43.235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938 0 0,'-17'17'282,"-35"-17"-267,35 0-15,-17 0 32,17 0-17,-17 0 1,0 0-1,0 0 1,0 0 15,17 0 1,0 0-17,0 0 1,0 0-1,-17 0 17,-1 0 233,18 0-233,-17 0 14,17 0 48,-17 0-94,17 0 125,-34 0-125,-17 17 16,68 0 203,-51-17-126,-52 17-93,86-17 16,-51 0 109,17 0-125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4:40:00.198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2 0 0,'0'17'485,"0"0"-423,0 0-46,0 0-16,0 0 78,0 17-78,0-17 31,0 0-15,0 0 0,0 0 77,0 0-61,0 17-17,0-17 63,17 0-62,-17 0 78,17 0-79,-17 0 17,17 1-17,-17-1 1,0 0 31,0 0-47,17-17 15,-17 17 1,18 0 0,-1 17 62,-17-17-31,0 0 31,17 17-78,-17 0 93,17 0 251,-17-17-328,0 0-16,0 0 15,0 17 64,0-17-64,0 18 32,0-1-47,0 0 78,0-17-62,0 0 15,17-17-31,-17 17 16,0 0 46,0 0-46,0 0 78,0 0-79,34 34 48,-34-34-48,17 17 1,-17-17 0,0 0 30,0 1-46,34-18 16,-34 17-16,0 0 16,0 17-1,17-34 1,0 17 0,-17 0-1,17 0 1,0 0 46,0 17 32,0-17-94,-17 0 16,17-17-16,17 34 15,-17 0 32,0-17-31,1-17-16,-18 34 31,17-17 0,17-17 32,-34 18-16,0-1-32,17-17 1,0 17 31,0 0-16,0-17 16,0 34-31,34-17-1,-34-17 1,17 17 109,0 0-110,0-17-15,-17 17 47,18-17-31,-1 0 62,-17 0-78,17 0 16,-17 0 62,17 17-78,0-17 15,-17 0-15,17 17 16,0-17 0,-17 0-1,0 0-15,-17 17 16,51-17 78,-33 17-79,-1-17 110,0 0-109,0 17 62,0-17-62,0 0-1,0 0 17,0 17 202,0 34-234,-17-34 31,17-17-15,0 17 109,0-17-78,0 35 31,0-35-63,0 17 64,0-17-79,17 0 296,0 17-296,35 0 141,-35 0-110,0-17 79,-17 0-95,0 17-15,17-17 16,0 0-16,0 0 16,-68 0 624,0 0-593,17 0-47,-34 17 63,34-17 327,-69 34-390,1-34 0,68 0 47,17 17 297,0 0-344,-17 17 31,17-17-15,0 0-1,0 0 48,0 0-48,34-17 17,-17 17 15,0 0-16,0 0-31,0-17 15,35 0 64,-35 0-79,0 0 15,-17-17 16,34 0 79,-17 17-63,-17-17 468,0 0-515,17 17 0,-17-17 16,17 17 15,-17-17 32,0 34 640,0 0-688,0 0 17,0 0 46,0 17 0,17-34 203,0 0-281,0 0 94,0 0-94,0 0 125,0 0-78,17 0-47,0 0 78,18 0-47,-18 0 0,-17 0-15,0 0 0,0 0-1,0 0 1,0 0 0,17 0 15,-17 0-16,0 0 298,0 0-235,51 0-31,-51 0-31,0 0 265,17-34-266,1 17-15,-1-34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1.35925" units="1/cm"/>
          <inkml:channelProperty channel="Y" name="resolution" value="636.300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1T10:59:14.836"/>
    </inkml:context>
    <inkml:brush xml:id="br0">
      <inkml:brushProperty name="width" value="0.15875" units="cm"/>
      <inkml:brushProperty name="height" value="0.15875" units="cm"/>
      <inkml:brushProperty name="fitToCurve" value="1"/>
    </inkml:brush>
  </inkml:definitions>
  <inkml:trace contextRef="#ctx0" brushRef="#br0">2534 1493 393 0,'0'0'0'0,"11"-6"0"16,13-8 0-16,-24 14 2 0,0 0-2 0,39-26 2 15,26-25-2-15,-65 51 1 0,0 0-1 0,76-58 1 16,10-1-1-16,-86 59 0 0,0 0 0 0,89-54 0 16,-9 9 0-16,-80 45 0 0,0 0 0 0,77-47 1 15,-7-2-1-15,-70 49 0 0,0 0 0 0,63-45 1 16,-8 7-1-16,-55 38 1 0,0 0-1 0,46-31 2 16,-19 12-2-16,-27 19 1 0,0 0-1 0,17-11 2 15,-9 7-2-15,-8 4 3 0,0 0-3 0,0 0 3 16,-16 4-3-16,16-4 7 0,0 0-7 0,-28 17 7 15,-16 10-7-15,44-27 10 0,0 0-10 0,-52 35 10 0,-5 9-10 16,57-44 25-16,0 0-25 0,-63 41 25 0,-8-3-25 16,71-38 41-16,0 0-41 0,-73 35 41 0,-3 0-41 15,76-35 43-15,0 0-43 0,-69 40 44 0,7 2-44 16,62-42 43-16,0 0-43 0,-50 44 44 0,9-6-44 16,41-38 33-16,0 0-33 0,-33 29 33 0,11-13-33 15,22-16 24-15,0 0-24 0,-13 7 24 0,13-7-24 16,0 0 14-16,0 0-14 0,0 0 15 0,28-21-15 0,-28 21 10 15,0 0-10-15,34-31 10 0,5-11-10 0,-39 42 6 16,0 0-6-16,49-40 6 0,17-3-6 0,-66 43 1 16,0 0-1-16,71-44 2 0,2 4-2 0,-73 40 0 15,0 0 0-15,69-43 0 0,-7 0 0 0,-62 43-2 0,0 0 2 16,57-43-1-16,-5-1 1 0,-52 44-4 0,0 0 4 16,44-37-4-16,-8 6 4 0,-36 31-6 0,0 0 6 15,27-21-5-15,-14 10 5 0,-13 11-2 0,0 0 2 16,0 0-2-16,-2-6 2 0,2 6 0 0,0 0 0 0,-16 6 0 15,-14 14 0-15,30-20 1 0,0 0-1 0,-39 26 1 16,-5 13-1-16,44-39 3 0,0 0-3 0,-53 37 3 16,-3 5-3-16,56-42 7 0,0 0-7 0,-60 37 7 15,-2-8-7-15,62-29 10 0,0 0-10 0,-60 31 10 16,8 0-10-16,52-31 12 0,0 0-12 0,-42 23 12 16,8-3-12-16,34-20 8 0,0 0-8 0,-22 14 9 15,10-6-9-15,12-8 9 0,0 0-9 0,0 0 10 16,-5 6-10-16,5-6 10 0,0 0-10 0,13-6 11 15,17-14-11-15,-30 20 10 0,0 0-10 0,42-24 10 16,17-8-10-16,-59 32 10 0,0 0-10 0,66-36 10 0,2-5-10 16,-68 41 5-16,0 0-5 0,68-43 6 0,-5-7-6 15,-63 50 5-15,0 0-5 0,61-45 6 0,2 1-6 16,-63 44 4-16,0 0-4 0,62-35 4 0,-15 8-4 16,-47 27 3-16,0 0-3 0,35-17 4 0,-16 8-4 15,-19 9 4-15,0 0-4 0,11-5 4 0,-6 5-4 16,-5 0 4-16,0 0-4 0,-2 6 5 0,-7 7-5 0,9-13 5 15,0 0-5-15,-23 20 5 0,-11 10-5 0,34-30 4 16,0 0-4-16,-40 28 5 0,-4 5-5 0,44-33 3 16,0 0-3-16,-44 34 3 0,0-2-3 0,44-32 2 0,0 0-2 15,-41 31 3-15,3-3-3 0,38-28 2 0,0 0-2 16,-41 23 2-16,0-3-2 0,41-20 2 0,0 0-2 16,-41 18 2-16,1-1-2 0,40-17 1 0,0 0-1 15,-37 14 2-15,7-3-2 0,30-11 1 0,0 0-1 16,-24 8 2-16,13-3-2 0,11-5 0 0,0 0 0 0,0 0 1 15,-6 3-1-15,6-3 0 0,0 0 0 0,12-3 0 16,18-5 0-16,-30 8-1 0,0 0 1 0,41-17 0 16,5-3 0-16,-46 20-1 0,0 0 1 0,49-26-1 15,1-3 1-15,-50 29-2 0,0 0 2 0,51-35-1 16,1-2 1-16,-52 37-2 0,0 0 2 0,50-37-1 16,6-2 1-16,-56 39-1 0,0 0 1 0,48-32 0 15,-5 6 0-15,-43 26-1 0,0 0 1 0,30-18 0 16,-13 8 0-16,-17 10-1 0,0 0 1 0,10-6-1 15,-5 3 1-15,-5 3-1 0,0 0 1 0,0 0 0 16,0 0 0-16,0 0 0 0,0 0 0 0,-7 8 0 0,-13 4 0 16,20-12 0-16,0 0 0 0,-29 21 0 0,-4 1 0 15,33-22 1-15,0 0-1 0,-42 26 1 0,-3 4-1 16,45-30 2-16,0 0-2 0,-42 28 2 0,1-1-2 16,41-27 1-16,0 0-1 0,-38 30 2 0,2-5-2 15,36-25 0-15,0 0 0 0,-38 23 1 0,-6-3-1 16,44-20 0-16,0 0 0 0,-45 19 0 0,4-5 0 15,41-14 0-15,0 0 0 0,-39 16 0 0,7-2 0 0,32-14 0 16,0 0 0-16,-22 8 0 0,10-2 0 0,12-6-1 16,0 0 1-16,-7 1 0 0,7-1 0 0,0 0-1 15,0 0 1-15,8-3 0 0,19-8 0 0,-27 11-1 16,0 0 1-16,38-15 0 0,11-4 0 0,-49 19-1 0,0 0 1 16,50-26-1-16,7-6 1 0,-57 32-2 0,0 0 2 15,57-39-2-15,3-9 2 0,-60 48-3 0,0 0 3 16,63-48-2-16,8 2 2 0,-71 46-2 0,0 0 2 0,71-47-2 15,-9 6 2-15,-62 41-2 0,0 0 2 0,53-35-1 16,-7 8 1-16,-46 27-2 0,0 0 2 0,33-21-1 16,-8 7 1-16,-25 14-2 0,0 0 2 0,15-11-2 15,-6 5 2-15,-9 6-2 0,0 0 2 0,0 0-2 16,0 0 2-16,0 0-1 0,0 0 1 0,-21 6-1 16,-7 8 1-16,28-14-1 0,0 0 1 0,-36 18-1 15,-7 4 1-15,43-22 0 0,0 0 0 0,-49 22 0 16,-4-1 0-16,53-21 0 0,0 0 0 0,-60 28 0 15,-3 5 0-15,63-33 0 0,0 0 0 0,-60 33 0 16,9-3 0-16,51-30 0 0,0 0 0 0,-49 29 0 0,0-6 0 16,49-23 0-16,0 0 0 0,-47 24 0 0,-3-6 0 15,50-18 1-15,0 0-1 0,-51 19 2 0,1 1-2 16,50-20 1-16,0 0-1 0,-48 22 1 0,6-2-1 16,42-20 1-16,0 0-1 0,-41 18 1 0,4-3-1 15,37-15 0-15,0 0 0 0,-36 14 1 0,0 0-1 16,36-14 0-16,0 0 0 0,-32 14 0 0,9-2 0 15,23-12 0-15,0 0 0 0,-15 8 0 0,4-2 0 0,11-6 0 16,0 0 0-16,0 0 0 0,-8 5 0 0,8-5 0 16,0 0 0-16,8 1 0 0,13-1 0 0,-21 0-1 15,0 0 1-15,28-3 0 0,7-8 0 0,-35 11-5 16,0 0 5-16,36-17-4 0,4 2 4 0,-40 15-11 0,0 0 11 16,42-19-11-16,6-2 11 0,-48 21-16 0,0 0 16 15,52-26-15-15,3-2 15 0,-55 28-14 0,0 0 14 16,55-26-13-16,-4-7 13 0,-51 33-12 0,0 0 12 15,45-28-12-15,-15 8 12 0,-30 20-10 0,0 0 10 16,21-15-9-16,-7 4 9 0,-14 11-6 0,0 0 6 0,8-6-6 16,-8 6 6-16,0 0-3 0,0 0 3 0,6-3-2 15,-6 3 2-15,0 0-1 0,0 0 1 0,-19 9-1 16,-4 6 1-16,23-15-1 0,0 0 1 0,-37 21 0 16,-5 0 0-16,42-21 0 0,0 0 0 0,-48 28 0 15,-5-3 0-15,53-25 0 0,0 0 0 0,-55 25 1 16,2-4-1-16,53-21 3 0,0 0-3 0,-52 23 3 15,-3 0-3-15,55-23 6 0,0 0-6 0,-63 25 6 16,-6-6-6-16,69-19 6 0,0 0-6 0,-68 18 6 16,6 2-6-16,62-20 8 0,0 0-8 0,-57 22 8 0,5 3-8 15,52-25 5-15,0 0-5 0,-53 26 6 0,-4 2-6 16,57-28 3-16,0 0-3 0,-57 26 4 0,8-2-4 16,49-24 2-16,0 0-2 0,-45 22 2 0,10-2-2 15,35-20 1-15,0 0-1 0,-24 14 2 0,10-5-2 16,14-9 0-16,0 0 0 0,-6 5 1 0,6-5-1 15,0 0 1-15,0 0-1 0,0 0 2 0,9 5-2 16,-9-5 2-16,0 0-2 0,24-3 3 0,14-5-3 0,-38 8 1 16,0 0-1-16,47-17 2 0,7-3-2 0,-54 20 1 15,0 0-1-15,53-27 1 0,-4-1-1 0,-49 28 0 16,0 0 0-16,49-28 1 0,0-3-1 0,-49 31 0 0,0 0 0 16,55-27 0-16,-1 9 0 0,-54 18 0 0,0 0 0 15,52-14 0-15,-5 6 0 0,-47 8-2 0,0 0 2 16,35-8-1-16,-16 5 1 0,-19 3-5 0,0 0 5 15,11 0-4-15,-5 0 4 0,-6 0-9 0,0 0 9 16,0 0-9-16,0 0 9 0,0 0-14 0,0 0 14 0,-6 2-13 16,-18 7 13-16,24-9-16 0,0 0 16 0,-36 13-15 15,-10 2 15-15,46-15-11 0,0 0 11 0,-47 19-10 16,-8 4 10-16,55-23-8 0,0 0 8 0,-57 28-8 16,-5 4 8-16,62-32-4 0,0 0 4 0,-67 31-4 15,-14 0 4-15,81-31-2 0,0 0 2 0,-80 27-1 16,5 1 1-16,75-28 0 0,0 0 0 0,-75 28 1 15,-3-2-1-15,78-26 6 0,0 0-6 0,-74 25 6 16,2-3-6-16,72-22 15 0,0 0-15 0,-65 17 16 16,13 0-16-16,52-17 18 0,0 0-18 0,-41 13 19 0,14-5-19 15,27-8 13-15,0 0-13 0,-17 5 14 0,7-4-14 16,10-1 8-16,0 0-8 0,0 0 9 0,2-6-9 16,-2 6 5-16,0 0-5 0,12-8 5 0,14-7-5 15,-26 15 3-15,0 0-3 0,33-15 3 0,6-2-3 16,-39 17 0-16,0 0 0 0,48-17 0 0,5 1 0 15,-53 16-1-15,0 0 1 0,59-18 0 0,-3 1 0 16,-56 17-1-16,0 0 1 0,59-19-1 0,-2 1 1 16,-57 18-3-16,0 0 3 0,58-14-3 0,4 3 3 0,-62 11-3 15,0 0 3-15,59-9-2 0,0 4 2 0,-59 5-3 16,0 0 3-16,49-3-2 0,-15 1 2 0,-34 2-1 16,0 0 1-16,26 0-1 0,-7 0 1 0,-19 0-1 0,0 0 1 15,12 0 0-15,-4-1 0 0,-8 1-1 0,0 0 1 16,0 0 0-16,0 0 0 0,0 0-1 0,0 0 1 15,0 0 0-15,-24 0 0 0,24 0-1 0,0 0 1 16,-31 1 0-16,-7 10 0 0,38-11 0 0,0 0 0 0,-49 14 0 16,-8 2 0-16,57-16-1 0,0 0 1 0,-61 15 0 15,-1 2 0-15,62-17-1 0,0 0 1 0,-66 14 0 16,-3 1 0-16,69-15-1 0,0 0 1 0,-73 17 0 16,-3 2 0-16,76-19 0 0,0 0 0 0,-72 22 0 15,10-1 0-15,62-21 0 0,0 0 0 0,-55 23 0 16,0-7 0-16,55-16 0 0,0 0 0 0,-52 20 0 15,11 1 0-15,41-21 0 0,0 0 0 0,-29 19 0 16,14-13 0-16,15-6 1 0,0 0-1 0,-7 5 1 16,7-5-1-16,0 0 2 0,0 0-2 0,18-8 3 15,16-4-3-15,-34 12 3 0,0 0-3 0,43-17 4 0,4-4-4 16,-47 21 3-16,0 0-3 0,54-18 3 0,4-8-3 16,-58 26 2-16,0 0-2 0,66-25 3 0,4-1-3 15,-70 26 1-15,0 0-1 0,66-25 1 0,-12 8-1 16,-54 17 0-16,0 0 0 0,44-12 0 0,-19 1 0 15,-25 11-1-15,0 0 1 0,19-6-1 0,-8 3 1 16,-11 3-2-16,0 0 2 0,6 0-1 0,-6 0 1 16,0 0-2-16,0 0 2 0,-7 9-1 0,-19 2 1 0,26-11-2 15,0 0 2-15,-39 17-1 0,-12 1 1 0,51-18-1 16,0 0 1-16,-56 21-1 0,-9 0 1 0,65-21 0 16,0 0 0-16,-63 22 0 0,0 1 0 0,63-23 0 0,0 0 0 15,-62 20 0-15,-6 3 0 0,68-23 0 0,0 0 0 16,-71 22 1-16,0-2-1 0,71-20 3 0,0 0-3 15,-67 12 4-15,8-1-4 0,59-11 10 0,0 0-10 16,-55 9 10-16,-2 2-10 0,57-11 15 0,0 0-15 16,-60 9 16-16,2-2-16 0,58-7 19 0,0 0-19 15,-52 6 20-15,6-2-20 0,46-4 24 0,0 0-24 0,-35 5 24 16,4-2-24-16,31-3 24 0,0 0-24 0,-25 2 24 16,7-2-24-16,18 0 22 0,0 0-22 0,-11 1 22 15,0 2-22-15,11-3 12 0,0 0-12 0,-6 2 13 16,6-2-13-16,0 0 7 0,0 0-7 0,-8 3 8 15,8-3-8-15,0 0 3 0,0 0-3 0,0 0 4 16,0 6-4-16,0-6 1 0,0 0-1 0,0 0 1 16,1 6-1-16,-1-6 0 0,0 0 0 0,0 0 0 15,19 10 0-15,-19-10-4 0,0 0 4 0,27 4-3 16,8-5 3-16,-35 1-8 0,0 0 8 0,39-8-8 0,10-6 8 16,-49 14-11-16,0 0 11 0,52-17-11 0,7-5 11 15,-59 22-14-15,0 0 14 0,58-24-13 0,-3-3 13 16,-55 27-8-16,0 0 8 0,57-23-8 0,5 1 8 15,-62 22-4-15,0 0 4 0,64-18-4 0,1 9 4 16,-65 9-2-16,0 0 2 0,65-8-2 0,-4 0 2 16,-61 8-1-16,0 0 1 0,62-8 0 0,1-2 0 15,-63 10 0-15,0 0 0 0,66-11 0 0,2-1 0 0,-68 12 0 16,0 0 0-16,65-13 0 0,-2 1 0 0,-63 12 0 16,0 0 0-16,58-11 0 0,-1-3 0 0,-57 14 0 15,0 0 0-15,60-12 0 0,9-2 0 0,-69 14 0 0,0 0 0 16,67-14 1-16,-6 3-1 0,-61 11 0 0,0 0 0 15,57-11 0-15,0-6 0 0,-57 17 0 0,0 0 0 16,60-18 0-16,6-1 0 0,-66 19 0 0,0 0 0 16,65-25 0-16,-1 1 0 0,-64 24-1 0,0 0 1 0,57-26 0 15,-7 3 0-15,-50 23-2 0,0 0 2 0,49-27-1 16,-3 4 1-16,-46 23 0 0,0 0 0 0,47-20 0 16,2 3 0-16,-49 17 0 0,0 0 0 0,46-15 0 15,-8 2 0-15,-38 13 0 0,0 0 0 0,35-9 0 16,-7 3 0-16,-28 6 0 0,0 0 0 0,25-8 0 15,-3 2 0-15,-22 6 0 0,0 0 0 0,19-6 0 16,-4-1 0-16,-15 7 0 0,0 0 0 0,11-4 1 16,-5 2-1-16,-6 2 0 0,0 0 0 0,0 0 1 15,0 0-1-15,0 0 1 0,0 0-1 0,0 0 2 16,3-8-2-16,-3 8 3 0,0 0-3 0,0 0 3 0,-17 2-3 16,17-2 4-16,0 0-4 0,-19 2 5 0,-5-4-5 15,24 2 4-15,0 0-4 0,-31 0 4 0,-10 8-4 16,41-8 3-16,0 0-3 0,-51 11 3 0,-9 2-3 15,60-13 1-15,0 0-1 0,-63 17 2 0,-3 1-2 16,66-18 2-16,0 0-2 0,-70 21 2 0,-7 7-2 16,77-28 2-16,0 0-2 0,-80 31 3 0,-2 3-3 15,82-34 5-15,0 0-5 0,-83 37 5 0,5-2-5 0,78-35 6 16,0 0-6-16,-79 33 6 0,-6-1-6 0,85-32 8 16,0 0-8-16,-81 30 8 0,12-2-8 0,69-28 10 15,0 0-10-15,-67 21 10 0,3-4-10 0,64-17 12 0,0 0-12 16,-62 19 12-16,9-1-12 0,53-18 11 0,0 0-11 15,-45 14 12-15,14-5-12 0,31-9 11 0,0 0-11 16,-21 5 11-16,12-4-11 0,9-1 8 0,0 0-8 16,0 0 9-16,16-3-9 0,-16 3 8 0,0 0-8 0,28-6 8 15,16-9-8-15,-44 15 6 0,0 0-6 0,54-15 7 16,6-7-7-16,-60 22 4 0,0 0-4 0,66-22 5 16,8 1-5-16,-74 21 0 0,0 0 0 0,79-21 1 15,8 3-1-15,-87 18 0 0,0 0 0 0,87-16 1 16,-4-2-1-16,-83 18 0 0,0 0 0 0,82-19 0 15,11 2 0-15,-93 17 0 0,0 0 0 0,86-20 0 16,-14-3 0-16,-72 23 0 0,0 0 0 0,63-23 0 16,-11 5 0-16,-52 18 0 0,0 0 0 0,40-19 0 15,-10 2 0-15,-30 17-1 0,0 0 1 0,23-17 0 16,-10 8 0-16,-13 9 0 0,0 0 0 0,2-6 0 0,-13-1 0 16,11 7 0-16,0 0 0 0,-21-3 0 0,-9 8 0 15,30-5 0-15,0 0 0 0,-36 11 0 0,-4 4 0 16,40-15 0-16,0 0 0 0,-50 19 1 0,-13-1-1 15,63-18 1-15,0 0-1 0,-70 22 2 0,-5 8-2 16,75-30 3-16,0 0-3 0,-79 33 3 0,-2 1-3 16,81-34 4-16,0 0-4 0,-82 32 4 0,-5-2-4 15,87-30 5-15,0 0-5 0,-83 25 5 0,13 4-5 16,70-29 4-16,0 0-4 0,-63 26 5 0,13-2-5 0,50-24 4 16,0 0-4-16,-38 18 4 0,14-9-4 0,24-9 3 15,0 0-3-15,-14 5 4 0,14-5-4 0,0 0 1 16,0 0-1-16,10-2 2 0,23-9-2 0,-33 11 0 0,0 0 0 15,44-18 1-15,2-7-1 0,-46 25 0 0,0 0 0 16,56-26 1-16,14-5-1 0,-70 31 0 0,0 0 0 16,74-32 0-16,0-2 0 0,-74 34 0 0,0 0 0 15,70-41 0-15,-11 9 0 0,-59 32-1 0,0 0 1 16,56-29 0-16,-11 10 0 0,-45 19-1 0,0 0 1 0,35-17-1 16,-14 8 1-16,-21 9-1 0,0 0 1 0,6-5-1 15,-6 5 1-15,0 0-1 0,0 0 1 0,-6 3 0 16,-24 10 0-16,30-13-1 0,0 0 1 0,-38 20-1 15,-8 9 1-15,46-29-1 0,0 0 1 0,-50 29 0 16,-7-2 0-16,57-27-1 0,0 0 1 0,-65 26 0 16,-11 0 0-16,76-26 0 0,0 0 0 0,-75 25 0 15,7 6 0-15,68-31 0 0,0 0 0 0,-73 31 0 16,-6-6 0-16,79-25 0 0,0 0 0 0,-75 27 1 16,0-1-1-16,75-26 2 0,0 0-2 0,-67 28 2 0,8-3-2 15,59-25 4-15,0 0-4 0,-53 22 4 0,-1-4-4 16,54-18 4-16,0 0-4 0,-50 16 4 0,2-2-4 15,48-14 5-15,0 0-5 0,-46 12 5 0,2-1-5 16,44-11 6-16,0 0-6 0,-39 6 7 0,4-4-7 16,35-2 8-16,0 0-8 0,-27 0 9 0,7-2-9 15,20 2 9-15,0 0-9 0,-16-2 9 0,-3 1-9 16,19 1 10-16,0 0-10 0,-16-2 11 0,2 1-11 0,14 1 10 16,0 0-10-16,-16-2 11 0,-4 4-11 0,20-2 10 15,0 0-10-15,-19 3 10 0,6 0-10 0,13-3 6 16,0 0-6-16,-12 3 7 0,-4 0-7 0,16-3 5 15,0 0-5-15,-17 2 6 0,-2-2-6 0,19 0 2 0,0 0-2 16,-18-2 3-16,4 2-3 0,14 0 1 0,0 0-1 16,-17-1 1-16,-10-1-1 0,27 2 0 0,0 0 0 15,-27-3 1-15,8 1-1 0,19 2 0 0,0 0 0 16,-24 2 0-16,-1 3 0 0,25-5 0 0,0 0 0 0,-23 6 1 16,5 2-1-16,18-8 1 0,0 0-1 0,-19 7 2 15,-6-1-2-15,25-6 1 0,0 0-1 0,-24 7 1 16,5 0-1-16,19-7 1 0,0 0-1 0,-20 11 1 15,-5 0-1-15,25-11 1 0,0 0-1 0,-26 7 1 16,7-2-1-16,19-5 1 0,0 0-1 0,-17 5 1 16,-2-1-1-16,19-4 0 0,0 0 0 0,-19 6 1 15,3-1-1-15,16-5 0 0,0 0 0 0,-12 3 1 16,4-1-1-16,8-2 0 0,0 0 0 0,-6 0 0 16,6 0 0-16,0 0 0 0,0 0 0 0,0 0 0 15,-7 0 0-15,7 0 0 0,0 0 0 0,0 0 0 0,0 0 0 16,0 0 0-16,0 0 0 0,0 0 0 0,0 0 0 15,0 0 0-15,0 0 0 0,15 4 0 0,2-2 0 16,-17-2-1-16,0 0 1 0,22 1 0 0,10 1 0 16,-32-2-1-16,0 0 1 0,34 1 0 0,-5 1 0 15,-29-2-1-15,0 0 1 0,28 0 0 0,8-2 0 16,-36 2-1-16,0 0 1 0,40-4 0 0,-1-4 0 0,-39 8-1 16,0 0 1-16,43-8 0 0,6-1 0 0,-49 9 0 15,0 0 0-15,49-9 0 0,1 0 0 0,-50 9 0 16,0 0 0-16,47-11 0 0,-4-1 0 0,-43 12 0 15,0 0 0-15,33-13 0 0,-6 3 0 0,-27 10 0 16,0 0 0-16,28-11 0 0,4-5 0 0,-32 16 0 0,0 0 0 16,33-17 0-16,-3-1 0 0,-30 18 0 0,0 0 0 15,27-19 0-15,-2 2 0 0,-25 17 0 0,0 0 0 16,19-12 0-16,-6-2 0 0,-13 14 0 0,0 0 0 0,8-13 0 16,-5 3 0-16,-3 10 0 0,0 0 0 0,-7-10 0 15,-8 4 0-15,15 6 0 0,0 0 0 0,-18-5 0 16,-2 5 0-16,20 0 0 0,0 0 0 0,-25 4 0 15,-4-1 0-15,29-3 0 0,0 0 0 0,-33 9 0 16,-2 6 0-16,35-15 1 0,0 0-1 0,-38 19 1 16,-4 1-1-16,42-20 2 0,0 0-2 0,-49 20 3 15,-6 0-3-15,55-20 4 0,0 0-4 0,-54 17 4 16,7-1-4-16,47-16 5 0,0 0-5 0,-44 14 5 16,3-2-5-16,41-12 4 0,0 0-4 0,-38 9 5 15,3-2-5-15,35-7 4 0,0 0-4 0,-36 6 4 16,-4 0-4-16,40-6 3 0,0 0-3 0,-38 6 3 0,2-1-3 15,36-5 2-15,0 0-2 0,-33 6 3 0,1-3-3 16,32-3 1-16,0 0-1 0,-31 0 2 0,6-2-2 16,25 2 1-16,0 0-1 0,-19-3 2 0,4-1-2 15,15 4 0-15,0 0 0 0,-9-3 1 0,0 1-1 16,9 2 0-16,0 0 0 0,-8-1 0 0,-5-1 0 16,13 2 0-16,0 0 0 0,-11-3 0 0,3 0 0 0,8 3 0 15,0 0 0-15,-6-3 0 0,6 3 0 0,0 0 0 16,0 0 0-16,-10-2 0 0,10 2 0 0,0 0 0 15,0 0 0-15,0 0 0 0,-6 5 0 0,6-5 0 16,0 0 0-16,0 0 1 0,0 0-1 0,0 0 0 0,0 0 0 16,0 0 0-16,11 1 0 0,-11-1 0 0,0 0 0 15,16 5 0-15,12 0 0 0,-28-5-1 0,0 0 1 16,37 0 0-16,2 0 0 0,-39 0 0 0,0 0 0 0,41-2 0 16,2 1 0-16,-43 1 0 0,0 0 0 0,39 0 0 15,-6 1 0-15,-33-1 0 0,0 0 0 16,27 2 0-16,-5-1 0 0,-22-1 0 0,0 0 0 0,17-1 0 15,-2-1 0-15,-15 2-1 0,0 0 1 0,12-3 0 16,1 2 0-16,-13 1-1 0,0 0 1 0,8 1-1 16,1 1 1-16,-9-2-1 0,0 0 1 0,8 0-1 15,-2 0 1-15,-6 0-2 0,0 0 2 0,0 0-1 16,0 0 1-16,0 0-2 0,0 0 2 0,8 0-1 16,-8 0 1-16,0 0-1 0,0 0 1 0,7-2-1 15,-7 2 1-15,0 0-1 0,0 0 1 0,1-6 0 16,-1 6 0-16,0 0 0 0,0 0 0 0,-6-3 0 0,-4 0 0 15,10 3 0-15,0 0 0 0,-12-2 0 0,-2 1 0 16,14 1 0-16,0 0 0 0,-18 0 1 0,-7 1-1 16,25-1 1-16,0 0-1 0,-30 3 2 0,-3 0-2 15,33-3 2-15,0 0-2 0,-38 2 2 0,-5-1-2 16,43-1 4-16,0 0-4 0,-41 4 4 0,8 2-4 16,33-6 4-16,0 0-4 0,-27 7 5 0,7 1-5 15,20-8 5-15,0 0-5 0,-13 4 6 0,5-2-6 0,8-2 3 16,0 0-3-16,0 0 3 0,-7 0-3 0,7 0 1 15,0 0-1-15,0 0 2 0,7 0-2 0,-7 0 1 16,0 0-1-16,15-2 1 0,19-1-1 0,-34 3 0 0,0 0 0 16,41-4 0-16,4-1 0 0,-45 5 0 0,0 0 0 15,47-7 0-15,5-1 0 0,-52 8-1 0,0 0 1 16,52-9 0-16,2 3 0 0,-54 6-1 0,0 0 1 16,61-4 0-16,10 4 0 0,-71 0 0 0,0 0 0 0,76 0 0 15,4 0 0-15,-80 0 0 0,0 0 0 0,84-4 0 16,7-10 0-16,-91 14 0 0,0 0 0 0,94-22 1 15,0-6-1-15,-94 28 0 0,0 0 0 0,96-31 1 16,1-10-1-16,-97 41 1 0,0 0-1 0,96-41 1 16,5 0-1-16,-101 41 1 0,0 0-1 0,98-40 1 15,-1 0-1-15,-97 40 1 0,0 0-1 0,92-41 2 16,-1-2-2-16,-91 43 1 0,0 0-1 0,84-42 2 16,-14 1-2-16,-70 41 1 0,0 0-1 0,64-40 2 15,-4 6-2-15,-60 34 1 0,0 0-1 0,47-27 1 16,-17 10-1-16,-30 17 1 0,0 0-1 0,19-10 1 15,-8 3-1-15,-11 7 0 0,0 0 0 0,0 0 0 0,5-6 0 16,-5 6 0-16,0 0 0 0,-16 3 1 0,-12 7-1 16,28-10 0-16,0 0 0 0,-38 17 1 0,-4 7-1 15,42-24 0-15,0 0 0 0,-48 30 1 0,-2 5-1 16,50-35 0-16,0 0 0 0,-57 34 1 0,-11-5-1 16,68-29 0-16,0 0 0 0,-71 27 1 0,0 0-1 0,71-27 0 15,0 0 0-15,-68 27 1 0,-6-4-1 0,74-23 0 16,0 0 0-16,-79 25 1 0,-8 3-1 0,87-28 1 15,0 0-1-15,-86 27 1 0,10 2-1 0,76-29 0 16,0 0 0-16,-71 30 1 0,-2 5-1 0,73-35 0 16,0 0 0-16,-72 34 1 0,12-3-1 0,60-31 0 0,0 0 0 15,-49 25 1-15,21-9-1 0,28-16 0 0,0 0 0 16,-19 9 1-16,11-4-1 0,8-5 0 0,0 0 0 16,0 0 1-16,20 1-1 0,-20-1 0 0,0 0 0 15,37-8 0-15,21-10 0 0,-58 18 0 0,0 0 0 0,66-28 0 16,7-6 0-16,-73 34 0 0,0 0 0 0,79-36 0 15,11 4 0-15,-90 32-1 0,0 0 1 0,97-31 0 16,1 2 0-16,-98 29-1 0,0 0 1 0,106-26 0 16,4 2 0-16,-110 24-1 0,0 0 1 0,111-29-1 15,-7-2 1-15,-104 31-1 0,0 0 1 0,101-36 0 16,5-1 0-16,-106 37-1 0,0 0 1 0,101-41-1 16,-8-5 1-16,-93 46-1 0,0 0 1 0,91-41 0 15,-3 1 0-15,-88 40 0 0,0 0 0 0,89-34 0 16,-9 6 0-16,-80 28 0 0,0 0 0 0,76-28 1 15,-8-1-1-15,-68 29 1 0,0 0-1 0,66-26 2 0,-1 0-2 16,-65 26 2-16,0 0-2 0,63-23 3 0,-8-1-3 16,-55 24 3-16,0 0-3 0,47-23 4 0,-9 2-4 15,-38 21 3-15,0 0-3 0,32-21 4 0,-7 3-4 16,-25 18 3-16,0 0-3 0,25-17 3 0,2-5-3 16,-27 22 2-16,0 0-2 0,25-22 3 0,-6 8-3 15,-19 14 3-15,0 0-3 0,24-14 3 0,9-2-3 0,-33 16 2 16,0 0-2-16,33-18 2 0,0 4-2 0,-33 14 2 15,0 0-2-15,30-14 2 0,2 1-2 0,-32 13 1 16,0 0-1-16,30-11 2 0,-5-1-2 0,-25 12 1 16,0 0-1-16,22-11 2 0,-3 2-2 0,-19 9 0 0,0 0 0 15,19-6 1-15,2-5-1 0,-21 11 0 0,0 0 0 16,20-11 1-16,-6 3-1 0,-14 8 0 0,0 0 0 16,13-3 0-16,0-6 0 0,-13 9 0 0,0 0 0 15,11-8 0-15,-2-1 0 0,-9 9 0 0,0 0 0 0,8-9 0 16,0 1 0-16,-8 8 0 0,0 0 0 0,8-11 0 15,1 0 0-15,-9 11 0 0,0 0 0 0,8-12 1 16,-3 3-1-16,-5 9 0 0,0 0 0 0,3-6 1 16,-3 6-1-16,0 0 0 0,0 0 0 0,0 0 0 15,6-6 0-15,-6 6 0 0,0 0 0 0,0 0 0 16,5-6 0-16,-5 6 0 0,0 0 0 0,0 0 0 16,0 0 0-16,0 0 0 0,0 0 0 0,-6 1 0 15,-4 5 0-15,10-6-1 0,0 0 1 0,-12 10 0 16,-10 0 0-16,22-10-1 0,0 0 1 0,-23 17 0 15,-2 0 0-15,25-17-2 0,0 0 2 0,-27 17-1 16,2-2 1-16,25-15-2 0,0 0 2 0,-25 14-1 0,0 0 1 16,25-14-2-16,0 0 2 0,-29 13-1 0,-5 1 1 15,34-14-2-15,0 0 2 0,-40 12-1 0,-6 5 1 16,46-17-2-16,0 0 2 0,-44 19-2 0,-2 2 2 16,46-21-3-16,0 0 3 0,-44 22-2 0,2 0 2 15,42-22-4-15,0 0 4 0,-45 25-3 0,-3 6 3 16,48-31-4-16,0 0 4 0,-49 31-3 0,-2-1 3 0,51-30-3 15,0 0 3-15,-46 24-3 0,7-2 3 0,39-22-3 16,0 0 3-16,-36 20-2 0,4-1 2 0,32-19-2 16,0 0 2-16,-30 15-2 0,0-2 2 0,30-13-2 0,0 0 2 15,-28 11-2-15,1-1 2 0,27-10-2 0,0 0 2 16,-24 10-1-16,1-3 1 0,23-7-1 0,0 0 1 16,-22 8-1-16,-5-4 1 0,27-4-1 0,0 0 1 15,-29 6 0-15,-2 1 0 0,31-7 0 0,0 0 0 16,-30 7 0-16,3 0 0 0,27-7 0 0,0 0 0 0,-25 9 0 15,1-1 0-15,24-8 0 0,0 0 0 0,-25 6 0 16,3 0 0-16,22-6 0 0,0 0 0 0,-22 8 1 16,-2-4-1-16,24-4 0 0,0 0 0 0,-27 6 1 15,0 1-1-15,27-7 1 0,0 0-1 0,-30 11 1 16,-7 1-1-16,37-12 1 0,0 0-1 0,-41 14 2 16,1-3-2-16,40-11 1 0,0 0-1 0,-35 12 2 15,1 8-2-15,34-20 0 0,0 0 0 0,-35 17 1 16,2-1-1-16,33-16 0 0,0 0 0 0,-29 11 1 15,-1 2-1-15,30-13 0 0,0 0 0 0,-30 14 0 16,-6 0 0-16,36-14 0 0,0 0 0 0,-39 14 0 0,-5-3 0 16,44-11 0-16,0 0 0 0,-48 12 0 0,1 0 0 15,47-12 0-15,0 0 0 0,-47 11 0 0,10 3 0 16,37-14 0-16,0 0 0 0,-33 16 0 0,3-3 0 16,30-13 0-16,0 0 0 0,-30 11 0 0,0 0 0 15,30-11 0-15,0 0 0 0,-31 11 0 0,-6 0 0 16,37-11 0-16,0 0 0 0,-36 11 0 0,5-1 0 15,31-10 0-15,0 0 0 0,-30 11 0 0,0-1 0 16,30-10 0-16,0 0 0 0,-29 9 0 0,1 2 0 0,28-11 0 16,0 0 0-16,-25 7 0 0,4 1 0 0,21-8 0 15,0 0 0-15,-22 8 0 0,3 1 0 0,19-9 0 0,0 0 0 16,-19 12 0-16,3-6 0 0,16-6 0 0,0 0 0 16,-15 8 0-16,-6 0 0 0,21-8 0 0,0 0 0 15,-22 12 1-15,0 5-1 0,22-17 0 0,0 0 0 16,-22 16 1-16,-2-4-1 0,24-12 0 0,0 0 0 15,-27 9 1-15,5 1-1 0,22-10 0 0,0 0 0 0,-22 10 0 16,-5 1 0-16,27-11 0 0,0 0 0 0,-27 11 1 16,7-2-1-16,20-9 0 0,0 0 0 0,-21 10 1 15,1 2-1-15,20-12 0 0,0 0 0 0,-21 12 1 16,-2-4-1-16,23-8 1 0,0 0-1 0,-24 8 1 16,4 1-1-16,20-9 0 0,0 0 0 0,-24 8 1 15,5-3-1-15,19-5 0 0,0 0 0 0,-22 4 1 16,-6 4-1-16,28-8 0 0,0 0 0 0,-29 8 0 15,-4-4 0-15,33-4 0 0,0 0 0 0,-32 4 0 16,-1 0 0-16,33-4 0 0,0 0 0 0,-33 1 0 16,5 1 0-16,28-2 0 0,0 0 0 0,-29 1 0 0,7 2 0 15,22-3 0-15,0 0 0 0,-25 3 0 0,3 2 0 16,22-5 0-16,0 0 0 0,-24 5 0 0,-3-4 0 16,27-1-1-16,0 0 1 0,-29 2 0 0,-3 1 0 15,32-3-1-15,0 0 1 0,-30 1-1 0,0 1 1 16,30-2-2-16,0 0 2 0,-30 1-2 0,5 4 2 15,25-5-1-15,0 0 1 0,-25 5 0 0,2-2 0 16,23-3 0-16,0 0 0 0,-20 1 0 0,1 1 0 0,19-2 0 16,0 0 0-16,-19 1 1 0,3 3-1 0,16-4 1 15,0 0-1-15,-14 1 2 0,-5-1-2 0,19 0 2 16,0 0-2-16,-19 0 2 0,3 0-2 0,16 0 1 0,0 0-1 16,-15 2 2-16,-3 1-2 0,18-3 1 0,0 0-1 15,-19 3 2-15,8 0-2 0,11-3 1 0,0 0-1 16,-9 3 1-16,-1 0-1 0,10-3 0 0,0 0 0 15,-12 2 1-15,-7-1-1 0,19-1 1 0,0 0-1 0,-19 2 1 16,5-1-1-16,14-1 1 0,0 0-1 0,-11 3 1 16,0 1-1-16,11-4 0 0,0 0 0 0,-7 1 1 15,-1 1-1-15,8-2 0 0,0 0 0 0,-6 1 0 16,6-1 0-16,0 0 0 0,0 0 0 0,-8 5 0 16,8-5 0-16,0 0 0 0,0 0 0 0,0 0 0 15,-6 6 0-15,6-6 0 0,0 0 0 0,0 0 0 16,-8 2 0-16,8-2 0 0,0 0 0 0,0 0 0 15,0 0 0-15,0 0 0 0,0 0 0 0,-6 0 0 16,6 0 0-16,0 0 0 0,0 0 0 0,0 0 0 16,0 0 0-16,0 0 0 0,0 0 0 0,-5 0 1 0,5 0-1 15,0 0 0-15,0 0 0 0,-9 0 1 0,2 0-1 16,7 0 0-16,0 0 0 0,-4 1 1 0,4-1-1 16,0 0 1-16,0 0-1 0,-13 9 1 0,5-7-1 15,8-2 0-15,0 0 0 0,-8 0 1 0,8 0-1 16,0 0 0-16,0 0 0 0,-8 0 1 0,8 0-1 15,0 0 1-15,0 0-1 0,-6 0 1 0,6 0-1 16,0 0 0-16,0 0 0 0,0 0 1 0,-6 5-1 16,6-5 0-16,0 0 0 0,0 0 1 0,0 0-1 0,0 0 0 15,0 0 0-15,0 0 1 0,-7-3-1 0,7 3 0 16,0 0 0-16,0 0 1 0,0 0-1 0,0 0 0 0,0 0 0 16,11 6 1-16,8-6-1 0,-19 0 0 0,0 0 0 15,26 0 1-15,-1 0-1 0,-25 0 0 0,0 0 0 16,28-3 1-16,5-4-1 0,-33 7 0 0,0 0 0 15,32-7 1-15,-7-1-1 0,-25 8 0 0,0 0 0 0,22-6 0 16,-1 3 0-16,-21 3 1 0,0 0-1 0,20-5 1 16,4-3-1-16,-24 8 1 0,0 0-1 0,22-7 2 15,-8 3-2-15,-14 4 2 0,0 0-2 0,13-1 2 16,3-1-2-16,-16 2 2 0,0 0-2 0,11-1 2 16,3-2-2-16,-14 3 1 0,0 0-1 0,12-3 2 15,-2-1-2-15,-10 4 3 0,0 0-3 0,11-3 3 16,5-1-3-16,-16 4 1 0,0 0-1 0,14-5 2 15,-1 2-2-15,-13 3 1 0,0 0-1 0,9-2 2 16,5 1-2-16,-14 1 1 0,0 0-1 0,18-3 2 16,0 0-2-16,-18 3 3 0,0 0-3 0,21-3 3 15,-1-2-3-15,-20 5 3 0,0 0-3 0,23-6 3 0,-1 1-3 16,-22 5 1-16,0 0-1 0,22-4 2 0,0-4-2 16,-22 8 1-16,0 0-1 0,22-6 1 0,2-5-1 15,-24 11 1-15,0 0-1 0,22-11 1 0,-3 1-1 16,-19 10 2-16,0 0-2 0,20-11 2 0,4-3-2 15,-24 14 2-15,0 0-2 0,23-14 2 0,1 0-2 16,-24 14 1-16,0 0-1 0,21-12 2 0,2 2-2 16,-23 10 2-16,0 0-2 0,21-7 2 0,-1-3-2 0,-20 10 2 15,0 0-2-15,18-7 2 0,-4 2-2 0,-14 5 2 16,0 0-2-16,14-5 3 0,3 1-3 0,-17 4 2 16,0 0-2-16,18-3 3 0,-2 3-3 0,-16 0 1 15,0 0-1-15,12 0 1 0,4-2-1 0,-16 2 0 0,0 0 0 16,16-3 0-16,4-8 0 0,-20 11 0 0,0 0 0 15,16-9 0-15,-3 3 0 0,-13 6 0 0,0 0 0 16,9-5 0-16,7 0 0 0,-16 5 0 0,0 0 0 16,16-6 0-16,-4 1 0 0,-12 5 0 0,0 0 0 0,14-3 1 15,7-1-1-15,-21 4 0 0,0 0 0 0,20-6 0 16,-2 1 0-16,-18 5 0 0,0 0 0 0,19-6 0 16,1 1 0-16,-20 5 0 0,0 0 0 0,22-3 0 15,0 0 0-15,-22 3 0 0,0 0 0 0,16-6 0 16,5 0 0-16,-21 6 0 0,0 0 0 0,17-5 0 15,2 2 0-15,-19 3 0 0,0 0 0 0,21-1 1 16,-7 1-1-16,-14 0 0 0,0 0 0 0,14-2 1 16,2-2-1-16,-16 4 0 0,0 0 0 0,15-7 1 15,0 3-1-15,-15 4 0 0,0 0 0 0,14-8 1 0,3 5-1 16,-17 3 0-16,0 0 0 0,24-8 0 0,0 0 0 16,-24 8 0-16,0 0 0 0,28-6 0 0,-4-5 0 15,-24 11 0-15,0 0 0 0,26-10 0 0,3-1 0 16,-29 11 0-16,0 0 0 0,27-11 0 0,-7 2 0 15,-20 9 0-15,0 0 0 0,21-7 1 0,4 4-1 16,-25 3 0-16,0 0 0 0,24-3 1 0,-7-3-1 16,-17 6 0-16,0 0 0 0,17-5 0 0,-6-1 0 15,-11 6 0-15,0 0 0 0,13-3 0 0,3-3 0 0,-16 6 0 16,0 0 0-16,17-6 1 0,-6-4-1 0,-11 10 0 16,0 0 0-16,11-6 1 0,0 3-1 0,-11 3 0 0,0 0 0 15,14-3 1-15,2-6-1 0,-16 9 0 0,0 0 0 16,13-10 1-16,-5 4-1 0,-8 6 0 0,0 0 0 15,9-4 1-15,7-4-1 0,-16 8 1 0,0 0-1 16,16-9 1-16,-4 1-1 0,-12 8 2 0,0 0-2 16,15-8 2-16,3-1-2 0,-18 9 1 0,0 0-1 0,21-6 2 15,-5-3-2-15,-16 9 0 0,0 0 0 0,19-9 1 16,6-4-1-16,-25 13 0 0,0 0 0 0,25-12 1 16,-6-2-1-16,-19 14 0 0,0 0 0 0,16-8 0 15,0-3 0-15,-16 11 0 0,0 0 0 0,14-7 0 16,-5 4 0-16,-9 3 0 0,0 0 0 0,10-7 0 15,6 3 0-15,-16 4 0 0,0 0 0 0,12-7 0 16,1 4 0-16,-13 3 0 0,0 0 0 0,11-1 0 16,0-4 0-16,-11 5 0 0,0 0 0 0,11-3 0 15,-2 0 0-15,-9 3 0 0,0 0 0 0,7-3 0 16,1 0 0-16,-8 3 0 0,0 0 0 0,9-3 0 0,1 1 0 16,-10 2 0-16,0 0 0 0,11-6 1 0,0 1-1 15,-11 5 0-15,0 0 0 0,11-7 1 0,0 3-1 16,-11 4 1-16,0 0-1 0,11-6 1 0,0 3-1 15,-11 3 1-15,0 0-1 0,14-1 2 0,3-6-2 16,-17 7 1-16,0 0-1 0,16-4 1 0,-3-2-1 16,-13 6 0-16,0 0 0 0,11-3 1 0,-3 1-1 15,-8 2 0-15,0 0 0 0,6-5 0 0,8 2 0 0,-14 3 0 16,0 0 0-16,13-3 0 0,3 0 0 0,-16 3 1 16,0 0-1-16,15-3 1 0,-5 0-1 0,-10 3 0 15,0 0 0-15,12-5 1 0,4-1-1 0,-16 6 0 0,0 0 0 16,16-5 1-16,-2 2-1 0,-14 3 0 0,0 0 0 15,13-3 1-15,-1 2-1 0,-12 1 0 0,0 0 0 16,8-5 0-16,2 1 0 0,-10 4 0 0,0 0 0 16,11-3 1-16,-3 0-1 0,-8 3 0 0,0 0 0 15,8-5 0-15,4-1 0 0,-12 6 0 0,0 0 0 0,13-5 0 16,-2 2 0-16,-11 3 0 0,0 0 0 0,9-3 0 16,4 0 0-16,-13 3 0 0,0 0 0 0,14-5 0 15,4-2 0-15,-18 7 0 0,0 0 0 0,15-8 0 16,-5 3 0-16,-10 5 0 0,0 0 0 0,14-4 0 15,6-4 0-15,-20 8 0 0,0 0 0 0,21-8 0 16,-7 2 0-16,-14 6 0 0,0 0 0 0,18-5 1 16,-1-1-1-16,-17 6 0 0,0 0 0 0,19-8 1 15,-3 1-1-15,-16 7 1 0,0 0-1 0,15-8 1 16,1 2-1-16,-16 6 0 0,0 0 0 0,19-7 1 0,0 0-1 16,-19 7 0-16,0 0 0 0,17-8 1 0,-4 0-1 15,-13 8 0-15,0 0 0 0,11-6 1 0,2-5-1 16,-13 11 0-16,0 0 0 0,12-11 1 0,-2 5-1 15,-10 6 0-15,0 0 0 0,11-8 1 0,6-7-1 16,-17 15 0-16,0 0 0 0,17-14 1 0,-4 8-1 16,-13 6 1-16,0 0-1 0,8-2 1 0,0-4-1 15,-8 6 1-15,0 0-1 0,11-8 2 0,5 0-2 0,-16 8 1 16,0 0-1-16,15-10 2 0,3 6-2 0,-18 4 1 16,0 0-1-16,17-5 2 0,2-1-2 0,-19 6 1 15,0 0-1-15,16-5 1 0,-3 2-1 0,-13 3 0 0,0 0 0 16,9-3 1-16,4 0-1 0,-13 3 0 0,0 0 0 15,14-3 0-15,-5 1 0 0,-9 2 0 0,0 0 0 16,10-4 0-16,-1 1 0 0,-9 3 0 0,0 0 0 16,13-4 0-16,-1-3 0 0,-12 7 0 0,0 0 0 15,13-3 0-15,-2-2 0 0,-11 5 0 0,0 0 0 0,10-2 0 16,-3 1 0-16,-7 1 0 0,0 0 0 0,10-2 0 16,-1 1 0-16,-9 1 0 0,0 0 0 0,7-5 0 15,-7 5 0-15,0 0 0 0,0 0 0 0,11-6 0 16,-2 3 0-16,-9 3 0 0,0 0 0 0,11-3 0 15,0-2 0-15,-11 5 0 0,0 0 0 0,11-3 0 16,-11 3 0-16,0 0 0 0,0 0 0 0,8-8 0 16,0 5 0-16,-8 3 0 0,0 0 0 0,10-1 0 15,1-2 0-15,-11 3 0 0,0 0 0 0,11-4 0 16,0-2 0-16,-11 6 0 0,0 0 0 0,11-4 0 16,-2 1 0-16,-9 3 0 0,0 0 0 0,10-4 0 0,2 0 0 15,-12 4 0-15,0 0 0 0,11-6 0 0,2 1 0 16,-13 5 0-16,0 0 0 0,13-8 0 0,-1 2 0 15,-12 6 0-15,0 0 0 0,13-6 0 0,-2 0 0 16,-11 6 0-16,0 0 0 0,8-7 0 0,0 3 0 16,-8 4 0-16,0 0 0 0,9-3 0 0,2 0 0 15,-11 3 0-15,0 0 0 0,11-8 0 0,-1 2 0 16,-10 6 0-16,0 0 0 0,6-7 1 0,0 1-1 0,-6 6 1 16,0 0-1-16,8-6 2 0,2-2-2 0,-10 8 0 15,0 0 0-15,11-10 1 0,1 2-1 0,-12 8 0 16,0 0 0-16,11-7 1 0,-1-1-1 0,-10 8 1 0,0 0-1 15,8-8 2-15,0 2-2 0,-8 6 1 0,0 0-1 16,11-9 1-16,-3-1-1 0,-8 10 1 0,0 0-1 16,9-9 1-16,-1 1-1 0,-8 8 1 0,0 0-1 15,8-7 1-15,0-4-1 0,-8 11 0 0,0 0 0 16,9-16 1-16,1 2-1 0,-10 14 0 0,0 0 0 0,7-12 1 16,-2 4-1-16,-5 8 0 0,0 0 0 0,5-8 1 15,1 1-1-15,-6 7 0 0,0 0 0 0,10-10 1 16,-2 6-1-16,-8 4 0 0,0 0 0 0,8-5 0 15,1-1 0-15,-9 6 0 0,0 0 0 0,11-6 1 16,-3-4-1-16,-8 10 0 0,0 0 0 0,9-9 0 16,-1 5 0-16,-8 4 0 0,0 0 0 0,7-8 0 15,0-1 0-15,-7 9 0 0,0 0 0 0,10-10 0 16,-1 0 0-16,-9 10 0 0,0 0 0 0,10-8 1 16,-2 2-1-16,-8 6 0 0,0 0 0 0,8-5 1 0,3-2-1 15,-11 7 0-15,0 0 0 0,9-7 0 0,-3 1 0 16,-6 6 0-16,0 0 0 0,7-4 0 0,-1 2 0 15,-6 2 0-15,0 0 0 0,8-1 0 0,1-4 0 16,-9 5 0-16,0 0 0 0,8-8 0 0,-8 8 0 16,0 0 0-16,0 0 0 0,11-9 0 0,-3 4 0 15,-8 5 0-15,0 0 0 0,10-8 0 0,-2 2 0 16,-8 6 0-16,0 0 0 0,4-4 0 0,1-4 0 0,-5 8 0 16,0 0 0-16,8-6 0 0,-3-2 0 0,-5 8 0 15,0 0 0-15,6-9 0 0,0 1 0 0,-6 8 0 16,0 0 0-16,8-8 0 0,3-3 0 0,-11 11 0 15,0 0 0-15,10-10 0 0,4-4 0 0,-14 14 0 0,0 0 0 16,14-11 0-16,-3 3 0 0,-11 8 0 0,0 0 0 16,16-14 0-16,8-8 0 0,-24 22 0 0,0 0 0 15,26-24 0-15,4 1 0 0,-30 23-1 0,0 0 1 16,37-29-1-16,10-9 1 0,2 3-1463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4:40:07.873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0 153 0,'51'-17'422,"-34"0"-407,-17 0-15,34 0 47,35 0-47,-69 0 16,51 17 46,-34-17-30,17 0-32,-17 17 31,17-17 78,0 17-109,-17 0 16,0 17 515,-17 0-453,0 17 172,0-17-187,0 17-63,0-17 62,0 0-46,0 34-1,0-33 1,0 16 0,-17 17-16,17-34 15,-17-17 1,17 34-16,-17-17 16,-17 51 515,17-51-516,0 0-15,0 17 32,17-17-32,-17-17 31,17 17 0,-17 0-15,0 1-16,17-1 15,-17 0 392,-34 0-407,34 17 15,-1-34 1142,1 0-626,17 17-516,-17-17-15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4:40:15.115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0 0 0,'34'0'312,"-17"0"-265,0 0-31,0 0-1,0 0 63,18 0-62,-35 17 0,17-17 46,0 0-46,0 0 46,0 17-62,0-17 16,0 0-16,0 0 16,0 0-1,0 0-15,17 17 16,-17-17-1,17 17 1,-17-17 0,0 0-1,0 0-15,17 0 16,-16 0 0,-1 0-16,0 0 15,0 0 32,0 0-16,17 17-31,-17-17 32,17 17 30,-17-17-62,0 0 16,-17 18 46,17-18-62,-17 17 16,17-17-16,34 51 62,-51-34-46,17-17 0,0 51-16,-17-34 15,0 0-15,17-17 16,-17 51 46,0-34-30,0 0-17,0 17 1,0-17-1,0 0 64,-17-17 202,-136 17-281,119-17 15,-17 0 48,0 0-63,34 0 16,-1 0 109,-101 35-125,17-18 0,68-34 609,17 17-593,0 0 46,17-18-62,-51 1 63,-1-17-48</inkml:trace>
  <inkml:trace contextRef="#ctx0" brushRef="#br0" timeOffset="1027">699 375 0</inkml:trace>
  <inkml:trace contextRef="#ctx0" brushRef="#br0" timeOffset="1723">665 290 0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4:40:21.87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205 120 0,'0'34'453,"17"-17"-422,-17 0 1313,0 0-1344,-17 17 0,0 0 62,17-17-62,0 0 297,0 0-281,17-17 546,17-17-546,-34 0 15,34 17 63,17-17-94,-51-17 359,0 0-234,0 17-78,-34-17-31,17 17 109,17 0-125,0 0 15,-17 0 126,0 17-141,17-17 31,-34 0 79,0 0-110,17 17 0,-34-17 31,0 17-15,-1-18-16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4:40:28.43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4:40:34.74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0 0 0,'0'18'641,"17"-1"-626,1 0-15,-1 17 32,0-17-17,-17 0-15,17 0 0,0-17 16,0 17-1,0 17 32,-17-17-31,17-17 0,-17 34-1,17-17-15,0-17 16,-17 17-16,0 0 15,17 0 48,17 0-63,-34 35 16,17-52-1,-17 17 1,17-17-1,-17 17 48,17 34-32,-17-17-15,17 0-1,0-17 32,-17 0 0,0 0-47,17-17 47,-17 51 31,0-34-62,17-17-16,-17 34 15,-17 35 95,17-52-95,0 0 64,-17 85-64,17-68 1,0-17-16,0 0 15,0 0 64,0 85-79,0-84 0,0-1 15,0 17 1,0-17-16,0 34 15,0-34 17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4:40:39.098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137 119 0,'0'51'328,"0"-34"-312,0 0-16,0 0 16,0 0-1,0 17 32,17 0 0,-17-17 78,17 18-125,0-35 16,-17 34-16,0-17 78,0 0 16,51 34-32,-34-34-62,17 119 94,-17-136-79,-17 51 32,34-16-31,-34-18 0,17 0-16,0 17 15,-17-85 579,0 34-594,-17 0 109,0-1-93,17-16-16,0 17 31,-17 0 0,17 0 1,-17 0 15,0-17-32,0 17-15,0 0 16,17 0-1,0 0 1,-17 0 0,0 0 62,17 0-63,0-17-15,0 17 32,-17 17 15,17-17-47,-17-18 15,0 1 16,17 17 48,0-34-79,0 34 46,-17 0 17,0 0-47,0-17 109,17 17-79,-17 0 64,0 0-95,17 0 17,0 0 171,-17 17-188,17-17 32,-35 17-31,18-17-16,0 0 94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4:41:04.125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17 0 0,'17'34'672,"0"-34"-657,-17 17 17,34-17 14,-16 34-30,-1-17 62,0 1-62,17-18 78,-17 17-79,17 0 1,0 0 46,-17-17-46,0 17 15,-17 17 47,34-17-78,0 17 16,-34-17-16,17 0 16,0-17 30,-17 51 423,0-34-344,-17-17-125,17 17 47,-17-17 16,-17 0-48,17 0 1,0 0-1,0 17 95,-34-17-110,51 17 15,-17-17 64,-17 17-48,-34 0-16,50-17 17,-33 52 46,17-18-63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5:12:06.752"/>
    </inkml:context>
    <inkml:brush xml:id="br0">
      <inkml:brushProperty name="width" value="0.10583" units="cm"/>
      <inkml:brushProperty name="height" value="0.10583" units="cm"/>
      <inkml:brushProperty name="color" value="#FF0000"/>
    </inkml:brush>
  </inkml:definitions>
  <inkml:trace contextRef="#ctx0" brushRef="#br0">2420 2 0,'17'0'250,"1"0"-235,-1 0-15,34 0 94,-34 0-78,0 0 15,0 0 47,0 0-47,0 0 32,17 0 31,-34 17-79,17-17 17,0 0-1,0 17 0,17 34 219,-34 17-187,17-68-17,-17 17-30,0 0 0,-17 0 1281,0 0-1297,0 0 125,0-17-16,-17 68-31,17-68-62,0 17 984,-17 18-235,34-18-46,0 0-703,0 0-1,0 17-15,0-17 32,0 17 14,0-17-14,0 17-1,0-17 0,0 0-31,0 0 110,0 0-110,0 0 15,17-17 63,-17 34-62,17-17 78,-17 0-63,34 35 47,-34-35-31,17-17-31,-17 17 46,0 0-31,17-17 485,0 0-500,0 0 15,0 17 0,0-17 0,0 0-31,0 0 32,0 0-17,0 0 1,1 0 46,-1 0-46,0 0 0,-17 34 359,0 0-344,0-17 78,0 17 16,0 0 0,0 0-125,-34-17 47,-1 17 1109,1 1-1140,0-35 0,0 17-16,0 0 15,17 0 16,0 0-15,17 0-16,-34 0 16,0 0-1,17-17 1,0 17 0,-17 0 15,17-17-16,-18 17 1,18-17-16,0 17 16,0-17-1,0 17 1,-34 0 500,34 0-516,-17 0 0,17-17 15,0 0 1,0 17-16,0-17 15,0 0-15,0 0 16,0 0-16,0 0 16,0 0-16,0 0 15,-1 0 1,1 0-16,0 0 16,17 17-16,-17-17 31,-34 34 16,-51 1 15,34-1-46,34-34-1,0 0 17,-86 51-17,86-51-15,-17 0 32,0 17-17,-34-17 48,33 0-63,18 17 31,0-17-31,17 0 31,0 0-15,0 0-1,-17 0 1,-17 0 15,34 0 16,-34 0-47,-17 0 31,33 0-15,-16 0 0,-17 17-1,34-17 48,-34 0-63,0 0 31,16 0-31,18 0 16,-34 0-16,34 0 15,0 0 1,0 0-16,17 0 16,0 0-16,0 0 15,-17 0 16,34-17-31,-17 17 16,-17 0 0,16 0 15,-16 0-31,17 0 16,0 0-16,0 17 15,0-17-15,0 0 16,0 0-1,0 0 1,0 0 31,-17 0-31,17 0-16,8 0 31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4:41:22.505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0 103 0,'17'0'375,"0"0"-375,17 0 16,-17 0-1,0 0 1,0 0 15,0 0-15,17 0-1,0 0 32,-16 0-47,-1 0 16,0 0 0,17 17 46,-17-17-46,0 0-16,0 0 15,0 0 1,0 0 0,34 0-1,-34 0-15,17 0 31,-17 0-15,0 0 0,0 0-16,0 0 15,18 0-15,-1 0 47,17 0 16,-34 17-48,0-17 1,0 0 0,0 0-1,0 0 63,17 0-62,-17 0 0,0 0-1,0 0 63,0 0-78,0 0 32,0 0-17,35 0 48,-18-17 15,-17 17-78,17 0 15,0 0 17,-17 0-17,0 0 17,0 0-1,0-17-16,34 17 32,-34 0-31,0 0 31,0 0-32,34 0 17,35-17-1,-52 17-15,-17 0-1,0 0 1,17 0-16,-17 0 31,0-17 16,0 17-47,0 0 62,-17-17-62,17 17 16,0 0 15,17 0-15,-17 0 46,0-18-46,18 18 31,-18 0-31,-17-17 15,34 17-16,-17 0 48,0 0 15,0 0 16,0 0-79,0-17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4:41:28.940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17 19 0,'34'17'344,"-17"-17"-344,0 0 0,0 17 15,17-17 17,0 17-17,-17-17-15,0 0 0,1 0 16,-1 0-1,17 17 1,-17-17 0,0 0-1,0 0-15,0 0 16,0 0-16,51 0 31,-34 0-15,-17 0-1,0 0 1,0 0 0,0 0 31,17 0-47,-16 0 15,-1 0 16,0 0-15,34-17 31,-34 17-31,0 0-1,0 0 1,0 0-16,0 0 15,17 0 17,-17 0-1,0 0-31,0 0 16,0 0-1,0 0 63,17 0-46,-68 0 218,0 0-235,17 0 32,0 0-47,-51 17 0,51-17 16,-34 0 15,34 0 16,-17 0-32,0 0 1,16 0 0,-50 0 109,17 0-94,17 0-31,17 0 16,-17 0-1,17 0 32,0 0-31,0 0-16,17-17 15,-17 17 1,0 0-16,17-17 31,-34 17 16,17 0-47,-1 0 16,1 0-1,0 0-15,0 0 32,0-17 14,0 17-30,0 0-16,0 0 16,17-17 31,-17 17 62,0 0-109,17-17 31,-34 17-15,17 0-1,85 0 110,-34 0-109,-17 0 0,0 17 62,-17 0-63,17-17 1,0 0 0,0 0-1,0 17 1,18-17-16,-18 0 16,0 0-16,34 0 15,-34 0-15,17 0 16,-17 0-16,17 0 15,-17 0-15,17 0 16,-17 0 0,0 0-16,0 0 15,0 0 1,0 0 0,1 0-16,-1 0 15,0 0-15,17-17 16,-17 17 15,0-17 0,0 17-31,0 0 32,0 0-32,0 0 15,0 0-15,0 0 31,0 0 1,0 0-17,17 0 17,0 0-17,-17 0-15,0 0 16,1-17-1,-1 17 1,0 0 15,0 0-31,0 0 16,0 0 0,0 0 30,0 0 1,0 0-31,-17 17 31,17-17-47,0 0 31,0 0-15,0 0-1,0 0 17,0 0-17,0 0 16,0 0-15,17 0 0,-17 17 31,0-17-32,0 0-15,35 0 16,-1 0-1,-17 0-15,17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1.35925" units="1/cm"/>
          <inkml:channelProperty channel="Y" name="resolution" value="636.300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1T10:59:21.472"/>
    </inkml:context>
    <inkml:brush xml:id="br0">
      <inkml:brushProperty name="width" value="0.15875" units="cm"/>
      <inkml:brushProperty name="height" value="0.15875" units="cm"/>
      <inkml:brushProperty name="fitToCurve" value="1"/>
    </inkml:brush>
  </inkml:definitions>
  <inkml:trace contextRef="#ctx0" brushRef="#br0">1958 2066 415 0,'0'0'0'0,"0"0"0"0,0 0 0 0,0 0 14 0,0 0-14 16,-22 3 15-16,12-3-15 0,10 0 63 0,0 0-63 15,-8-3 63-15,-1 1-63 0,9 2 66 0,0 0-66 16,-9-4 67-16,1 1-67 0,8 3 62 0,0 0-62 0,-10-3 63 15,-2-1-63-15,12 4 38 0,0 0-38 0,-13-3 39 16,7 2-39-16,6 1 32 0,0 0-32 0,-7-2 32 16,1 1-32-16,6 1 20 0,0 0-20 0,-5-3 21 15,5 3-21-15,0 0 20 0,0 0-20 0,-8-2 21 16,8 2-21-16,0 0 21 0,0 0-21 0,0 0 21 16,-8 0-21-16,8 0 19 0,0 0-19 0,0 0 20 15,0 0-20-15,0 0 18 0,0 0-18 0,0 0 19 16,-4-3-19-16,4 3 17 0,0 0-17 0,0 0 18 15,0 0-18-15,0 0 17 0,0 0-17 0,0 0 17 16,4-6-17-16,-4 6 14 0,0 0-14 0,8-2 15 0,2 2-15 16,-10 0 17-16,0 0-17 0,16 2 17 0,-2 1-17 15,-14-3 13-15,0 0-13 0,12 3 13 0,1 0-13 16,-13-3 13-16,0 0-13 0,11 5 13 0,2-2-13 16,-13-3 13-16,0 0-13 0,12 8 14 0,1-4-14 15,-13-4 16-15,0 0-16 0,13 6 17 0,-2 1-17 16,-11-7 18-16,0 0-18 0,8 4 19 0,-1 1-19 15,-7-5 18-15,0 0-18 0,8 3 19 0,0 0-19 0,-8-3 16 16,0 0-16-16,0 0 16 0,8 8-16 0,-8-8 19 16,0 0-19-16,5 6 20 0,-5-6-20 0,0 0 17 15,0 0-17-15,12 9 17 0,-4-4-17 0,-8-5 13 0,0 0-13 16,10 6 13-16,1 0-13 0,-11-6 11 0,0 0-11 16,11 5 11-16,1 0-11 0,-12-5 11 0,0 0-11 15,10 4 12-15,3-2-12 0,-13-2 9 0,0 0-9 16,14 3 10-16,-5 0-10 0,-9-3 10 0,0 0-10 0,11 3 11 15,-6 0-11-15,-5-3 10 0,0 0-10 0,11 3 10 16,-1 2-10-16,-10-5 6 0,0 0-6 0,12 0 7 16,2 1-7-16,-14-1 6 0,0 0-6 0,10 2 7 15,1 0-7-15,-11-2 5 0,0 0-5 0,8 0 6 16,4 0-6-16,-12 0 4 0,0 0-4 0,16 0 5 16,5 1-5-16,-21-1 6 0,0 0-6 0,23 5 6 15,-2-5-6-15,-21 0 7 0,0 0-7 0,20 0 8 16,7 0-8-16,-27 0 9 0,0 0-9 0,25 0 10 15,-3 1-10-15,-22-1 13 0,0 0-13 0,18 2 13 16,-1-1-13-16,-17-1 12 0,0 0-12 0,18 2 13 16,-3 3-13-16,-15-5 10 0,0 0-10 0,15 1 10 0,-3 2-10 15,-12-3 8-15,0 0-8 0,13 3 8 0,-5 0-8 16,-8-3 7-16,0 0-7 0,8 3 8 0,1 2-8 16,-9-5 6-16,0 0-6 0,11 6 6 0,0-1-6 15,-11-5 6-15,0 0-6 0,13 3 6 0,-1 2-6 16,-12-5 6-16,0 0-6 0,16 6 7 0,-2-1-7 15,-14-5 5-15,0 0-5 0,16 6 6 0,0 0-6 0,-16-6 6 16,0 0-6-16,19 8 6 0,1 4-6 0,-20-12 7 16,0 0-7-16,16 14 7 0,-3 0-7 0,-13-14 5 15,0 0-5-15,15 14 6 0,6 4-6 0,-21-18 4 0,0 0-4 16,20 13 5-16,-4-2-5 0,-16-11 3 0,0 0-3 16,18 9 4-16,2 2-4 0,-20-11 3 0,0 0-3 15,21 11 3-15,-2-4-3 0,-19-7 2 0,0 0-2 16,19 7 2-16,1-4-2 0,-20-3 2 0,0 0-2 15,17 3 2-15,2 1-2 0,-19-4 2 0,0 0-2 0,16 8 2 16,5 1-2-16,-21-9 2 0,0 0-2 0,15 8 3 16,-2-3-3-16,-13-5 2 0,0 0-2 0,13 4 2 15,-2 3-2-15,-11-7 2 0,0 0-2 0,17 6 2 16,2 3-2-16,-19-9 2 0,0 0-2 0,22 8 2 16,3-4-2-16,-25-4 2 0,0 0-2 0,26 4 3 15,0-4-3-15,-26 0 2 0,0 0-2 0,24 0 2 16,-3 0-2-16,-21 0 2 0,0 0-2 0,20 0 2 15,2 0-2-15,-22 0 2 0,0 0-2 0,24 0 2 16,1 0-2-16,-25 0 1 0,0 0-1 0,21 0 1 16,-14 0-1-16,-7 0 1 0,0 0-1 0,8 0 2 15,2 1-2-15,-10-1 1 0,0 0-1 0,11 3 2 0,0 0-2 16,-11-3 1-16,0 0-1 0,12 3 1 0,1 2-1 16,-13-5 1-16,0 0-1 0,11 6 1 0,2-1-1 15,-13-5 1-15,0 0-1 0,12 3 1 0,-1 0-1 16,-11-3 1-16,0 0-1 0,10 2 1 0,-2-2-1 15,-8 0 1-15,0 0-1 0,8 0 1 0,0 0-1 16,-8 0 1-16,0 0-1 0,0 0 1 0,7 0-1 16,-7 0 0-16,0 0 0 0,7 0 1 0,-1 0-1 0,-6 0 0 15,0 0 0-15,8-2 1 0,-8 2-1 0,0 0 1 16,0 0-1-16,8-3 1 0,-8 3-1 0,0 0 1 0,0 0-1 16,0 0 1-16,5-5-1 0,-5 5 1 0,0 0-1 15,0 0 2-15,0 0-2 0,0 0 2 0,0 0-2 16,0 0 3-16,4-6-3 0,-4 6 3 0,0 0-3 15,0 0 3-15,0 0-3 0,0 0 3 0,0 0-3 0,0 0 3 16,-1-8-3-16,1 8 3 0,0 0-3 0,0 0 4 16,-13-3-4-16,13 3 2 0,0 0-2 0,-9-3 3 15,-1-3-3-15,10 6 3 0,0 0-3 0,-12-8 3 16,1 1-3-16,11 7 2 0,0 0-2 0,-12-8 3 16,3 2-3-16,9 6 2 0,0 0-2 0,-8-7 2 15,-1 4-2-15,9 3 2 0,0 0-2 0,-11-3 2 16,0-1-2-16,11 4 2 0,0 0-2 0,-13-7 3 15,-3 3-3-15,16 4 2 0,0 0-2 0,-20-3 3 16,-6 0-3-16,26 3 3 0,0 0-3 0,-20-4 3 16,4 3-3-16,16 1 2 0,0 0-2 0,-13-2 2 15,-2-1-2-15,15 3 1 0,0 0-1 0,-16-3 1 0,0 0-1 16,16 3 1-16,0 0-1 0,-17-1 1 0,-7 1-1 16,24 0 0-16,0 0 0 0,-20-2 1 0,-2-1-1 15,22 3 1-15,0 0-1 0,-18-2 1 0,1 2-1 16,17 0 1-16,0 0-1 0,-19-1 1 0,2-2-1 15,17 3 1-15,0 0-1 0,-23-2 2 0,6 2-2 16,17 0 3-16,0 0-3 0,-16 0 3 0,1 0-3 0,15 0 3 16,0 0-3-16,-15 0 3 0,4 0-3 0,11 0 3 15,0 0-3-15,-12 0 3 0,1 0-3 0,11 0 2 16,0 0-2-16,-13 0 3 0,0 0-3 0,13 0 3 16,0 0-3-16,-15 0 3 0,-3-1-3 0,18 1 3 0,0 0-3 15,-15-2 3-15,-1 0-3 0,16 2 2 0,0 0-2 16,-14-1 3-16,4-1-3 0,10 2 3 0,0 0-3 15,-16-1 3-15,-4-1-3 0,20 2 3 0,0 0-3 16,-19-1 3-16,6-1-3 0,13 2 3 0,0 0-3 0,-9-1 4 16,-5-1-4-16,14 2 3 0,0 0-3 0,-15-1 3 15,0-1-3-15,15 2 3 0,0 0-3 0,-16 0 4 16,0 0-4-16,16 0 2 0,0 0-2 0,-13-2 3 16,-2 1-3-16,15 1 1 0,0 0-1 0,-13-3 2 15,0 0-2-15,13 3 1 0,0 0-1 0,-12-2 2 16,4 2-2-16,8 0 1 0,0 0-1 0,-6-1 2 15,-2-2-2-15,8 3 1 0,0 0-1 0,-8-2 2 16,-2 2-2-16,10 0 1 0,0 0-1 0,-8-2 2 16,-3-2-2-16,11 4 1 0,0 0-1 0,-7-5 1 15,-1 0-1-15,8 5 1 0,0 0-1 0,-8-3 1 0,1-3-1 16,7 6 1-16,0 0-1 0,-7-4 1 0,7 4-1 16,0 0 0-16,0 0 0 0,-8-10 1 0,8 10-1 15,0 0 0-15,0 0 0 0,-11-6 1 0,11 6-1 16,0 0 0-16,0 0 0 0,-10-11 1 0,10 11-1 15,0 0 0-15,0 0 0 0,-8-9 0 0,8 9 0 16,0 0 0-16,0 0 0 0,0 0 0 0,0 0 0 0,0 0 0 16,0 0 0-16,0 0 0 0,0 0 0 15,0 0 0-15,0 0 0 0,8 3 0 0,0 5 0 0,-8-8 0 16,0 0 0-16,13 9 0 0,-5 0 0 0,-8-9 0 16,0 0 0-16,9 11 0 0,7 6 0 0,-16-17-1 0,0 0 1 15,19 19 0-15,-5-2 0 0,-14-17-1 0,0 0 1 16,14 14-1-16,-1-2 1 0,-13-12-2 0,0 0 2 15,11 11-2-15,6-3 2 0,-17-8-2 0,0 0 2 16,17 6-2-16,6-5 2 0,-23-1-2 0,0 0 2 0,26 0-2 16,9-1 2-16,-35 1-2 0,0 0 2 0,32-3-1 15,-12 0 1-15,-20 3-2 0,0 0 2 0,21-2-1 16,-1 4 1-16,-20-2-1 0,0 0 1 0,18 1-1 16,-4 1 1-16,-14-2-1 0,0 0 1 0,12 1 0 15,-4-1 0-15,-8 0-1 0,0 0 1 0,8 0-1 16,0 2 1-16,-8-2-1 0,0 0 1 0,8 3-1 15,0-3 1-15,-8 0-1 0,0 0 1 0,8-3 0 16,-2 0 0-16,-6 3-1 0,0 0 1 0,0 0 0 16,0 0 0-16,0 0 0 0,0 0 0 0,6-8 0 15,-1 2 0-15,-5 6 0 0,0 0 0 0,2-8 0 0,-1 0 0 16,-1 8 0-16,0 0 0 0,0-7 0 0,-1 0 0 16,1 7 0-16,0 0 0 0,0 0 0 0,-7-9 0 15,7 9 0-15,0 0 0 0,-6-9 1 0,-7-5-1 16,13 14 0-16,0 0 0 0,-17-19 1 0,-7-5-1 15,24 24 0-15,0 0 0 0,-28-22 1 0,-11 5-1 16,39 17 0-16,0 0 0 0,-42-12 1 0,1 1-1 16,41 11 0-16,0 0 0 0,-39-8 1 0,1 0-1 0,38 8 0 15,0 0 0-15,-31-6 1 0,5-3-1 0,26 9 1 16,0 0-1-16,-19-6 1 0,7 4-1 0,12 2 0 16,0 0 0-16,-11 0 1 0,11 0-1 0,0 0 0 15,0 0 0-15,-8 0 0 0,8 0 0 0,0 0 0 0,0 0 0 16,-10 3 0-16,10-3 0 0,0 0 0 0,0 0 0 15,0 0 0-15,0 0 0 0,0 0 0 0,0 0 0 16,-4 8 0-16,4-8 0 0,0 0 0 0,0 0 0 16,1 11 0-16,4-4 0 0,-5-7 0 0,0 0 0 0,8 7 0 15,3 0 0-15,-11-7 0 0,0 0 0 0,16 7 0 16,1-3 0-16,-17-4 0 0,0 0 0 0,17 3 0 16,-2 0 0-16,-15-3 0 0,0 0 0 0,17 2 0 15,3 7 0-15,-20-9 0 0,0 0 0 0,23 8 0 16,2 0 0-16,-25-8 0 0,0 0 0 0,23 7 0 15,1 0 0-15,-24-7 0 0,0 0 0 0,25 4 0 16,-9 1 0-16,-16-5 0 0,0 0 0 0,14 5 0 16,1-4 0-16,-15-1-1 0,0 0 1 0,7 2 0 15,1-1 0-15,-8-1-1 0,0 0 1 0,7 2 0 16,-7-2 0-16,0 0-1 0,0 0 1 0,8 4 0 0,-8-4 0 16,0 0-1-16,0 0 1 0,0 0 0 0,0 0 0 15,0 0-1-15,0 0 1 0,0 0 0 0,-13-3 0 16,13 3-1-16,0 0 1 0,-16-7 0 0,-9-12 0 15,25 19 0-15,0 0 0 0,-29-17 0 0,6 5 0 16,23 12 0-16,0 0 0 0,-25-11 0 0,-10-2 0 16,35 13 0-16,0 0 0 0,-35-12 0 0,4 0 0 15,31 12 0-15,0 0 0 0,-32-11 1 0,-6 0-1 0,38 11 1 16,0 0-1-16,-39-11 1 0,2 0-1 0,37 11 1 16,0 0-1-16,-36-9 1 0,8 1-1 0,28 8 1 15,0 0-1-15,-25-4 1 0,14 2-1 0,11 2 0 0,0 0 0 16,-12-3 1-16,12 3-1 0,0 0 0 0,0 0 0 15,-7-3 1-15,7 3-1 0,0 0 0 0,0 0 0 16,0 0 1-16,0 0-1 0,0 0 0 0,0 0 0 16,14 3 0-16,-5 2 0 0,-9-5 0 0,0 0 0 15,14 4 0-15,4 1 0 0,-18-5 0 0,0 0 0 0,17 3 0 16,10 6 0-16,-27-9-1 0,0 0 1 0,24 10 0 16,-2-7 0-16,-22-3-1 0,0 0 1 0,15 3-1 15,-3 1 1-15,-12-4-2 0,0 0 2 0,12 2-1 16,1 1 1-16,-13-3-2 0,0 0 2 0,12 2-2 15,-5-1 2-15,-7-1-1 0,0 0 1 0,0 0-1 16,0 0 1-16,0 0-1 0,0 0 1 0,0 0 0 16,0 0 0-16,0 0-1 0,0 0 1 0,4-8 0 15,-4 8 0-15,0 0-1 0,0 0 1 0,-15-10 0 16,-4-1 0-16,19 11 0 0,0 0 0 0,-26-16 0 0,-3 5 0 16,29 11 0-16,0 0 0 0,-32-6 0 0,-9-2 0 15,41 8 0-15,0 0 0 0,-38-3 0 0,0-1 0 16,38 4 0-16,0 0 0 0,-36-5 0 0,4-1 0 15,32 6 0-15,0 0 0 0,-25-6 0 0,1 1 0 16,24 5 0-16,0 0 0 0,-17-3 1 0,3 0-1 16,14 3 0-16,0 0 0 0,-10-3 1 0,4 0-1 15,6 3 0-15,0 0 0 0,0 0 0 0,-6-3 0 16,6 3 0-16,0 0 0 0,0 0 0 0,0 0 0 0,0 0 0 16,0 0 0-16,0 0 0 0,0 0 0 0,0 0 0 15,0 0 0-15,0 0 0 0,0 0 0 0,0 0-1 16,0 0 1-16,0 0 0 0,8 9 0 0,-8-9-1 15,0 0 1-15,12 6 0 0,3 3 0 0,-15-9-1 0,0 0 1 16,18 8 0-16,6-2 0 0,-24-6-2 0,0 0 2 16,21 5-2-16,-9-2 2 0,-12-3-2 0,0 0 2 15,14 2-2-15,4-2 2 0,-18 0-3 0,0 0 3 0,11 0-2 16,-2 0 2-16,-9 0-3 0,0 0 3 0,5-2-2 16,-5 2 2-16,0 0-3 0,0 0 3 0,0 0-2 15,6-5 2-15,-6 5-2 0,0 0 2 0,0 0-2 16,-1-6 2-16,1 6-2 0,0 0 2 0,0 0-2 15,-14-11 2-15,14 11-1 0,0 0 1 0,-16-7-1 16,-9-1 1-16,25 8-1 0,0 0 1 0,-29-11 0 16,7 2 0-16,22 9 0 0,0 0 0 0,-24-6 0 15,-4 1 0-15,28 5 0 0,0 0 0 0,-33-6 0 16,0 0 0-16,33 6 0 0,0 0 0 0,-32-7 0 16,9 3 0-16,23 4 0 0,0 0 0 0,-18-3 0 0,2 1 0 15,16 2 0-15,0 0 0 0,-12 0 0 0,4 0 0 16,8 0 0-16,0 0 0 0,-8-1 0 0,8 1 0 15,0 0 0-15,0 0 0 0,0 0 0 0,0 0 0 16,0 0 0-16,0 0 0 0,0 0 0 0,0 0 0 16,0 0 0-16,0 0 0 0,0 0 0 0,16 9 0 15,-16-9 0-15,0 0 0 0,16 11 0 0,-2 1 0 16,-14-12-1-16,0 0 1 0,19 12 0 0,4-2 0 0,-23-10-2 16,0 0 2-16,21 7-1 0,-8 0 1 0,-13-7-4 15,0 0 4-15,12 3-3 0,-1 0 3 0,-11-3-3 16,0 0 3-16,8 1-2 0,0 1 2 0,-8-2-3 15,0 0 3-15,8 0-2 0,-8 0 2 0,0 0-2 0,0 0 2 16,8-3-2-16,-8 3 2 0,0 0-2 0,0 0 2 16,0 0-2-16,1-6 2 0,-1 6-1 0,0 0 1 15,0 0-1-15,-4-7 1 0,4 7-1 0,0 0 1 16,0 0 0-16,-16-12 0 0,16 12 0 0,0 0 0 0,-13-9 0 16,-3 3 0-16,16 6 0 0,0 0 0 0,-20-5 0 15,-1 3 0-15,21 2 0 0,0 0 0 0,-15-4 0 16,2 1 0-16,13 3 0 0,0 0 0 0,-8-2 0 15,8 2 0-15,0 0 0 0,0 0 0 0,-8 0 1 16,8 0-1-16,0 0 0 0,0 0 0 0,0 0 1 16,-3 9-1-16,3-9 0 0,0 0 0 0,6 8 1 15,12 6-1-15,-18-14 0 0,0 0 0 0,19 11 0 16,0 0 0-16,-19-11-1 0,0 0 1 0,17 11 0 16,3 1 0-16,-20-12-1 0,0 0 1 0,21 12-1 15,-4-2 1-15,-17-10-1 0,0 0 1 0,19 10 0 16,-1 3 0-16,-18-13-1 0,0 0 1 0,19 14 0 0,3 1 0 15,-22-15-1-15,0 0 1 0,26 13 0 0,3-4 0 16,-29-9 0-16,0 0 0 0,28 6 0 0,1 5 0 16,-29-11 0-16,0 0 0 0,31 9 0 0,5-3 0 15,-36-6 0-15,0 0 0 0,37 7 0 0,-7 2 0 16,-30-9 0-16,0 0 0 0,27 11 0 0,-5-2 0 0,-22-9 1 16,0 0-1-16,19 8 1 0,-2-5-1 0,-17-3 1 15,0 0-1-15,16 4 2 0,-1 4-2 0,-15-8 1 16,0 0-1-16,21 8 2 0,-1 1-2 0,-20-9 1 15,0 0-1-15,21 8 2 0,1 3-2 0,-22-11 1 0,0 0-1 16,22 14 2-16,7 3-2 0,-29-17 1 0,0 0-1 16,30 14 1-16,-5-7-1 0,-25-7 1 0,0 0-1 15,23 7 1-15,9 0-1 0,-32-7 1 0,0 0-1 16,33 8 1-16,-11-3-1 0,-22-5 1 0,0 0-1 0,22 4 1 16,0 3-1-16,-22-7 1 0,0 0-1 0,21 6 1 15,-5-6-1-15,-16 0 1 0,0 0-1 0,15 3 1 16,8 3-1-16,-23-6 1 0,0 0-1 0,22 6 1 15,-3-4-1-15,-19-2 1 0,0 0-1 0,17 1 1 16,7 2-1-16,-24-3 0 0,0 0 0 0,28 2 1 16,0-4-1-16,-28 2 1 0,0 0-1 0,24-1 1 15,-7 2-1-15,-17-1 1 0,0 0-1 0,15 2 2 16,-1 0-2-16,-14-2 1 0,0 0-1 0,14 1 2 16,0-1-2-16,-14 0 1 0,0 0-1 0,14 0 2 0,1 2-2 15,-15-2 2-15,0 0-2 0,12 3 2 0,-2-2-2 16,-10-1 2-16,0 0-2 0,12 2 2 0,-2-1-2 15,-10-1 1-15,0 0-1 0,12 2 2 0,4-1-2 16,-16-1 2-16,0 0-2 0,16 0 2 0,-3 0-2 16,-13 0 2-16,0 0-2 0,11 0 2 0,-7 0-2 15,-4 0 2-15,0 0-2 0,7 0 2 0,-1 2-2 16,-6-2 2-16,0 0-2 0,6 3 2 0,-6-3-2 16,0 0 1-16,0 0-1 0,8 2 1 0,-8-2-1 0,0 0 1 15,0 0-1-15,0 0 2 0,10 0-2 0,-10 0 1 16,0 0-1-16,6 0 1 0,-6 0-1 0,0 0 0 15,0 0 0-15,8-2 1 0,-8 2-1 0,0 0 1 0,0 0-1 16,0 0 1-16,5-8-1 0,-5 8 1 0,0 0-1 16,0 0 1-16,-4-7-1 0,4 7 1 0,0 0-1 15,-4-7 2-15,-4 1-2 0,8 6 1 0,0 0-1 16,-11-6 2-16,-5-2-2 0,16 8 2 0,0 0-2 0,-17-7 2 16,-2-3-2-16,19 10 2 0,0 0-2 0,-21-11 3 15,4-1-3-15,17 12 2 0,0 0-2 0,-19-11 3 16,3 2-3-16,16 9 3 0,0 0-3 0,-17-12 4 15,-4-4-4-15,21 16 4 0,0 0-4 0,-19-15 4 16,5 4-4-16,14 11 3 0,0 0-3 0,-14-10 4 16,-3 3-4-16,17 7 2 0,0 0-2 0,-26-6 3 15,-1-5-3-15,27 11 2 0,0 0-2 0,-28-10 2 16,1 3-2-16,27 7 1 0,0 0-1 0,-22-5 1 16,2-3-1-16,20 8 1 0,0 0-1 0,-16-3 2 15,0 0-2-15,16 3 2 0,0 0-2 0,-13-1 2 16,-7-3-2-16,20 4 2 0,0 0-2 0,-19-1 3 0,6-1-3 15,13 2 2-15,0 0-2 0,-15-4 3 0,-1-2-3 16,16 6 3-16,0 0-3 0,-16-5 3 0,0 2-3 16,16 3 3-16,0 0-3 0,-17-3 3 0,-4-2-3 15,21 5 2-15,0 0-2 0,-20-5 2 0,4 1-2 16,16 4 2-16,0 0-2 0,-19-3 2 0,-3 0-2 16,22 3 2-16,0 0-2 0,-20-2 2 0,-1-3-2 15,21 5 2-15,0 0-2 0,-16-3 2 0,1 0-2 0,15 3 1 16,0 0-1-16,-16-3 2 0,0 2-2 0,16 1 2 15,0 0-2-15,-13-2 2 0,-2 0-2 0,15 2 1 16,0 0-1-16,-13-3 2 0,2 0-2 0,11 3 2 0,0 0-2 16,-9-4 2-16,-7-4-2 0,16 8 1 0,0 0-1 15,-13-6 2-15,2 0-2 0,11 6 1 0,0 0-1 16,-11-5 2-16,-2-1-2 0,13 6 2 0,0 0-2 0,-14-5 2 16,-2 5-2-16,16 0 2 0,0 0-2 15,-20-3 3-15,-1 1-3 0,21 2 4 0,0 0-4 0,-22-3 5 16,-1 0-5-16,23 3 5 0,0 0-5 0,-22-3 6 15,-1 2-6-15,23 1 4 0,0 0-4 0,-18 0 4 16,2 0-4-16,16 0 4 0,0 0-4 0,-19-2 5 16,1 0-5-16,18 2 3 0,0 0-3 0,-15-1 4 15,1-1-4-15,14 2 4 0,0 0-4 0,-15-6 4 16,-5-3-4-16,20 9 1 0,0 0-1 0,-19-25 1 16,2-21-1-16,-4 2-1770 0</inkml:trace>
  <inkml:trace contextRef="#ctx0" brushRef="#br0" timeOffset="1907">246 569 303 0,'0'0'0'0,"0"0"0"15,0 0 0-15,0 0 2 0,0 0-2 0,0 0 3 16,0 0-3-16,0 0 27 0,0 0-27 0,0 0 28 16,-20 22-28-16,20-22 43 0,0 0-43 0,-11 11 43 15,-2 0-43-15,13-11 51 0,0 0-51 0,-11 13 52 0,3 0-52 16,8-13 38-16,0 0-38 0,-6 17 38 0,-1-3-38 16,7-14 35-16,0 0-35 0,-4 12 36 0,1-3-36 15,3-9 33-15,0 0-33 0,-2 11 34 0,2-3-34 16,0-8 32-16,0 0-32 0,-3 14 32 0,3 0-32 15,0-14 35-15,0 0-35 0,3 12 35 0,-1 2-35 16,-2-14 34-16,0 0-34 0,3 14 34 0,0-1-34 16,-3-13 30-16,0 0-30 0,5 10 31 0,-4 0-31 0,-1-10 25 15,0 0-25-15,6 10 26 0,2 1-26 0,-8-11 20 16,0 0-20-16,10 11 20 0,-2 0-20 0,-8-11 14 0,0 0-14 16,6 5 14-16,-6-5-14 0,0 0 14 0,0 0-14 15,8 9 14-15,1-4-14 0,-9-5 10 0,0 0-10 16,8 4 11-16,-5-1-11 0,-3-3 9 0,0 0-9 0,0 0 10 15,0 0-10-15,0 0 10 0,0 0-10 0,0 0 11 16,8 6-11-16,-8-6 11 0,0 0-11 0,0 0 12 16,0 0-12-16,0 0 13 0,0 0-13 0,0 0 13 15,0 0-13-15,0 0 14 0,0 0-14 0,-3-6 14 16,-5-1-14-16,8 7 13 0,0 0-13 0,-16-16 13 16,1-1-13-16,15 17 8 0,0 0-8 0,-16-22 9 15,0 5-9-15,16 17 2 0,0 0-2 0,-14-15 3 16,-5-1-3-16,2 2-962 0</inkml:trace>
  <inkml:trace contextRef="#ctx0" brushRef="#br0" timeOffset="16425">1101 1535 147 0,'0'0'0'0,"0"0"0"0,0 0 0 0,0 0 16 16,0 0-16-16,0 0 16 0,0 0-16 0,0 0 33 16,0 0-33-16,-16-12 34 0,16 12-34 0,0 0 45 15,0 0-45-15,-3-10 46 0,-1 3-46 0,4 7 42 16,0 0-42-16,-7-10 43 0,6 4-43 0,1 6 32 15,0 0-32-15,-5-8 32 0,5 8-32 0,0 0 26 16,0 0-26-16,-6-12 26 0,2 1-26 0,4 11 27 0,0 0-27 16,-1-12 27-16,-4 1-27 0,5 11 31 0,0 0-31 0,-3-14 31 15,-2 3-31-15,5 11 31 0,0 0-31 0,-6-8 32 16,1 1-32-16,5 7 32 0,0 0-32 0,-4-6 33 16,4 6-33-16,0 0 35 0,0 0-35 0,-12-8 35 15,8 0-35-15,4 8 37 0,0 0-37 0,-8-6 37 16,3 0-37-16,5 6 35 0,0 0-35 0,-8-7 36 15,2-2-36-15,6 9 31 0,0 0-31 0,-6-8 32 16,-1 2-32-16,7 6 28 0,0 0-28 0,-4-4 29 16,-1-6-29-16,5 10 24 0,0 0-24 0,-6-9 24 15,-1 0-24-15,7 9 19 0,0 0-19 0,-8-8 19 16,0 3-19-16,8 5 18 0,0 0-18 0,-6-3 18 16,0-4-18-16,6 7 16 0,0 0-16 0,-6-7 17 0,-2 1-17 15,8 6 16-15,0 0-16 0,-10-6 17 0,2 1-17 16,8 5 18-16,0 0-18 0,-8-4 19 0,0-4-19 15,8 8 16-15,0 0-16 0,-12-9 16 0,1-1-16 16,11 10 15-16,0 0-15 0,-10-10 16 0,-5-3-16 16,15 13 17-16,0 0-17 0,-13-15 18 0,0-1-18 15,13 16 19-15,0 0-19 0,-11-14 20 0,0 3-20 0,11 11 19 16,0 0-19-16,-9-10 19 0,-4-7-19 0,13 17 18 16,0 0-18-16,-8-16 19 0,0 2-19 0,8 14 17 15,0 0-17-15,-8-8 18 0,2 1-18 0,6 7 13 16,0 0-13-16,-6-7 13 0,0 0-13 0,6 7 13 0,0 0-13 15,-5-11 14-15,0 0-14 0,5 11 12 0,0 0-12 16,-6-8 12-16,1 1-12 0,5 7 11 0,0 0-11 16,-5-10 11-16,1 3-11 0,4 7 8 0,0 0-8 15,-7-7 9-15,3 3-9 0,4 4 11 0,0 0-11 16,-8-10 11-16,3 3-11 0,5 7 12 0,0 0-12 0,-8-8 13 16,3 0-13-16,5 8 13 0,0 0-13 0,-8-6 14 15,2 1-14-15,6 5 12 0,0 0-12 0,-6-6 13 16,-2-3-13-16,8 9 11 0,0 0-11 0,-8-9 12 15,0 4-12-15,8 5 10 0,0 0-10 0,-8-8 11 16,2 5-11-16,6 3 8 0,0 0-8 0,-6-6 9 16,-2 1-9-16,8 5 8 0,0 0-8 0,-8-3 8 15,-3-5-8-15,11 8 6 0,0 0-6 0,-10-7 7 16,2-4-7-16,8 11 6 0,0 0-6 0,-11-11 7 0,2-1-7 16,9 12 8-16,0 0-8 0,-8-13 8 0,-3 2-8 15,11 11 8-15,0 0-8 0,-9-10 8 0,-1-4-8 16,10 14 8-16,0 0-8 0,-6-16 9 0,-2 2-9 15,8 14 6-15,0 0-6 0,-8-14 6 0,-3 0-6 16,11 14 4-16,0 0-4 0,-8-15 5 0,0 1-5 16,8 14 3-16,0 0-3 0,-6-11 4 0,0 3-4 15,6 8 4-15,0 0-4 0,-5-9 4 0,0 1-4 16,5 8 4-16,0 0-4 0,-3-7 5 0,-7-1-5 0,10 8 5 16,0 0-5-16,-7-6 5 0,7 6-5 0,0 0 4 15,0 0-4-15,-10-5 5 0,5-3-5 0,5 8 4 16,0 0-4-16,-4-6 4 0,-1 2-4 0,5 4 4 15,0 0-4-15,-8-4 5 0,2-5-5 0,6 9 4 0,0 0-4 16,-7-8 4-16,1 4-4 0,6 4 3 0,0 0-3 16,0 0 4-16,-9-6-4 0,9 6 3 0,0 0-3 15,0 0 3-15,-8-8-3 0,8 8 4 0,0 0-4 16,-7-6 4-16,7 6-4 0,0 0 4 0,0 0-4 0,-9-8 4 16,9 8-4-16,0 0 3 0,0 0-3 0,-5-5 4 15,5 5-4-15,0 0 2 0,0 0-2 0,-8-6 2 16,8 6-2-16,0 0 2 0,0 0-2 0,-11-8 3 15,7 2-3-15,4 6 2 0,0 0-2 0,-5-6 2 16,5 6-2-16,0 0 2 0,0 0-2 0,-8-9 2 16,0 4-2-16,8 5 2 0,0 0-2 0,-6-3 2 15,6 3-2-15,0 0 2 0,0 0-2 0,-10-11 3 16,10 11-3-16,0 0 2 0,0 0-2 0,-8-11 2 16,-1 5-2-16,9 6 2 0,0 0-2 0,-8-5 3 0,2-2-3 15,6 7 2-15,0 0-2 0,-5-3 3 0,0-7-3 16,5 10 3-16,0 0-3 0,-8-9 3 0,2 1-3 15,6 8 4-15,0 0-4 0,-5-6 4 0,1-5-4 16,4 11 4-16,0 0-4 0,-4-15 5 0,3 1-5 16,1 14 4-16,0 0-4 0,-3-14 4 0,-2 3-4 15,5 11 4-15,0 0-4 0,-3-11 5 0,0 0-5 16,3 11 4-16,0 0-4 0,-2-10 4 0,-3-4-4 0,5 14 3 16,0 0-3-16,-3-14 4 0,0 1-4 0,3 13 4 15,0 0-4-15,-2-9 4 0,-1 0-4 0,3 9 3 16,0 0-3-16,-4-10 4 0,0 3-4 0,4 7 4 0,0 0-4 15,-3-10 4-15,2 1-4 0,1 9 3 0,0 0-3 16,-3-11 4-16,1 4-4 0,2 7 4 0,0 0-4 16,-2-7 4-16,1 1-4 0,1 6 3 0,0 0-3 15,-5-9 4-15,2-2-4 0,3 11 4 0,0 0-4 16,-5-12 4-16,2 1-4 0,3 11 4 0,0 0-4 0,-3-8 4 16,3 8-4-16,0 0 3 0,0 0-3 0,-5-8 4 15,2 1-4-15,3 7 3 0,0 0-3 0,-2-7 4 16,2 7-4-16,0 0 3 0,0 0-3 0,-7-7 4 15,7 7-4-15,0 0 4 0,0 0-4 0,-7-11 4 16,7 11-4-16,0 0 3 0,0 0-3 0,-6-8 4 16,6 8-4-16,0 0 4 0,0 0-4 0,-6-3 4 15,6 3-4-15,0 0 3 0,0 0-3 0,-8-11 4 16,1 3-4-16,7 8 3 0,0 0-3 0,-6-7 3 16,1-3-3-16,5 10 2 0,0 0-2 0,-3-7 3 15,3 7-3-15,0 0 2 0,0 0-2 0,-1-7 3 0,1 7-3 16,0 0 2-16,0 0-2 0,-8-4 2 0,8 4-2 15,0 0 2-15,0 0-2 0,0 0 2 0,-5-6-2 16,5 6 1-16,0 0-1 0,0 0 2 0,-3-5-2 16,3 5 1-16,0 0-1 0,0 0 2 0,0 0-2 15,0 0 2-15,0 0-2 0,0 0 2 0,0-8-2 16,0 8 1-16,0 0-1 0,0 0 2 0,-6-6-2 16,6 6 1-16,0 0-1 0,0 0 2 0,0 0-2 0,0 0 1 15,0 0-1-15,0 0 2 0,0-6-2 0,0 6 1 16,0 0-1-16,0 0 2 0,-2-8-2 0,2 8 2 15,0 0-2-15,0 0 2 0,-3-8-2 0,3 8 1 0,0 0-1 16,0 0 2-16,0 0-2 0,0 0 1 0,0 0-1 16,-2-7 1-16,2 7-1 0,0 0 1 0,0 0-1 15,0 0 1-15,0-10-1 0,0 10 0 0,0 0 0 16,0 0 1-16,-3-7-1 0,3 7 0 0,0 0 0 0,0 0 1 16,0 0-1-16,0 0 0 0,0 0 0 0,0 0 1 15,3-5-1-15,-3 5 0 0,0 0 0 0,0 0 1 16,0 0-1-16,0 0 0 0,0 0 0 0,10 5 0 15,9 4 0-15,-4 0-1702 0</inkml:trace>
  <inkml:trace contextRef="#ctx0" brushRef="#br0" timeOffset="22971">2291 2097 259 0,'0'0'0'0,"0"0"0"15,0 0 0-15,0 0 2 0,0 0-2 0,0 0 2 0,0 0-2 16,0 0 8-16,0 0-8 0,-18-14 9 0,18 14-9 16,0 0 21-16,0 0-21 0,-6-8 21 0,6 8-21 15,0 0 40-15,0 0-40 0,-9-11 41 0,-1 7-41 16,10 4 28-16,0 0-28 0,-11-6 29 0,-1-1-29 16,12 7 33-16,0 0-33 0,-12-4 33 0,5-4-33 15,7 8 32-15,0 0-32 0,-8-6 33 0,-2 0-33 16,10 6 29-16,0 0-29 0,-12-7 29 0,1 4-29 15,11 3 27-15,0 0-27 0,-16-3 28 0,-2-5-28 16,18 8 26-16,0 0-26 0,-15-3 26 0,-4 0-26 16,19 3 28-16,0 0-28 0,-16 0 28 0,0 0-28 0,16 0 34 15,0 0-34-15,-14 0 35 0,-2 0-35 0,16 0 31 0,0 0-31 16,-19 0 32-16,-4 0-32 0,23 0 26 0,0 0-26 16,-21 0 27-16,7 0-27 0,14 0 20 0,0 0-20 15,-14 0 21-15,4 0-21 0,10 0 16 0,0 0-16 16,-12 0 17-16,-4 0-17 0,16 0 13 0,0 0-13 15,-13 0 14-15,2 0-14 0,11 0 14 0,0 0-14 0,-11 0 14 16,-1 0-14-16,12 0 16 0,0 0-16 0,-13 0 16 16,2 0-16-16,11 0 18 0,0 0-18 0,-10 0 19 15,-2 0-19-15,12 0 20 0,0 0-20 0,-11 0 20 16,-2-3-20-16,13 3 19 0,0 0-19 0,-13-3 20 16,6 2-20-16,7 1 19 0,0 0-19 0,-11-7 19 15,1 3-19-15,10 4 18 0,0 0-18 0,-13-10 18 16,-2 0-18-16,15 10 15 0,0 0-15 0,-15-11 15 15,6 3-15-15,9 8 13 0,0 0-13 0,-13-5 14 16,-1-5-14-16,14 10 11 0,0 0-11 0,-14-11 12 16,0-8-12-16,14 19 14 0,0 0-14 0,-13-17 14 0,5 5-14 15,8 12 13-15,0 0-13 0,-8-10 13 0,-1 3-13 16,9 7 10-16,0 0-10 0,-8-11 10 0,-5 2-10 16,13 9 5-16,0 0-5 0,-12-8 6 0,1 3-6 15,11 5 2-15,0 0-2 0,-8-4 3 0,0-3-3 16,8 7 1-16,0 0-1 0,-8-6 1 0,0 1-1 15,8 5 1-15,0 0-1 0,-8-4 2 0,0 1-2 0,8 3 3 16,0 0-3-16,-7-2 3 0,-1 1-3 0,8 1 7 16,0 0-7-16,-8-5 8 0,1 3-8 0,7 2 9 15,0 0-9-15,-7-1 9 0,-4-2-9 0,11 3 9 16,0 0-9-16,-10-3 10 0,-1-2-10 0,11 5 8 16,0 0-8-16,-8-3 8 0,0-2-8 0,8 5 7 0,0 0-7 15,-8-1 8-15,-4-2-8 0,12 3 6 0,0 0-6 16,-13-5 6-16,-3-3-6 0,16 8 6 0,0 0-6 15,-12-7 7-15,-1 0-7 0,13 7 4 0,0 0-4 16,-16-6 4-16,-11-5-4 0,27 11 3 0,0 0-3 0,-23-10 4 16,5 3-4-16,18 7 4 0,0 0-4 0,-17-6 4 15,-3-3-4-15,20 9 2 0,0 0-2 0,-19-11 3 16,0 0-3-16,19 11 2 0,0 0-2 0,-14-11 2 16,-5 1-2-16,19 10 1 0,0 0-1 0,-16-10 2 15,2 2-2-15,14 8 2 0,0 0-2 0,-15-10 2 16,1-4-2-16,14 14 3 0,0 0-3 0,-14-13 4 15,1 6-4-15,13 7 3 0,0 0-3 0,-12-11 4 16,-1-3-4-16,13 14 4 0,0 0-4 0,-12-16 5 16,1 2-5-16,11 14 5 0,0 0-5 0,-12-13 5 0,3-5-5 15,9 18 5-15,0 0-5 0,-13-15 6 0,2 4-6 16,11 11 6-16,0 0-6 0,-11-11 6 0,-1-1-6 16,12 12 5-16,0 0-5 0,-10-16 6 0,-1 7-6 15,11 9 5-15,0 0-5 0,-9-11 6 0,-2-6-6 16,11 17 4-16,0 0-4 0,-11-17 4 0,4 6-4 15,7 11 3-15,0 0-3 0,-6-6 3 0,-3-3-3 16,9 9 3-16,0 0-3 0,-12-8 4 0,3 4-4 0,9 4 2 16,0 0-2-16,-6-7 2 0,1 3-2 0,5 4 1 15,0 0-1-15,-8-6 2 0,3-2-2 0,5 8 1 16,0 0-1-16,-8-8 1 0,2 2-1 0,6 6 1 0,0 0-1 16,0 0 2-16,-9-5-2 0,9 5 2 0,0 0-2 15,0 0 2-15,0 0-2 0,0 0 2 0,0 0-2 16,-5-7 3-16,5 7-3 0,0 0 3 0,0 0-3 15,-3-7 4-15,3 7-4 0,0 0 4 0,0 0-4 16,0 0 4-16,0 0-4 0,0 0 4 0,0 0-4 0,0 0 4 16,3 7-4-16,-3-7 4 0,0 0-4 0,0 0 5 15,13 7-5-15,-13-7 3 0,0 0-3 0,7 6 3 16,6 2-3-16,-13-8 2 0,0 0-2 0,11 8 2 16,2-2-2-16,-13-6 0 0,0 0 0 0,12 5 1 15,-2 1-1-15,-10-6 0 0,0 0 0 0,9 6 0 16,4 0 0-16,-13-6 0 0,0 0 0 0,13 7 0 15,-2 0 0-15,-11-7 0 0,0 0 0 0,9 5 0 16,-6 1 0-16,-3-6-1 0,0 0 1 0,8 6 0 16,5 7 0-16,-13-13-1 0,0 0 1 0,8 14 0 15,-4-7 0-15,-4-7 0 0,0 0 0 0,3 8 0 0,-1 1 0 16,-2-9 0-16,0 0 0 0,3 10 0 0,2-1 0 16,-5-9 0-16,0 0 0 0,6 11 0 0,1-3 0 15,-7-8 0-15,0 0 0 0,6 7 0 0,-5 1 0 16,-1-8 0-16,0 0 0 0,5 9 0 0,3-3 0 15,-8-6 0-15,0 0 0 0,10 8 0 0,-1 2 0 16,-9-10 0-16,0 0 0 0,5 9 0 0,-1 2 0 0,-4-11 0 16,0 0 0-16,8 10 1 0,3 4-1 15,-11-14 1-15,0 0-1 0,13 19 2 0,-2-7-2 0,-11-12 1 16,0 0-1-16,10 13 2 0,-4-6-2 0,-6-7 3 16,0 0-3-16,8 11 3 0,4 0-3 0,-12-11 4 0,0 0-4 15,16 8 4-15,-3-2-4 0,-13-6 4 0,0 0-4 16,16 5 4-16,-4 2-4 0,-12-7 3 0,0 0-3 15,16 10 4-15,0-1-4 0,-16-9 3 0,0 0-3 16,15 9 3-16,3 2-3 0,-18-11 3 0,0 0-3 16,20 13 4-16,-4-3-4 0,-16-10 2 0,0 0-2 0,16 10 2 15,-7-3-2-15,-9-7 2 0,0 0-2 0,11 7 3 16,5 0-3-16,-16-7 2 0,0 0-2 0,13 3 3 16,-1 2-3-16,-12-5 1 0,0 0-1 0,11 3 2 15,-4 0-2-15,-7-3 2 0,0 0-2 0,9 3 2 16,4 2-2-16,-13-5 2 0,0 0-2 0,13 6 3 15,-6-1-3-15,-7-5 2 0,0 0-2 0,11 4 2 16,4 3-2-16,-15-7 4 0,0 0-4 0,14 4 4 16,-2 2-4-16,-12-6 2 0,0 0-2 0,10 5 3 15,-2 1-3-15,-8-6 4 0,0 0-4 0,11 7 5 16,1-1-5-16,-12-6 4 0,0 0-4 0,16 4 4 0,0 1-4 16,-16-5 2-16,0 0-2 0,16 5 3 0,1 2-3 15,-17-7 1-15,0 0-1 0,16 10 2 0,-3-4-2 16,-13-6 1-16,0 0-1 0,15 9 1 0,9 5-1 15,-24-14 1-15,0 0-1 0,17 14 2 0,-4-3-2 16,-13-11 1-16,0 0-1 0,11 11 1 0,-2 0-1 16,-9-11 1-16,0 0-1 0,15 10 1 0,-3 1-1 0,-12-11 0 15,0 0 0-15,11 8 1 0,2 0-1 0,-13-8 1 16,0 0-1-16,13 6 1 0,-6 0-1 0,-7-6 1 16,0 0-1-16,8 6 1 0,2 0-1 0,-10-6 1 0,0 0-1 15,11 7 2-15,1 0-2 0,-12-7 1 0,0 0-1 16,8 5 2-16,-3 1-2 0,-5-6 1 0,0 0-1 15,5 5 2-15,1 3-2 0,-6-8 2 0,0 0-2 16,8 9 2-16,2-1-2 0,-10-8 2 0,0 0-2 16,11 6 2-16,-4-3-2 0,-7-3 2 0,0 0-2 0,10 5 2 15,-2-4-2-15,-8-1 1 0,0 0-1 0,11 3 1 16,1 0-1-16,-12-3 0 0,0 0 0 0,12 3 1 16,0 0-1-16,-12-3 0 0,0 0 0 0,13 4 1 15,-5 0-1-15,-8-4 0 0,0 0 0 0,9 6 1 16,1-1-1-16,-10-5 0 0,0 0 0 0,11 3 1 15,3 0-1-15,-14-3 0 0,0 0 0 0,9 5 1 16,-1-4-1-16,-8-1 0 0,0 0 0 0,8 4 0 16,3 2 0-16,-11-6 0 0,0 0 0 0,13 6 0 15,-5 2 0-15,-8-8 0 0,0 0 0 0,7 4 1 16,3-1-1-16,-10-3 1 0,0 0-1 0,13 3 2 16,1 1-2-16,-14-4 1 0,0 0-1 0,16 4 2 0,-9-2-2 15,-7-2 1-15,0 0-1 0,8 3 2 0,-1 0-2 16,-7-3 1-16,0 0-1 0,0 0 2 0,11 6-2 15,-11-6 1-15,0 0-1 0,8 3 2 0,1 2-2 16,-9-5 1-16,0 0-1 0,10 1 2 0,2 4-2 16,-12-5 0-16,0 0 0 0,13 6 1 0,-5-3-1 0,-8-3 0 15,0 0 0-15,8 2 1 0,-1 3-1 16,-7-5 0-16,0 0 0 0,10 1 1 0,-2 2-1 0,-8-3 1 16,0 0-1-16,8 3 1 0,1 0-1 0,-9-3 1 15,0 0-1-15,10 3 2 0,-3 1-2 0,-7-4 1 0,0 0-1 16,7 4 2-16,-1-1-2 0,-6-3 1 0,0 0-1 15,8 8 2-15,1-5-2 0,-9-3 0 0,0 0 0 16,11 3 1-16,4 2-1 0,-15-5 0 0,0 0 0 16,14 1 1-16,-1 3-1 0,-13-4 0 0,0 0 0 15,9 1 1-15,2 4-1 0,-11-5 0 0,0 0 0 0,11 1 1 16,-1 2-1-16,-10-3 1 0,0 0-1 0,7 2 1 16,4-1-1-16,-11-1 0 0,0 0 0 0,10 4 1 15,1-4-1-15,-11 0 0 0,0 0 0 0,13 1 1 16,-4 1-1-16,-9-2 0 0,0 0 0 0,8 1 1 15,-8-1-1-15,0 0 0 0,0 0 0 0,8 0 1 16,-8 0-1-16,0 0 0 0,0 0 0 0,6-1 1 16,-6 1-1-16,0 0 0 0,0 0 0 0,6-3 1 15,-6 3-1-15,0 0 1 0,0 0-1 0,0 0 1 16,0-8-1-16,0 8 1 0,0 0-1 0,-1-6 1 16,-7-2-1-16,8 8 1 0,0 0-1 0,-8-11 1 0,-1 0-1 15,9 11 2-15,0 0-2 0,-11-11 3 0,-5 1-3 16,16 10 2-16,0 0-2 0,-16-11 3 0,2 0-3 15,14 11 4-15,0 0-4 0,-16-9 4 0,0-1-4 16,16 10 4-16,0 0-4 0,-15-11 4 0,-3-1-4 16,18 12 4-16,0 0-4 0,-14-11 5 0,1 2-5 15,13 9 4-15,0 0-4 0,-15-9 4 0,-1-1-4 16,16 10 4-16,0 0-4 0,-14-9 5 0,3 1-5 0,11 8 4 16,0 0-4-16,-8-7 4 0,-3-1-4 0,11 8 4 15,0 0-4-15,-10-6 5 0,2 0-5 0,8 6 3 16,0 0-3-16,-11-4 3 0,2 3-3 0,9 1 2 0,0 0-2 15,-8-6 3-15,-5 1-3 0,13 5 2 0,0 0-2 16,-16-6 2-16,4 4-2 0,12 2 2 0,0 0-2 16,-11-3 2-16,0 0-2 0,11 3 1 0,0 0-1 15,-10-3 2-15,-7 0-2 0,17 3 2 0,0 0-2 16,-14-2 2-16,4-1-2 0,10 3 1 0,0 0-1 0,-11-1 2 16,0-1-2-16,11 2 1 0,0 0-1 0,-12-1 1 15,-1-1-1-15,13 2 1 0,0 0-1 0,-10-1 1 16,3 1-1-16,7 0 0 0,0 0 0 0,-8-4 1 15,-3 3-1-15,11 1 0 0,0 0 0 0,-13-2 1 16,0 1-1-16,13 1 0 0,0 0 0 0,-12-3 1 16,1-2-1-16,11 5 0 0,0 0 0 0,-11-6 1 15,1-2-1-15,10 8 1 0,0 0-1 0,-12-9 1 16,4 0-1-16,8 9 0 0,0 0 0 0,-8-7 1 16,0 1-1-16,8 6 0 0,0 0 0 0,-8-4 1 0,-5-7-1 15,13 11 0-15,0 0 0 0,-11-11 0 0,4 0 0 16,7 11 0-16,0 0 0 0,-5-11 0 0,-3 3 0 15,8 8 0-15,0 0 0 0,-5-6 0 0,-3 0 0 16,8 6 0-16,0 0 0 0,-11-6 0 0,2 0 0 16,9 6 0-16,0 0 0 0,-8-7 0 0,-3 0 0 15,11 7 0-15,0 0 0 0,-8-8 0 0,0 2 0 16,8 6 0-16,0 0 0 0,-9-5 0 0,-4 1 0 0,13 4 0 16,0 0 0-16,-14-7 0 0,0 3 0 0,14 4 0 15,0 0 0-15,-11-3 0 0,-2 1 0 0,13 2 0 16,0 0 0-16,-14-2 0 0,0-2 0 0,14 4 0 0,0 0 0 15,-15-5 0-15,6 4 0 0,9 1 0 0,0 0 0 16,-13-3 0-16,-1-2 0 0,14 5 0 0,0 0 0 16,-14-6 0-16,-2 1 0 0,16 5 0 0,0 0 0 15,-16-3 0-15,4 3 0 0,12 0 0 0,0 0 0 16,-16-5 0-16,3 2 0 0,13 3 0 0,0 0 0 0,-12-3 0 16,-3 0 0-16,15 3 0 0,0 0 0 0,-14-5 0 15,3-1 0-15,11 6 0 0,0 0 0 0,-12-4 0 16,1 0 0-16,11 4 0 0,0 0 0 0,-10-3 0 15,-3 0 0-15,13 3 0 0,0 0 0 0,-11-4 0 16,0-3 0-16,11 7 0 0,0 0 0 0,-14-4 1 16,0 1-1-16,14 3 1 0,0 0-1 0,-13-5 1 15,1-4-1-15,12 9 1 0,0 0-1 0,-16-9 1 16,3 2-1-16,13 7 1 0,0 0-1 0,-14-4 1 16,0-3-1-16,14 7 1 0,0 0-1 0,-14-9 1 0,4 8-1 15,10 1 0-15,0 0 0 0,-12-5 1 0,-4-1-1 16,16 6 0-16,0 0 0 0,-18-8 1 0,7 0-1 15,11 8 0-15,0 0 0 0,-11-6 0 0,2-2 0 16,9 8 0-16,0 0 0 0,-8-3 0 0,-6-4 0 16,14 7 0-16,0 0 0 0,-14-8 1 0,-1-1-1 15,15 9 1-15,0 0-1 0,-12-8 1 0,4 3-1 16,8 5 1-16,0 0-1 0,-8-6 1 0,-1-2-1 0,9 8 1 16,0 0-1-16,-8-9 1 0,0 1-1 0,8 8 1 15,0 0-1-15,-8-6 1 0,0-2-1 0,8 8 1 16,0 0-1-16,-9-12 1 0,-2-5-1 0,11 17 1 15,0 0-1-15,-12-16 1 0,6 7-1 0,6 9 0 0,0 0 0 16,-3-8 1-16,-2 1-1 0,5 7 0 0,0 0 0 16,-6-10 1-16,1 1-1 0,5 9 0 0,0 0 0 15,-4-9 1-15,-1-1-1 0,5 10 0 0,0 0 0 16,-7-9 1-16,3-2-1 0,4 11 0 0,0 0 0 0,-8-12 1 16,3 0-1-16,5 12 0 0,0 0 0 0,-8-13 1 15,2 4-1-15,6 9 0 0,0 0 0 0,-5-9 1 16,0 2-1-16,5 7 0 0,0 0 0 0,-4-9 0 15,-4 1 0-15,8 8 0 0,0 0 0 0,-8-7 0 16,0-1 0-16,8 8 0 0,0 0 0 0,-5-6 0 16,5 6 0-16,0 0 0 0,0 0 0 0,-8-2 0 15,8 2 0-15,0 0 0 0,0 0 0 0,-6-3 0 16,6 3 0-16,0 0 0 0,0 0 0 0,-9-8 0 16,9 8 0-16,0 0 0 0,0 0 0 0,-8-3 1 15,8 3-1-15,0 0 0 0,0 0 0 0,0 0 0 0,0 0 0 16,0 0 0-16,0 0 0 0,0 0 0 0,0 0 0 15,0 0 0-15,0 0 0 0,0 0 0 0,0 0 0 16,0 0 0-16,0 0 0 0,0 0 0 0,0 0 0 16,0 0 0-16,0 0 0 0,0 6 0 0,0-6 0 15,0 0 0-15,0 0 0 0,3 8 0 0,-3-8 0 16,0 0 0-16,0 0 0 0,5 8 0 0,-5-8 0 16,0 0-1-16,0 0 1 0,8 5 0 0,-8-5 0 0,0 0-1 15,0 0 1-15,9 10 0 0,-1-3 0 0,-8-7-1 16,0 0 1-16,6 3 0 0,2 1 0 0,-8-4-1 15,0 0 1-15,6 7 0 0,1 0 0 0,-7-7-1 0,0 0 1 16,4 11-1-16,4-5 1 0,-8-6-2 0,0 0 2 16,10 10-1-16,-2-1 1 0,-8-9-2 0,0 0 2 15,6 9-1-15,2 0 1 0,-8-9-1 0,0 0 1 16,5 11 0-16,-1-5 0 0,-4-6-1 0,0 0 1 16,5 8 0-16,1 1 0 0,-6-9-1 0,0 0 1 15,8 11 0-15,0 2 0 0,-8-13-1 0,0 0 1 0,8 12-1 16,2 0 1-16,-10-12-1 0,0 0 1 0,11 13-1 15,-5-2 1-15,-6-11-1 0,0 0 1 0,8 11-1 16,0 2 1-16,-8-13-1 0,0 0 1 0,11 11-1 16,-3 2 1-16,-8-13-1 0,0 0 1 0,11 12 0 15,6-1 0-15,-17-11-1 0,0 0 1 0,16 11 0 16,-4 0 0-16,-12-11-1 0,0 0 1 0,10 9 0 16,1 0 0-16,-11-9 0 0,0 0 0 0,16 6 0 15,-4 5 0-15,-12-11 0 0,0 0 0 0,16 11 0 0,1-3 0 16,-17-8 0-16,0 0 0 0,19 7 0 0,-3 4 0 15,-16-11 0-15,0 0 0 0,16 7 0 0,0-3 0 16,-16-4 0-16,0 0 0 0,15 5 0 0,3 3 0 16,-18-8 0-16,0 0 0 0,16 9 0 0,-4-6 0 15,-12-3 0-15,0 0 0 0,13 5 0 0,-2 2 0 16,-11-7-1-16,0 0 1 0,13 8 0 0,2 1 0 16,-15-9-1-16,0 0 1 0,16 5 0 0,-2 1 0 0,-14-6-1 15,0 0 1-15,16 5 0 0,-2 1 0 0,-14-6-1 16,0 0 1-16,18 5 0 0,5 4 0 0,-23-9-1 15,0 0 1-15,22 9 0 0,-6 0 0 0,-16-9-1 16,0 0 1-16,19 5 0 0,2 1 0 0,-21-6 0 0,0 0 0 16,23 7 0-16,-2-1 0 0,-21-6 0 0,0 0 0 15,17 4 0-15,2 1 0 0,-19-5 0 0,0 0 0 16,21 5 0-16,-6 2 0 0,-15-7-1 0,0 0 1 16,16 10 0-16,-3-4 0 0,-13-6 0 0,0 0 0 0,11 8 0 15,1-1 0-15,-12-7 0 0,0 0 0 0,13 8 0 16,-2 0 0-16,-11-8 0 0,0 0 0 0,13 6 0 15,-1 0 0-15,-12-6 0 0,0 0 0 0,11 6 0 16,-1 1 0-16,-10-7 0 0,0 0 0 0,9 6 0 16,2-2 0-16,-11-4 0 0,0 0 0 0,13 5 0 15,-2 0 0-15,-11-5 0 0,0 0 0 0,13 6 0 16,-1 3 0-16,-12-9 0 0,0 0 0 0,16 11 0 16,3-3 0-16,-19-8 0 0,0 0 0 0,17 7 0 15,-4 1 0-15,-13-8 0 0,0 0 0 0,12 10 1 16,3-4-1-16,-15-6 0 0,0 0 0 0,17 9 1 0,4 0-1 15,-21-9 1-15,0 0-1 0,18 8 1 0,-2-5-1 16,-16-3 1-16,0 0-1 0,16 5 1 0,1-1-1 16,-17-4 0-16,0 0 0 0,16 7 0 0,0 2 0 15,-16-9 0-15,0 0 0 0,13 9 1 0,-2 0-1 16,-11-9 0-16,0 0 0 0,12 8 1 0,1 0-1 16,-13-8 0-16,0 0 0 0,12 6 1 0,1 2-1 0,-13-8 1 15,0 0-1-15,13 3 1 0,1 0-1 0,-14-3 1 16,0 0-1-16,9 2 1 0,-1 2-1 0,-8-4 0 15,0 0 0-15,11 5 1 0,2 0-1 0,-13-5 0 16,0 0 0-16,16 0 0 0,-4 1 0 0,-12-1 0 16,0 0 0-16,16 3 0 0,5 3 0 0,-21-6 0 0,0 0 0 15,23 3 0-15,-7 1 0 0,-16-4 0 0,0 0 0 16,21 4 0-16,-1-1 0 0,-20-3 0 0,0 0 0 16,24 8 1-16,-2 0-1 0,-22-8 0 0,0 0 0 15,20 9 1-15,2 3-1 0,-22-12 0 0,0 0 0 0,24 14 1 16,-2 2-1-16,-22-16 1 0,0 0-1 0,24 20 1 15,3 6-1-15,-27-26 1 0,0 0-1 0,38 36 1 16,6 3-1-16,-44-39 0 0,0 0 0 0,61 44 1 16,18 3-1-16,-79-47 0 0,0 0 0 0,85 40 0 15,-11-10 0-15,2-1-1574 0</inkml:trace>
  <inkml:trace contextRef="#ctx0" brushRef="#br0" timeOffset="25523">6828 2592 225 0,'0'0'0'0,"0"0"0"0,0 0 0 16,0 0 4-16,0 0-4 0,-27 0 5 0,15 0-5 16,12 0 16-16,0 0-16 0,-11-1 16 0,1-1-16 15,10 2 27-15,0 0-27 0,-8-3 28 0,0 0-28 16,8 3 33-16,0 0-33 0,-8-3 34 0,1 1-34 15,7 2 26-15,0 0-26 0,-5-1 26 0,5 1-26 0,0 0 22 16,0 0-22-16,-8 0 23 0,8 0-23 0,0 0 22 16,0 0-22-16,-8 0 23 0,8 0-23 0,0 0 22 15,0 0-22-15,0 0 23 0,0 0-23 0,0 0 20 0,0 0-20 16,0 0 21-16,0-6-21 0,0 6 17 0,0 0-17 16,0 0 17-16,0 0-17 0,0 0 20 0,0 0-20 15,8-8 21-15,0 6-21 0,-8 2 24 0,0 0-24 16,14-1 24-16,8-1-24 0,-22 2 22 0,0 0-22 15,25 0 23-15,-1 2-23 0,-24-2 12 0,0 0-12 16,21 3 13-16,2-3-13 0,-23 0 6 0,0 0-6 0,21-2 7 16,4 2-7-16,-25 0 0 0,0 0 0 0,24 0 0 15,-7 0 0-15,-17 0-1 0,0 0 1 0,19-1 0 16,5-1 0-16,-24 2-1 0,0 0 1 0,19-3-1 16,-5 0 1-16,-14 3-1 0,0 0 1 0,12-2 0 15,-1 1 0-15,-11 1-1 0,0 0 1 0,13-3 0 16,3-2 0-16,-16 5 0 0,0 0 0 0,16-6 0 15,-7 0 0-15,-9 6 0 0,0 0 0 0,8-6 0 16,0 1 0-16,-8 5 0 0,0 0 0 0,6-3 0 16,-6 3 0-16,0 0 0 0,0 0 0 0,6-5 1 0,-6 5-1 15,0 0 1-15,0 0-1 0,0 0 1 0,0 0-1 16,0 0 2-16,0 0-2 0,4-6 2 0,-4 6-2 16,0 0 3-16,0 0-3 0,0 0 3 0,-10-9-3 15,10 9 4-15,0 0-4 0,-9-8 4 0,-2-1-4 16,11 9 8-16,0 0-8 0,-11-10 9 0,-4 3-9 15,15 7 10-15,0 0-10 0,-14-5 11 0,2 0-11 0,12 5 9 16,0 0-9-16,-15-3 10 0,-2 2-10 0,17 1 8 16,0 0-8-16,-25 1 8 0,-4 1-8 0,29-2 5 15,0 0-5-15,-30 1 5 0,2 6-5 0,28-7 4 16,0 0-4-16,-25 6 4 0,1-3-4 0,24-3 5 0,0 0-5 16,-22 1 5-16,0-1-5 0,22 0 9 0,0 0-9 15,-21-1 10-15,4-1-10 0,17 2 13 0,0 0-13 16,-13 0 14-16,6 2-14 0,7-2 15 0,0 0-15 15,-7 3 16-15,7-3-16 0,0 0 20 0,0 0-20 16,-8 1 21-16,8-1-21 0,0 0 20 0,0 0-20 0,-6 0 20 16,6 0-20-16,0 0 13 0,0 0-13 0,0 0 13 15,-6 0-13-15,6 0 9 0,0 0-9 0,0 0 10 16,0 0-10-16,0 0 6 0,0 0-6 0,0 0 6 16,0 0-6-16,0 0 3 0,0 0-3 0,0 0 4 15,0 0-4-15,0 0 2 0,0 0-2 0,8 0 3 16,-8 0-3-16,0 0 0 0,0 0 0 0,15-1 1 15,3-2-1-15,-18 3 0 0,0 0 0 0,19-3 1 16,-4 1-1-16,-15 2 0 0,0 0 0 0,15-1 0 16,2-1 0-16,-17 2 0 0,0 0 0 0,22 0 0 15,2 0 0-15,-24 0 1 0,0 0-1 0,23-1 1 0,1-1-1 16,-24 2 2-16,0 0-2 0,22-2 2 0,-6 2-2 16,-16 0 2-16,0 0-2 0,16 2 3 0,7 0-3 15,-23-2 4-15,0 0-4 0,26 0 4 0,-3 1-4 16,-23-1 5-16,0 0-5 0,19 2 5 0,2-4-5 15,-21 2 5-15,0 0-5 0,20-1 6 0,2-1-6 16,-22 2 3-16,0 0-3 0,24-2 3 0,3 1-3 0,-27 1 1 16,0 0-1-16,28-2 2 0,2 1-2 0,-30 1 0 15,0 0 0-15,30 0 1 0,0-3-1 0,-30 3 0 16,0 0 0-16,32-3 0 0,-4-1 0 0,-28 4 0 16,0 0 0-16,28-4 0 0,1-5 0 0,-29 9-1 0,0 0 1 15,24-13-1-15,-4-1 1 0,-20 14-2 0,0 0 2 16,22-14-2-16,5 2 2 0,-27 12-3 0,0 0 3 15,25-12-3-15,-3-2 3 0,-22 14-1 0,0 0 1 16,21-13-1-16,4 2 1 0,-25 11 0 0,0 0 0 16,24-10 0-16,-7 2 0 0,-17 8 2 0,0 0-2 0,16-8 2 15,3-1-2-15,-19 9 6 0,0 0-6 0,20-8 6 16,-6-1-6-16,-14 9 5 0,0 0-5 0,15-5 5 16,-7 2-5-16,-8 3 6 0,0 0-6 0,9-3 6 15,-1-2-6-15,-8 5 7 0,0 0-7 0,6-6 7 16,-6 6-7-16,0 0 7 0,0 0-7 0,10-6 8 15,-10 6-8-15,0 0 5 0,0 0-5 0,9-2 6 16,-9 2-6-16,0 0 4 0,0 0-4 0,0 0 5 16,8-4-5-16,-8 4 3 0,0 0-3 0,0 0 4 15,0 0-4-15,0 0 3 0,0 0-3 0,6 0 3 0,-6 0-3 16,0 0 2-16,0 0-2 0,0 0 2 0,0 0-2 16,0 0 1-16,0 0-1 0,0 0 2 0,0 0-2 15,0 0 0-15,0 0 0 0,-6 0 1 0,-2 0-1 16,8 0 1-16,0 0-1 0,-12 6 1 0,-4 5-1 15,16-11 1-15,0 0-1 0,-22 15 1 0,-7 4-1 16,29-19 1-16,0 0-1 0,-33 20 2 0,-2 2-2 16,35-22 1-16,0 0-1 0,-39 21 2 0,1-1-2 0,38-20 2 15,0 0-2-15,-44 25 2 0,3 9-2 0,41-34 1 16,0 0-1-16,-52 36 2 0,-18 4-2 0,70-40 0 16,0 0 0-16,-72 45 1 0,-12 9-1 0,84-54 0 0,0 0 0 15,-96 57 0-15,-13-1 0 0,-1 1-938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4:41:32.79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0 85 0,'0'34'328,"0"-17"-312,0 17 62,0-17-16,0 0 1,0 0-48,0 0 95,17 1-1,-17-1-62,17-17 297</inkml:trace>
  <inkml:trace contextRef="#ctx0" brushRef="#br0" timeOffset="1121">17 0 0,'0'17'391,"0"34"-391,0-34 15,0 0-15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4:41:43.082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341 0 0,'-51'17'750,"34"-17"-656,0 17-94,0-17 16,0 0-1,-17 0 1,17 0 203,0 0-204,-17 0 1,17 0-16,-17 0 16,0 34-1,-1-34-15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4:42:16.312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1346 0 0,'0'17'391,"0"0"-328,0 18-48,17-1 79,-17 0-78,0-17 30,0 0-30,0 34 62,0-34-47,0 17 79,0 0-79,0 51 63,0-67-79,0-1 17,0 0-32,-17-17 15,17 17 1,-17 17 31,17-17-47,0 0 15,0 0 1,-17 0-16,0 34 16,-17 17 77,-17-34-93,51-17 125,-51 52-125,34-35 16,-17-17 93,-35 34-93,-16 0-16,51-17 31,-34-17-15,51 0-16,17 0 62,-102 0-30,85-17-32,-35 0 78,35 0-47,0 0 32,-17 0-48,17 0 1,0 0-16,0 0 31,-17 0 0,0 0 1,17 0-17,0 0 32,0-17 0,0 17-47,0 0 31,-17-17 32,16-34-48,1 34 32,0 0-47,17 0 16,-17 17-1,0-34 64,0 34-1,17-17-63,-17 17-15,-17-17 78,17 0-78,0 17 16,0 0 0,17-17-1,-17 17 1,0 0 31,0-17-47,0 17 31,0-17 94,0 17-125,0-17 125,17-1-109,-17 18-16,0-34 31,34 51 375,0-17-390,0 35-1,0-35 1,0 51 0,17-34 15,-34 0 31,17-17-62,-17 17 16,17-17-16,0 0 16,0 17-1,17 0 32,-17-17-16,0 0-15,17 0 0,-34 17 62,17-17-78,0 0 15,0 17 48,1-17-47,-18 17 15,17-17 47,0 0-78,34 17 62,-34-17 1,17 0-1,-17 0-46,0 0 0,0 0-1,0 0 95,0 0-79,0 17-15,0-17 15,17 0 16,-17 0-32,0 0 204,35 0-219,-35 0 16,0 0 31,0-17-32,34 17 79,-34-17 15,17 0-93,0 0 78,-17 0 359,-17-17-453,51 17 15,-34 17 1,-17-17-16,17 0 16,0 0 15,-17 0-15,34 0-1,-16-18 16,-1 35 1,-17-17 15,34 0-32,-17 0 16,0-17 79,34 17-95,-51 0 110,17 0-15,0 17-110,-17-17 15,17 0 1,-17 0 0,17 17-16,-17-34 31,17 34 16,-17-34-47,51 0 15,-34 17 1,-17 0 109,17-18-109,-17 18-16,17 17 15,-17-34 48,0 17-48,0 0 1,0-17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4:42:22.433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172 0 0,'-17'51'437,"17"-34"-421,-34 0 78,0 68-94,34-67 125,-34 33 0,34-34-125,0 0 0,-17 34 78,17 0-47,0-34 0,-17 0-15,17 68 62,0-68 16,0 35-79,0-35 735,0 0-687,17-34 515,0 17-578,-17-17 16,17 17 46,0-69-46,0 52-16,0-17 15,0 0 1,0 17-16,-17-17 16,34 17 234,-34 0-250,0-34 31,0 17-16,0 17-15,0 0 16,0 0-16,0-18 94,-17 35 31,17 17-110,-34 1-15,17-1 63,17 0-32,-17 34-31,17-34 63,0 17-48,0-17-15,-17 34 47,17-34 31,0 0-78,0 51 94,0-34-78,0 1 31,0-18-47,-17 17 62,17 17-46,-68-17 827,51-34-843,34 0 563,17-17-547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5:31:43.069"/>
    </inkml:context>
    <inkml:brush xml:id="br0">
      <inkml:brushProperty name="width" value="0.21167" units="cm"/>
      <inkml:brushProperty name="height" value="0.21167" units="cm"/>
      <inkml:brushProperty name="color" value="#FF0000"/>
    </inkml:brush>
  </inkml:definitions>
  <inkml:trace contextRef="#ctx0" brushRef="#br0">7356 1672 0,'53'0'359,"-35"0"-359</inkml:trace>
  <inkml:trace contextRef="#ctx0" brushRef="#br0" timeOffset="6508.75">7581 1692 391,'13'6'93,"14"-6"-93,-1 0 16,0 27 31,54-27-32,-27 26 79,0 0-63,-27-26-15,80-26 93,-106 0-46,26-1-63,-26 1 16,0-27-16,0 0 15,0 26 1,-26-52-1,-1 26-15,-25 27 32,52-1-17,-80 1 48,54-1-48,-1 27 17,-52-26-1,52-1-15,1 27-16,0 0 0,-1-53 15,1 27 1,-27 26-1,0 0 79,53-27-94,0 1 94,-80 0-47,54 26-47,-27 0 15,27-27 48,-27 27-63,0-26 16,0 26-16,26-53 15,1 53-15,-1 0 16,-26 0-1,27-27 360,26 1-218,-53 26-157,0-27 15,53-105 345,0 106-345,0-1 63,0 1-46,0-54-32,0 54 47,0-80 62,-26 27 16,-1 79-16,1-27-109,-1 27 0,1-26 16,26-1 15,-27 27-31,1 0 47,0 0 172,-27 80 46,26-80-249,27 53 0,0-27-16,0 0 47,0 27-16,0 27-31,0-27 15,0-27 17,0 27-17,0-27 1,-26-26 328,-1 0-344,-26 0 15,52 0-15</inkml:trace>
  <inkml:trace contextRef="#ctx0" brushRef="#br0" timeOffset="6509.75">6088 588 4437,'-2'-1'32,"-25"-79"-32,27 54 78,-26 0-63,0-1 17,-27-79 93,26 80-125,27-1 31,-26 27 16,26-26-32,-27 26-15,1-53 16,-1 0 0,1-26-1,-1 79 235,1-27-218,-27 27-32,0 0 31,27-26-31,-1 26 203,-26 0-109,27 0-94,-1 26 0,1-26 31,26 80 328,0-54-343,0 27-16,0 26 344,-27-52-16,1-1-313,0-26 17,-1 0-17,1 0-15,-1 0 32,1 0-32,-1 0 15,1 0-15,-1 0 16,1 0-1,-1 0-15,1 0 16,0 0 31,-1 0 15,1 0-62,-1 0 16,27-26 0,-79 26-16,79-27 31,-27 27-31,1-26 16,-1 26-16,27-27 15,-26 27-15,-1 0 0,-25 0 16,25 0-1,27-26-15,-26 26 16,-1 0-16,27-26 16,-79 26-1,52 0-15,1 0 16,-1 0 0,-26 0-16,53-27 15,-52 27-15,25 0 16,1 0-16,-1 0 15,1 0-15,-1-26 16,1 26 0,-1 0 15,1 0-15,-53 0-1,52 0-15,1 0 16,-1 0-1,-26 0 1,27 0 0,-1 0-1,1 0 32,-1 0-31,1 0-16,-27 0 15,27 0-15,-1 0 16,-26 0-16,0 0 16,27 0-1,-1 0-15,1 0 16,-27 0 46,-79 26-46,79 1-16,0-27 16,26 0-16,1 0 15,-53 26-15,-1-26 94,1 26-94,-1-26 16,28 0-1,52 27 1,-27-27-16,1 0 0,-80 79 78,79-79-78,1 0 16,-1 27-1,1-27 1,-27 0 31,53 26 0,-26-26-32,-54 27 1,54-1-16,-1-26 47,-79 27 15,54-27-46,25 26-16,1-26 16,-27 0-16,0 0 0,26 0 15,1 26 1,-1-26-16,-52 0 15,53 0 79,-1 0 31,27 27-47,0-1-46,-53 107 93,-53-54-125,106-53 15,53 1 501,-1-27-485</inkml:trace>
  <inkml:trace contextRef="#ctx0" brushRef="#br0" timeOffset="6507.75">1685 957 9453,'-18'0'0,"-8"0"16,-1 0 15,-78 27 16,78-27 15,1 0-15,-27 53 78,26-27-125,1-26 31,-1 53 751,1-53-767,26 26-15,-26-26 16,-27 53 0,26-53-16,27 27 15,-53-1 1,0 1-16,53-1 31,-79 27 16,52-26-31,-25-1-1,25-26 16,1 27-15,26-1 15,-53 0-31,26-26 16,27 27 0,0-1-1,-53-26 16,27 27 32,-27-1-63,53 27 47,-53 0 31,27 0-62,-1-53-1,27 26 16,-26-26 32,-27 106-63,26-53 141,1-26-141,26-1 140,-106 53-124,106-52 31,-26-27-32,26 26 48,-27 1-63,-52 26 15,79-27 17,-27-26 46,27 27-78,-53 26 47,0 52-32,27-78 1,26 52 109,-26 1-125,26-54 47,0 1-47,0 52 62,0-53-46,0 1-16,26-1 16,-26 1 62,26-1-78,-26 27 15,27 0 1,26-53 15,-53 27 32,0-1-32,26-26-15,-26 26-16,27 1 31,-1-1 0,1 1 0,-1-27-15,-26 26 0,53-26-1,-27 27 16,1-27 1,-1 26-17,1-26 32,-1 0-31,27 0-1,-26 0 1,26 0 78,-27 0-79,-26 27 845,26 52-813,1-79-47,-27 26 78,0 27 47,0 0-125,0-26 62,0-1 63,0 54-125,26-80 313,1 0-313,-1 0 0,1 0 15,-1 0 1,1 0 0,-1 53 281,-26-27-282,53 53 79,-26-52-94,-27-1 62,0 1-46,26-27 15,-26 53-15,26-53 15,-26 26 329,27 27-345,-27-26 1,0-1 1437,0 0-1422,0 27-15,0-26 671,-53-27-405,27 0-267,-27 0 1,53 26 62,-53-26-31,26 27-47,-52-1 156,52 1-156,27-1 16,-26-26-16,-1 53 78,-25 132 31,52-105-62,-27-28-16,27-25-31,0-1 32,0 54-32,0-54 15,0 27 220,0-26-189,27-1-14,-1-26-17,0 27 1,1-27-16,-27 26 16,26-26-1,-26 26 32,27-26-16,-1 0-15,27 53 31,-26-26 0,-1-27 15,1 0 1,-1 0-48,1 0 17,-1 26-1,0 1 31,27-27-46,-26 0 0,-1 0-16,1 26 312,-27 1 297,0 26-609,0-27 16,0 1 0,0-1-16,0 0 15,0 54 63,26-1-31,-26-26 16,0-26-32,0-1-15,27 53 46,-27-52-62,26-27 0,-26 26 31,27 27 63,-27 0-78,0 26 15,26 1 63,-26-54-79,53-26 1,-53 27 15,0 26 47,0-27-62,0 1 0,26-27 77,1 0-93,-27 26 63,0 1-47,26-27 46,-26 26-31,27 27 1,-1-27 93,27 1-79,-53-1 33,27-26-79,-27 27 15,53 52 16,-27-52 79,-26-1-95,26-26 1,-26 27 0,27 25 93,52-25-109,-79 26 31,0-27 1,27-26-17,-1 27 1,-26-1-1,27 27 17,-1-53-17,-26 27 1,53 25 0,-27-25 109,-26-1-125,27 1 187,-1-1-171,1-26 15,-27 27 0,53 26 32,-27-27-63,1-26 15,-1 0 1,-26 27-16,27-27 31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2-16T07:40:38.667"/>
    </inkml:context>
    <inkml:brush xml:id="br0">
      <inkml:brushProperty name="width" value="0.21167" units="cm"/>
      <inkml:brushProperty name="height" value="0.21167" units="cm"/>
      <inkml:brushProperty name="color" value="#FF0000"/>
    </inkml:brush>
  </inkml:definitions>
  <inkml:trace contextRef="#ctx0" brushRef="#br0">3784 430 0,'-53'0'328,"26"0"-297,-26 0-31,27 0 16,-1 0-1,-26 0 32,27 0-47,-53 0 16,26 0-1,0 0 32,26 0 47,1-26-78,-1 26 46,1 0 219,0-27-249,-1 27 30,27-26-46,-26 26 31,-1-27-47,1 27 15,-54-79 17,54 79 186,26-26-186,-27 26-17,1 0 16,-1 0 16,1 0-31,0 0 0,-1-27-1,1 27 1,-1-26-1,1 26 79,-1 0-94,1-53 16,-1 26-16,-26 27 15,27-26 1,-1 26 0,1 0 15,0-27-15,-1 27 15,-26 0-31,27 0 15,-1 0 1,1-26 0,-1 26-1,-52 0 110,53 0-109,-1 0 62,-26 0-62,27 0-1,-27 0 1,26 0 0,1 0 93,-1 0-62,1 0-47,0 26 31,-54 1 47,27 52-78,53-52 16,-26-1-1,-1-26-15,27 27 32,-26-27 671,-54 52-688,54-52-15,0 0 16,-1 53 0,-26-26-1,-53-1 1,106 1-16,-53-1 16,0 1-1,1-1 16,25-26-15,1 0 0,26 27-16,-27-1 15,1-26 1,-1 0 15,-52 26-15,26 27 15,0-53 0,27 0-15,17 9 93</inkml:trace>
  <inkml:trace contextRef="#ctx0" brushRef="#br0" timeOffset="-5965.3">432 3552 6703,'18'0'15,"8"53"17,54-26-17,-54-1 1,1-26 0,-1 0-1,27 0 1,-53 27-16,26-27 15,1 0 17,-1 0-1,1 26-15,-1-26-1,27 0 1,-26 0-1,-1 0 17,1 0-17,-1 27 17,0-27-17,1 0 95,26 26-110,-27-26 15,1 0 1,-1 0 15,1 0-15,-1 0 15,27 0-31,0 0 94,-27 0-79,1 0-15,-1 0 16,27 0 0,-26 0-16,-1 0 15,1 0-15,-1 0 16,1 0-1,25 0 1,-25 0 0,-1 0-1,1 0 1,-1 0 0,1 0-16,52-26 62,-52 26-46,-1 0-1,1 0 1,-1 0 0,0 0-1,-26-27-15,27 27 16,26 0 15,-27-26 0,27-1-15,-26 27 0,26-26 15,-1-27 0,-25 53-15,-27-27 15,26 27-15,-26-26 62,27 26 187,-1 0-202,1 0-63,-27 26 94,53-26-94,-27 0 15,1 0 1,-1 0 31,0 0 31,1 0-78,26 53 62,0-53-15,-27 27-31,1-27 15,26 26 78,0-26-46,-27 0-32,27 0 0,-27 0-31,1-26 125,105-160-125,-105 160 32,-27 0-32,26 26 15,-26-27 48,27 1-32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5:31:49.574"/>
    </inkml:context>
    <inkml:brush xml:id="br0">
      <inkml:brushProperty name="width" value="0.21167" units="cm"/>
      <inkml:brushProperty name="height" value="0.21167" units="cm"/>
      <inkml:brushProperty name="color" value="#FF0000"/>
    </inkml:brush>
  </inkml:definitions>
  <inkml:trace contextRef="#ctx0" brushRef="#br0">1455 0 0,'0'52'375,"27"1"-344,-1-26-15,-26-1 15,106 133 47,-106-132-78,0-1 16,26 0-1,1 160 95,-27-160-63,26 1 46,-26-1-77,27 0 0,-1 1-16,80-1 15,-132 27 704,26-26-641,0 26-62,0-27 15,0 1 219,0-1-250,0 27 16,0 0 62,0-27-78,0 1 0,0-1 15,26 1 1,-26-1 0,27 106 77,-27-105-93,0-1 32,26 27-1,-26 0-31,0 0 31,0-26-31,27 26 16,-27-27 515,0 0-531,0 1 16,0 26 15,0-27 31,0 1-46,0 26 31,0-50-47</inkml:trace>
  <inkml:trace contextRef="#ctx0" brushRef="#br0" timeOffset="1">1932 2185 3359,'0'11'16,"0"15"-1,0 0 1,0 1 0,0 52 77,-27 1-93,27-54 391,-26 1-375,-1 52 531,27-53-547,-26 1 15,-1 52 32,1-26 0,-1-26-31,27 26-16,0-27 46,-53 27 33,27 26-79,26 1 46,-27-54 79,1 54-125,26-54 47,-26 0 31,26 1-78,-27-27 16,-52 53 109,79-27-125,0 27 78,-27-53 16,1 53 0,-133 26-94,159-52 15,-53-27 267,-26 185-267,52-158-15,27-1 16,-53 27 15,27-53-15,26 26-1,-26-26 1,-1 80 15,-26-27-31,27-27 16,26 1-1,0-1 1,-53 27-16,53-26 31,-27-1 219,27 0 188,-26-26-438,-27 27 15,26-27 1,1 26 0,0-26-1,-1 0 1,27 27 31,-26-27-47,-1 0 15,-26 26 1,27 54 0,-27-54 656,53 80-672,-27-80 15,27 27 32,0 0-47,-26 27 109,-1-1-109,27-53 0,0 1 172,0-1-62,-105 54-79,105-27-31,-27-53 16,-52 26 702,52 1-718,27-1 0,-26-26 63,-53 26-16,52-26-47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2-14T19:47:44.109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556 0 0,'-27'0'453,"-79"186"-421,80-107-17,-1-79 798,-26 53-1,27 0-812,0 0 32,-1 26-32,1-52 15,-1 25 313,-132 81-328,159-107 16,-26-26 31,52 0 578,27 0-610,0 0-15,-26 0 16,-1 27-16,1-27 94,-1 0-47,1 0-32,25 26-15,-25 27 32,-1-26-17,1-27 1,-1 0-1,-26 26 1,27 0 15,-1-26-15,1 0 0,-1 0-16,1 27 15,-27-1 1,26-26-1,0 0-15,54 0 47,-54 0-31,1 27-16,26-27 16,-27 0-1,27 53 1,-26-53-1,-1 0 17,27 0-32,-27 0 15,1 0-15,-1 0 16,27 0-16,-26 0 16,79 0 46,-54 0-46,28 0 77,-54 0-61,1 0-17,-27 26 1,79 1 31,-26-1-32,-27-26 1,1 0 15,-1 27-15,1-1 31,-1-26-47,27 53 15,-26-27 1,26-26 0,-53 27-1,26-27 1,27 26 31,-27-26-32,1 27 1,-27-1 0,79 1 62,-52-1-63,-1 1 17,1-1-17,-1-26 1,27 26 62,-27-26-62,1 0 15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5:32:49.398"/>
    </inkml:context>
    <inkml:brush xml:id="br0">
      <inkml:brushProperty name="width" value="0.21167" units="cm"/>
      <inkml:brushProperty name="height" value="0.21167" units="cm"/>
      <inkml:brushProperty name="color" value="#FF0000"/>
    </inkml:brush>
  </inkml:definitions>
  <inkml:trace contextRef="#ctx0" brushRef="#br0">8901 188 0,'-27'0'328,"-26"-27"-328,-26 1 16,26 26-16,27 0 16,-27-27-16,0 27 15,0-53-15,0 27 16,26 26 15,-26-27 0,27 27-15,0 0 31,-1 27 593,27-1 110,0 54-734,0-54 15,-53 1 313,27 25-344,-27-25 16,-80-27 15,54-53 328,53 53-359,-27 0 63,26-26-48,1-1-15,-80 1 94,80-1-94,26 54 813,0-1-798,0 27 1,0-27-16,0 1 16,0-1-16,0 1 15,0-1-15,0 1 16,0 26 78,0 0-94,0-27 15,0 0-15,0 1 16,0-1-1,0 1 32,0 105-31,0-105-16,0-1 16,0 1-16,0-1 0,0 53 15,0-52-15,0-1 63,0 133-48,0-80 1,0-52-16,0-1 47,0 1 15,0-1-62,26-26 313,0 0-298,-26 27 1,27-27-16,-1 0 125,27 0-94,-26 0-15,-1 0 0,1 0-16,-1 0 15,27 26 1,-27-26-16,1 0 15,-1 0 1,27 0 0,-53 53 15,27-53-15,-1 0-16,1 0 15,-1 0 16,-26 27 48,27-27-64,-1 26 16,-26 0-31,27-26 16,-27 27 0,0-1-16,26-26 15,-26 53 1,0 0-16,0-26 16,0-1-1,0 12 95</inkml:trace>
  <inkml:trace contextRef="#ctx0" brushRef="#br0" timeOffset="180977.9199">150 2159 9922,'-7'-14'16,"-20"-38"-16,1-1 15,0 26 1,26 1-16,-27-1 16,27 1-16,-26-27 156,26 26-94,0 1 1,0-106-48,0-54 1,26 54-16,-26 106 125,79-159-94,-26 158-31,-26-26 0,-1 27 110,1-1-110,-1 1 15,27 26 1,-26 0 15,105-27 0,-106 1-15,1 26-16,52 0 16,-26-27-16,-26 27 15,-27-26-15,52 26 78,-25 0-78,52-27 0,-52 27 16,-1 0 0,1 0 15,-1 0 16,27 0-47,-26 0 15,-1 0 1,0 0-16,1-26 16,26 26-16,-53-53 15,53 27-15,0 26 16,-27 0 0,1 0-1,-1-27-15,53 27 16,-52-26-1,-1 26-15,1 0 16,-1 0-16,54-27 16,-54 27-16,0 0 15,1 0-15,-1 0 16,1 0 0,26 0-1,-27-26 1,1 26-1,-1 0-15,1 0 16,-1 0 0,1 0-1,-1 0-15,0 0 32,1 0-17,-1 0-15,1 0 31,26 0 16,0 0-31,0 0 0,-27 0-1,1-27 16,-1 27-15,27 0 0,-27 0-1,1-26 1,26 26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2-14T19:48:01.540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0-12-14T19:10:27.951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5618 525 0,'0'0'0,"0"0"16,0 0-16,0 0 16,0 0-1,0 0-15,0 0 16,0 0-1,0 0-15,0 0 16,-14-14 0,0 0-16,0 0 15,-14 0-15,0 1 16,-15-15 0,1 0-16,0 1 15,-15-1 1,1 0-16,-1 0 15,1 1-15,-1-1 16,1 0 0,-1 1-16,-13-1 15,-15 0 1,-14 1-16,15 13 16,-1 0-1,0 0-15,15 0 16,-15 0-16,1 1 15,-15 13 1,0 0-16,0 0 16,15 0-1,-1 0-15,-14 0 16,0 0-16,1 0 16,-1 13-1,0-13-15,0 0 16,15 14-1,-15 0-15,0 0 16,14-14 0,-13 14-16,13-14 15,0 14-15,15-14 16,-1 0 0,1 0-16,-1 0 15,0 0 1,1 0-16,-1 0 15,15 14-15,-15-14 16,15 0 0,-1 0-16,1 0 15,0 0 1,-1 0-16,15 13 16,-1-13-1,1 0-15,0 14 16,-1-14-16,1 0 15,0 0 1,-1 0-16,1 14 16,0-14-1,14 0-15,-15 0 16,15 0 0,0 14-16,0-14 15,-1 14-15,1-14 16,0 0-1,-14 14-15,-1-14 16,15 13 0,-14-13-16,13 14 15,-13 0-15,0-14 16,-1 14 0,15 0-16,0 0 15,-14-1 1,13-13-16,1 14 15,0 0 1,0 0-16,14-14 16,-15 14-16,15 0 15,0 0 1,0-1-16,-14 1 16,0 0-1,14 14-15,-1-1 16,1 1-16,0 0 15,0 0 1,0-1-16,-14 15 16,14-15-1,0 1-15,-1 0 16,1 0 0,0-1-16,0 1 15,0 0-15,0 13 16,0-13-1,0 13-15,0-13 16,-1 0 0,1-1-16,14 1 15,-14 14 1,14-15-16,0 1 16,0 0-16,0-1 15,0 1 1,-14 0-16,14-1 15,0 1 1,0 0-16,0 0 16,0-1-16,0 1 15,0 0 1,0-1-16,0 1 16,0 0-1,0-1-15,0 1 16,0 0-16,0-1 15,0 1 1,14 0-16,-14-1 16,0-13-1,0 0-15,0 0 16,0 14 0,0-14-16,0-1 15,0 1 1,0 0-16,0 14 15,0-14-15,0-1 16,0 15 0,0-14-16,0 0 15,0 0 1,0 0-16,0-1 16,0 15-16,0-14 15,0 0 1,0 0-16,0-1 15,0 1 1,0 0-16,0 0 16,0 0-16,0 0 15,0-1 1,0-13-16,0 14 16,0-14-1,0 0-15,14 0 16,-14 0-1</inkml:trace>
  <inkml:trace contextRef="#ctx0" brushRef="#br0" timeOffset="2277">5647 788 0,'0'0'0,"0"0"16,0 0-16,0 0 16,0 0-1,0 0-15,0 14 16,14 13 0,0 1-16,0 0 15,0-1-15,0 15 16,0 0-1,0-1-15,0 1 16,1-1 0,-15 1-16,0 13 15,0 0 1,0 1-16,0-1 16,0 14-16,0-13 15,0 13 1,-15 0-16,1-13 15,14 13 1,-14-14-16,0 1 16,0 13-16,0-14 15,0 1 1,14-1-16,-14 0 16,0-13-1,14 13-15,0 1 16,-15-1-1,1 0-15,0 1 16,14-1 0,0 14-16,-14 1 15,0-1-15,14 0 16,-14 0 0,0 0-16,14-13 15,-14-1-15,0 14 16,14 1-1,-15-1-15,1 0 16,0-14 0,0 1-16,14-1 15,0 1 1,-14-1-16,14 0 16,0-13-1,-14-1-15,14 1 16,-14 13-16,14 1 15,0-15 1,0 1-16,0-1 16,-14 1-1,14-1-15,0 1 16,0-14-16,0-1 16,0 1-1,0 0-15,0 13 16,0-13-16,0 0 15,0-1 1,0 1-16,0 0 16,0-1-1,0 1-15,0 0 16,0-1 0,0 1-16,0 14 15,0-15 1,0 1-16,0 0 15,0-1-15,0 1 16,0 0 0,0-14-16,0-1 15,14 15 1,-14 0-16,14 0 16,-14-15-16,0 15 15,0-14 1,14 14-16,-14-15 15,0 1 1,0 14-16,0-14 16,0 0-1,0 0-15,0-1 16,0 1-16,14 14 16,-14-14-1,0 0-15,0-1 16,0 1-1,0 0-15,0 0 16,0 14-16,0-15 16,0 1-1,0 0-15,0 0 16,0 0 0,0 0-16,0 0 15,0-1 1,0 1-16,0 0 15,0 0-15,0 0 16,0 0 0,0-1-16,0 1 15,0 0 1,0 0-16,0 0 16,0 0-16,0-14 15,0 0 1,0 0-16,0 0 15,0 0 1,0 0-16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5:31:49.573"/>
    </inkml:context>
    <inkml:brush xml:id="br0">
      <inkml:brushProperty name="width" value="0.35" units="cm"/>
      <inkml:brushProperty name="height" value="0.35" units="cm"/>
      <inkml:brushProperty name="color" value="#FF0000"/>
    </inkml:brush>
    <inkml:brush xml:id="br1">
      <inkml:brushProperty name="width" value="0.35" units="cm"/>
      <inkml:brushProperty name="height" value="0.35" units="cm"/>
      <inkml:brushProperty name="color" value="#FF0000"/>
      <inkml:brushProperty name="fitToCurve" value="1"/>
    </inkml:brush>
  </inkml:definitions>
  <inkml:trace contextRef="#ctx0" brushRef="#br0">3907 636 422,'-28'0'16,"14"7"-16</inkml:trace>
  <inkml:trace contextRef="#ctx0" brushRef="#br0" timeOffset="-1">3796 662 453,'-23'0'0,"-3"0"0,-53 0 16,52 0-1,-26 0 48,-106 0-47,54 26-16,52-26 15,0 0 1,26 0-16,1 0 78,-27 0-62,-132 0-1,105 0-15,54 0 16,-1 0-16,1 0 15,-1 0 32,1 0-15,-27 0-17,-106 27-15,133-27 0,-1 26 16,1-26-16,0 0 15,10 0 79</inkml:trace>
  <inkml:trace contextRef="#ctx0" brushRef="#br0" timeOffset="-3">447 598 2625,'46'-15'16,"-20"15"-1,0 0-15,27 0 32,-26-27-17,-1 27 1,1 0-16,-1 0 15,1 0-15,-1 0 16,1 0 265,26-53-265,-1 27 46,-25 26-62,-27-27 16,0 1-16,26 26 16,1-27-16,-1 27 15,-26-26 1,53 26 0,-53-26-1,106-27 110,-106 26-109,159-26 46,-133 53-62,27-26 0,0 26 16,-27 0-16,54-27 16,-54 27-16,1 0 15,26-26-15,-27 26 16,1 0-16,-1 0 15,27 0-15,-27 0 32,1 0-32,-1 0 15,1-53 1,-1 53-16,1 0 16,-1 0-16,1 0 15,-1 0 1,1 0-1,-1 0-15,1 0 16,25-26 0,-25 26-1,-1 0-15,1 0 16,-1 0-16,27 0 16,0 0-1,-26 0 1,-1 0-16,53 0 15,-52 0-15,-1 0 16,27 0 0,27 0-16,-54 0 15,0 0-15,1 0 16,26 0-16,26 0 16,-52 52-1,-265 134 110,-27 25-125,239-211 31,26 27 16,-239-1-47,107-26 0,53 27 16,52-27-16,-52 0 16,52 0-16,-25 0 15,25 0-15,1 0 94,-213-53-78,160 53-16,-27 0 0,53 0 15,27 0-15,-1 0 16,54 0 234,-1 0-250,27 0 15,80 0-15,-81 0 16,1 0-16,80 0 0,-80 0 16,0 0-16,26-53 15,-53 53-15,1 0 16,52-27-16,-52 1 16,26 26-16,-27 0 15,1-27-15,25 1 0,1 26 16,27-26-16,-54-1 15,1 27-15,-1 0 16,1 0-16,25-53 16,-25 27-16,-1 26 15,27 0-15,0-27 16,27 1 0,-28 26-1,-25 0 1,-1 0-16,27 0 31,27-27-15,-54 27-16,27 0 15,-26 0-15,25 0 16,-25 0-16,26 0 16,-27 0-16,54 0 15,-54 0 32,1 0-31,-1 0-16,1 0 15,-1 0 1,0 0-16,27 0 62,0 27-46,-26-27 0,26 0 77,-53 132 1,-27-105-78,-52 52-16,-27 27 0,27-80 15,26 1-15,26-1 16,-52-26-16,26 27 16,26-27-16,-25 0 15,25 0-15,-79 0 0,27 26 16,-80 0-16,78 39 16</inkml:trace>
  <inkml:trace contextRef="#ctx0" brushRef="#br0" timeOffset="-5">3236 753 5781,'35'-12'32,"-9"-41"-32,1 53 15,-1 0-15,27-26 0,26 0 16,-52-1-1,-1 27 1,1 0 0,-1 0 46,-26-26-31,0-1-15,53 27 47,-53-53-48,53-79 1,-27 79-16,54-53 31,-54 53-31,-26 27 16,80-1-16,-27 1 15,-27-27 1,0 27 15,1 26-15,26 0-16,-27 0 15,1 0 1,-27 26 375,26 1-329,27 52-46,0-53-1,-26 1 1,-1-1-16,0-26 16,1 0-16,-27 27 0,132 79 62,-52-80-46,-80 0-1,53 27 1,-37-37 0</inkml:trace>
  <inkml:trace contextRef="#ctx0" brushRef="#br0" timeOffset="-7">4723 527 6891,'29'29'62,"-2"-2"-31,-1-1-31,54-26 469,25-26-453,-78 26-16,-1-53 47,1 26-16,-1 1-15,1-1-1,26-26 1,-27-26-1,-132 79 314,0 106-329,-26 0 15,53-80-15,105-26 406,1 0-390,-1 0 0,1 0-16,26 27 15,-27-27 1,-26 53 0,26-53-16,27 0 15,-26 0 1,-1 0-1,1 26 1,26 0-16,0-26 16,-27 0-1,0 27-15,27-27 16,-26 0 0,-1 0-1,1 0-15,-1 0 16,27 0 46,-26 26-62,-1-26 16,1 0 0,52 0-1,-53 0 1,1 27 78,-1-1-94,1 1 15,-1-27 1,1 26-16,52 27 94,-52-26-63,-1-27-16,-26 26-15,79-26 79,-79 27-64,53 25 1,-26-52-1,-27 27-15,26-27 94,27 53-94,-26-53 16,25 26 15,-25 1-15,-27-1-1,26-26 17,1 27-17,-27-1 1,26-26-16,1 0 15,-1 27 1,1-1 15,-1-26-15,1 27 15,-1-1-15,-26 0 718,-26-26-718,-27 133 62,0-27-78,53-54 266,-27-52 62,-26 27-281,-52-27-32,52 0 1,26 0 46,-26 26-46,27-26-16,26 27 344,0 26-297,0-27-47,26-26 15,-26 27-15,27-1 16,-1-26-1,-26 27 1,27 25 0,26 1-16,-53 0 15,26 0-15,-26 0 16,53-53 0,-53 53-16,0-26 15,0-1 1,-27 0-16,27 1 562,0-1-562,0 27 32,0-26-17,0-1 1,27 1-1,-27-1 17,26 1-17,-26 26-15,0-27 16,0 0 15,27 27-15,-1 80 31,-26-80-16,0-27 0,0 0-31,27 107 94,-27-107-47,26 27-32,-26-26 32,0 25-31,27-25 15,-27-1-15,0 1-1,26-1 64,-26 1-79,0-1 78,0 27-47,0-26-15,0 78 15,0 1 78,0-79-93,0-1-16,0 1 0,-26 52 31,-1 0-15,27-52-16,-26-1 62,26 1 1,-27 79-63,27-53 15,0-1 17,-26 107 77,26-132-109,-27-1 0,-26 106 828,27-132-828,26 27 16,0 26 562,-53 26-531,0-52-47,53-1 0,-26 1 15,-1 52 1,-26-53 0,53 1-1,-26-1 16,-1-26-15,-25 53 0,-28 27-1,54-54 1,-27 27 0,26-27 359,1 27 78,-1 27-438,1-80 1,-1 132 15,1-79-31,0 26 16,26-52-1,-53 79-15,53-27 0,0-53 16,-27-26 0,27 27 77,-106 105-77,80-105-16,26-1 16,0 1 15,-80 52 94,-25-53-125,105 1 0,-80 26 109,54 0-109,-133 26 16,80-26 93,-54 26-109,107 1 16,0-54 31</inkml:trace>
  <inkml:trace contextRef="#ctx0" brushRef="#br1" timeOffset="36.47">5387 5821 0</inkml:trace>
  <inkml:trace contextRef="#ctx0" brushRef="#br1" timeOffset="36.47">5070 5980 0</inkml:trace>
  <inkml:trace contextRef="#ctx0" brushRef="#br1" timeOffset="36.47">4885 6139 0</inkml:trace>
  <inkml:trace contextRef="#ctx0" brushRef="#br1" timeOffset="36.47">5467 5716 0</inkml:trace>
  <inkml:trace contextRef="#ctx0" brushRef="#br1" timeOffset="36.47">5202 5954 0</inkml:trace>
  <inkml:trace contextRef="#ctx0" brushRef="#br1" timeOffset="36.47">4303 159 0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5:31:49.563"/>
    </inkml:context>
    <inkml:brush xml:id="br0">
      <inkml:brushProperty name="width" value="0.35" units="cm"/>
      <inkml:brushProperty name="height" value="0.35" units="cm"/>
      <inkml:brushProperty name="color" value="#FF0000"/>
    </inkml:brush>
  </inkml:definitions>
  <inkml:trace contextRef="#ctx0" brushRef="#br0">1905 350 0,'26'0'312,"24"0"-296</inkml:trace>
  <inkml:trace contextRef="#ctx0" brushRef="#br0" timeOffset="1">2466 207 781,'47'-16'0,"-20"16"0,-1-26 16,1 26-1,26 0-15,-27 0 16,-79 0 812,27 0-828,-1 0 16,1 0 265,-27 0-250,-79 26-15,105-26-16,-26 27 15,53-1 345,37-26-329</inkml:trace>
  <inkml:trace contextRef="#ctx0" brushRef="#br0" timeOffset="-1">2423 207 3000,'-16'-16'109,"-36"-10"-109,-1-1 16,26 1-16,-52 26 15,52 0-15,1 0 0,-53-26 16,52-1-16,1 1 16,-1 26-16,-52-27 93,52 27-61,1 0 218,-27 0-235,26 0 1,1 0 93,-27 0-93,-79 0-16,79 0 16,26 0-16,-52 27 15,53-27 1,-27 26-16,-27-26 0,54 0 15,-1 53-15,1-53 16,-1 0-16,-52 0 16,26 0-1,27 26 1,-1-26-16,1 27 16,-1-27-16,-26 0 0,27 0 15,-27 0-15,27 0 16,-27 0-16,-27 0 15,54 0-15,-80 0 16,0 0 0,80 0-16,-27 0 0,26 0 15,1 0 1,-27 0 203,0 0-219,27 0 15,-54 0 1,54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2-16T07:22:40.307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28 0 0,'-27'132'531,"27"-79"-531,0 26 0,0-26 94,0 0-94,0-26 16,0-1-1,0 1 95,0 25-95,27-25 95,-27-1-95,26 1-15,54 79 94,-80-53-78,26-27-1,27-26-15,-53 53 16,26-53-1,-26 26 32,27 1-31,52 79 0,-52-53-1,52 26 1,-52-52-1,-1-1 48,27 80-47,-27-53 77,54 53-30,-27-54 218,-53-25-172,0-1-77,26-26-32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2-16T07:22:45.419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2143 382 0,'-27'0'266,"-26"0"-110,0-27-156,-52 1 0,25-27 16,54 26 109,-1 27-32,1 0-77,-80-79-16,80 79 16,-1 0-16,1 0 343,-1 0-249,27-26-78,-53 26-16,27-27 15,-27 1 1,26 26 0,1 0 15,-1 0 484,-78 0-405,78-27-95,1 27 1,-1 0-16,27-26 16,-26 26-16,-1 0 15,-52-27 501,0 27-500,26 0-16,0 0 15,26 0 1,-52 0 31,53 0-47,-1 0 15,1 0-15,-27 0 0,0 0 16,26 0 0,1 0 93,-1 0-78,-78 27-31,52-27 0,53 26 16,-27-26-16,1 27 125,-1-27-125,-105 53 15,79-27-15,27-26 16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2-16T07:22:55.574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1192 0 0,'-26'0'312,"26"27"-249,-27-27-17,1 0-30,-53 26-16,-1 1 16,54-27-1,-1 0 110,-26 52 610,0-25-626,-52 52-109,78-79 16,-26 27-16,53 26 15,-26-53 517,-1 26-1,-52 80-516,26 0-15,53-80 16,-53 1 0,-26 26 984,-1 79-1000,54-79 109,26-27-93,-106 80-1,80-53 1,26 0-16,-27 0 31,27 26 563,-26-52-578,26 26-16,0-27 15,0 53 32,0-52-47,0-1 16,0 27 437,0 0-453,0 27 15,0-54-15,26-26 16,-26 27 0,0-1-1,0 27 392,0-27-392,0 1 1,0-1-16,0 1 15,0 26-15,0 0 16,0-27-16,27 0 16,-27 27-16,0 27 375,0-27-375,0 0 15,0-27 1,0 0-16,0 27 16,0-26-1,0-1-15,0 1 16,0-1-16,0 27 0,0 212 344,0-186-329,0-26-15,0 53 16,-27-53-16,27-27 15,0 1-15,0-1 0,0 1 16,0-1-16,0 53 16,0-52-16,0 26 15,0-27-15,0 1 16,27 79 0,26-80 468,-27-26-468,0 0-16,-26 26 31,27-26-31,-1 0 15,1 0 17,-1 0-32,1 0 15,26 27 1,-27-27-16,-26 26 16,27-26-16,-1 0 31,27 27 0,-27-27-15,1 0-16,-1 0 15,1 0 1,-1 0 15,1 0-15,-1 0 15,27 0-15,0 0 46,-27 0-62,1 0 16,-1 26-1,54-26 48,-27 0-32,-27 0-31,1 0 31,25 0 16,-25 0-31,-1 0-16,1 0 78,-1 0-78,1 0 31,-1 0-15,27 0 0,-26 0 30,-1 0-30,1 0-16,-1 0 16,0 0-16,54 0 78,-27 0-78,0-26 15,-27 26 1,27 0 0,0-27-16,0 27 62,0 0-46,-27-26-16,1 26 15,-1 0 1,27 0 31,-27 0-31,27 0-16,-26 0 0,-1 0 15,1 0 1,79-27 62,-53 1-62,-27 26 15,27 0 31,-53-53-46,79 53-16,-52 0 16,-1 0 15,54 0 266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2-16T07:23:03.952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0 0 0,'53'0'343,"0"27"-296,27-1-47,-28-26 16,28 53 93,-54-53-93,54 26-16,-54-26 16,1 0-1,-1 0-15,0 0 63,-26 27-48,80-27 1,-27 26 0,-27-26-1,-26 27 16,27-1 16,52 1-31,-53-27-16,1 0 16,-1 26-16,1 1 46,105 26 1,-79-27-47,0 1 16,0-27-16,-27 26 16,1-26-16,-1 26 15,1-26-15,-1 0 16,27 27 46,27-1-46,-54-26-16,0 27 0,1-27 16,-27 26-16,26-26 15,1 0-15,-1 53 16,1-53 46,26 27-62,-27-1 16,1-26-16,-27 27 16,52-27-1,1 26 1,0 1 78,0-1-94,-26 27 15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5:35:50.375"/>
    </inkml:context>
    <inkml:brush xml:id="br0">
      <inkml:brushProperty name="width" value="0.21167" units="cm"/>
      <inkml:brushProperty name="height" value="0.21167" units="cm"/>
      <inkml:brushProperty name="color" value="#FF0000"/>
    </inkml:brush>
  </inkml:definitions>
  <inkml:trace contextRef="#ctx0" brushRef="#br0">104 1117 0,'0'26'469,"0"0"-172,0-12-234</inkml:trace>
  <inkml:trace contextRef="#ctx0" brushRef="#br0" timeOffset="-1">85 1183 1532,'-7'-14'0,"7"-38"15,-26-1-15,26 26 47,0 1 47,0-1-16,-27 1-15,27-27-32,-26-106-16,26 133-15,0-1 16,0-184 15,0 184-31,0-26 16,0-26 234,26 79-234,1 0-1,-27-27 1,52 1-16,-25-1 78,-1 1-78,1-1 31,-1 1-15,1 26-1,26 0 1,0-26 31,-27 26-47,0-27 16,1 27-1,-1-26-15,27 26 16,-26 0-16,-1 0 15,1 0 32,-1 0-47,27 0 32,26-53-1,-26 53-16,-26 0 17,-1-27-17,1 27-15,-1 0 16,1 0-16,-1 0 31,1 0 0,-1 0-15,1 0 0,-1 0-1,0 0 1,-78 0 328,25 0-297,-52 0-1,-107 53-46,107-53 16,53 0 0,-1 0 93,-26 27-93,-53 26-16,80-53 15,26 26 1204,-27-26-1203,-25 79-16,25-79 15,-26 27 79,27 26-94,-1-27 16,1-26-16,-1 27 31,-26 26-31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4:52:12.638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1585 0 0,'-34'0'969,"34"17"-969,-17-17 31,0 0-31,0 17 16,0 0 46,-17-17-62,17 0 32,0 34 1343,17-17-1313,-35 18-46,18-1 46,-17-17-31,17 17-15,-51 17 375,51-51-376,17 17 1,-34-17-16,17 34 94,-17-17-94,17-17 15,0 17 1,-34-17 203,51 17-219,-17 0 93,-18 0-93,1 17 47,17-34 16,-17 34-63,0 1 31,17 16-15,0-51 468,-17 0-453,17 0 1,0 0-17,0 17-15,0-17 31,0 0-31,0 0 32,0 0-32,17 17 15,-17-17-15,-1 0 0,1 17 47,0-17-31,0 0-16,-34 0 78,34 0-62,-17 0-1,17 17-15,0-17 47,-85 17 0,85-17-31,0 17 77,-52-17-77,1 34 0,51-34 405,-34 17-405,0 0-16,34-17 63,0 0-48,0 0 16,0 0-15,0 0 15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4:52:17.617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0 256 0,'51'-17'438,"-34"17"-438,17-17 15,17 0-15,-34 17 16,0-17-16,0 17 16,0 0-16,0 0 15,17 0 17,-16 0-32,16-17 15,-17 17 1,0 0-1,17-17-15,-17 17 94,0-17-78,0 17-1,17 0-15,-17 0 110,-17-17-95,34 17-15,-17 0 32,0 0-32,-17-17 31,17 17-15,0 0 15,0 0-31,-17-17 15,35 17-15,-18 0 16,0 0 0,0 0-16,0 0 31,0 0-15,17 0-1,-17 0 1,0-17-1,0 17 1,0 0 0,0 0 15,17 0 0,-34-17-15,34 17 15,-17 0-15,0 0-16,0 0 31,18 0-15,-18 0-1,0 0 16,0 0-15,0-17 0,0 17-16,17 0 15,-34-34-15,17 34 16,0 0 0,0 0-1,0 0 1,0 0 31,0 0 296,0 0-311,0 0-17,0 17 1,0-17-16,0 0 16,0 0-16,0 0 31,18 17 0,-18-17 0,0 0-15,0 0 15,17 17 0,-17-17-15,0 0 62,17 0-78,0 0 31,-17 0-15,0 0-16,0 0 16,17 0-1,0 0 1,-17 0 15,18 0 16,-1 0-31,-17 0 15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5:31:49.560"/>
    </inkml:context>
    <inkml:brush xml:id="br0">
      <inkml:brushProperty name="width" value="0.10583" units="cm"/>
      <inkml:brushProperty name="height" value="0.10583" units="cm"/>
      <inkml:brushProperty name="color" value="#FF0000"/>
    </inkml:brush>
  </inkml:definitions>
  <inkml:trace contextRef="#ctx0" brushRef="#br0">1247 21 875,'56'-19'78,"-12"19"-78,-22 0 47,0 0 203,0 0-235,0 0-15,0 0 16,1 22 0,-1-22-1,22 22 16,-22-22 1,0 0 15,0 44-32,0-44 1,0 22 15,22 0 47,-44 1-62,23-23-16,-1 44 31,22-22-15,-44-11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2-14T19:10:50.941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83 0 0,'0'26'453,"0"133"-390,0-132-63,0-1 15,0 0 470,0 1-376,-27-27-78,27 26-31,0 1 16,0-1 78,-26 54-79,26-54-15,0 1 125,0 52-31,0-53-78,0 27 93,0-26-93,-27 105-1,27 0 282,0-79-250,53 53 47,-26-53-47,-27-27-16,26 1 94,-26-1-94,53-26-15,-53 27 31,26-1 15,-26 1-46,53-27-1,-53 26 1,53 1 0,-26-27-1,26 26 17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5:32:17.01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4549 500 0,'-22'0'297,"-22"0"-250,22 0-32,-44 0-15,22 22 16,22-22 31,-67 22-16,1 0-15,44 0-16,22-22 375,-89 22 46,89 22-421,0-44 16,0 0 562,-22 0-562,22 0-1,0 0-15,-1 0 32,23 22-32,-22-22 15,-44 0 48,44 0-48,0 0 17,0 0-32,0 0 78,22 23-78,-44-23 15,-1 0 1,23 0 0,0 0-1,0 0 1,0 0 15,0 0-15,-22 0-1,22 0 1,0 0 0,0 0-1,-1 0 1,1 0 0,-22 0-1,0 0 1,22 0-1,-22 22 17,0-22-32,22 0 0,-23 0 15,23 0-15,0 0 16,22 22 0,-22-22-16,0 0 0,-44 0 15,44 0 1,-23 0-16,23 22 15,-22-22-15,0 44 16,0-44 406,0-22-422,-23 22 0,45 0 16,0 0-16,-22 0 15,44-22-15,-44 22 16,22 0-16,0 0 15,0 0-15,0 0 0,-1 0 16,1 0 0,0 0-16,0 0 15,0-22 17,0 22-1,22-22-31,-22 22 15,0 0 64,0-22-48,0 22 16,22-23-32,-22 23 17,0-44-17,-1 44 1,1-22-1,0 22 48,0-22 203,0 22-251,0 0 1,22-22-1,-66 22-15,22 0 16,21 0 0,1-22-1,-22 22 1,22-22 0,-22 22-1,44-22-15,-22 22 16,0 0-1,0 0-15,0 0 16,0 0 0,-1 0-16,1-22 0,0 22 31,0 0-15,0-22-16,0 22 31,-22 0-31,0 0 0,-1 0 15,23 0 1,0 0-16,-44 0 16,44 0-16,-44 0 15,66 22-15,-22-22 0,-67 44 16,89 0-16,-66-44 516,-22 0-501,66 0-15,-23-22 16,1 22-1,0 0 1,0 0 0,22 0-16,-22 0 0,-1 0 15,23 0-15,0 0 16,0 0-16,0 0 16,0 0-1,0 0 1,0 0-1,0 0-15,0 0 63,0 0 31,-45 0-94,23 0 62,0 0-62,22 0 16,0 0 62,-22 0-62,22 0-16,22-22 609,44-44-609,-22 43 16,0-43-16,0 22 15,0 22-15,-22 0 16,22 0 109,-22 44 250,-22 0-375,22 0 15,-22 0 79,22 0 31,-22 0-94,22 0 79,0 0-79,0 1-31,44-23 172,-44-45 281,0 1-406,44 44 390,-22 0-421,0 0 0,0 0-16,1 0 0,21 0 15,-22 0-15,22 0 16,0-22-16,-22 22 16,0 0-16,0 0 15,23 0-15,-23 0 16,44-22-16,-44 0 15,22 22 1,-22-22-16,45 22 16,-1-22-1,-44-22-15,22-1 16,22 45-16,-44-22 0,1 22 16,21-22-16,-44 0 15,22 22-15,22 0 16,-22-22-1,-22-22 1,44 44 0,-44-22-1,22 22-15,0 0 16,0 0 0,23 0-16,-23 0 15,0 0-15,0 0 16,0 0-16,22 0 15,-22 0 1,0 0-16,0 0 16,1 0-16,-1 0 0,0 0 15,0 0 79,0 0-63,-22 22 297,0 0-249,0 22-64,0-22 32,-44 0-16,44 23-15,-22-45 0,-23 22 546,-43 66-562,0-66 16,44 22-16,21-44 15,23 22 1,-88-22 0,44 22-1,22-22-15,-22 22 0,0 23 16,-1-45-16,-21 22 15,44-22-15,0 22 16,44-22 625,22-22-626,-22 22-15,67-22 16,-1 0-16,-44-23 16,111 1-16,-111 0 15,44 22-15,-66 22 16,23-22-16,-23 22 15,44 0 110,-44 0-125,44-22 110,-22-22-110,23 22 15,-45 22 1,-22-23-16,-22 23 266,0 0-157,-1 0-93,-21 0-1,0 0 1,22 0-16,0 0 47,0 0 0,-66 0-47,43 0 0,23 0 15,0 0 1,-44 0 0,22 23-16,22-23 15,309 0 345,-221 0-345,221 0-15,0 22 16,67-22-16,-156 0 0,1 44 15,-132-44-15,87-22 0,-43 22 16,21 44-16,-21-44 16,43 0-16,-66 0 15,45 22-15,-23-22 16,1 0-16,-67 0 16,44 0-16,-66 0 15,23 0-15,-23 0 16,22 0-16,22-44 15,-44 22-15,45 22 16,-23 0-16,44 0 0,-22-22 0,23 22 16,-67 0-16,0 0 15,0 0-15,0 0 16,0 0 0,66 22 46,-110 22 32,-22-44-79,44 22 17,-66 22-32,22-44 0,22 22 15,0-22 1,-1 22-16,1-22 16,-22 0 30,0 44-30,0-44 0,22 0-1,0 23 1,0-23-16,-45 0 78,-43 0-78,44 0 16,-23 0-16,-43 0 15,43 0-15,67 0 16,-22 0-16,0 0 16,0 0-1,0 0 32,-45 0-47,23 0 16,44 0-16,88 0 140,-22 0-140,45 0 0,21-45 16,-66 45-16,67 0 16,-89 0-16,22 0 15,0 0-15,-22 0 0,22 0 16,-21 0-1,-1 0 1,-22 22 93,0 1-93,-45 21 0,23-44-1,-22 22-15,22 0 16,-44-22 15,22 0-15,-45 0-16,67 0 15,-22 0-15,22 0 79,44 0 264,44 0-327,-44 0 0,1 0-16,-1 0 62,0 0-46,0 0-1,0 0 1,0 0 250,44 0-110,-44 0-125,22 0-31,-21 0 516,43 0-516,22 0 125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5:32:19.784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0 45 0,'0'-23'813,"0"1"-735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5:35:50.373"/>
    </inkml:context>
    <inkml:brush xml:id="br0">
      <inkml:brushProperty name="width" value="0.10583" units="cm"/>
      <inkml:brushProperty name="height" value="0.10583" units="cm"/>
      <inkml:brushProperty name="color" value="#FF0000"/>
    </inkml:brush>
  </inkml:definitions>
  <inkml:trace contextRef="#ctx0" brushRef="#br0">97 332 766,'0'-11'15,"-22"-55"79,22 44-94,0-23 16,-22 23-1,22 0 1,0 0 0,0 0-16,-44-22 47,44 22-32,0 0 1,0 0 109,0 44 578,0 22-625,22 22-78,-22-22 78,0-22-62,0 0-1,0 1 1,0-1 47,0 0-32,0 0-16,22-22 79,-22 11-78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5:33:06.507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906 66 0,'-110'0'343,"65"0"-343,23 0 16,0 0-16,0 0 0,0 0 16,-44 0-16,44 0 15,-45-22 48,45 22-48,-22 0 1,22-22 0,-22 22 77,-67-22-93,89 22 94,-22 0-47,-155 0-31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5:35:50.367"/>
    </inkml:context>
    <inkml:brush xml:id="br0">
      <inkml:brushProperty name="width" value="0.15875" units="cm"/>
      <inkml:brushProperty name="height" value="0.15875" units="cm"/>
      <inkml:brushProperty name="color" value="#ED1C24"/>
    </inkml:brush>
  </inkml:definitions>
  <inkml:trace contextRef="#ctx0" brushRef="#br0">88 254 6907,'-22'-11'15,"0"-11"-15,22 0 78,0-45-78,0 45 16,-22 22-16,22-44 47,-22 22-32,22 0-15,0 0 47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5:38:34.572"/>
    </inkml:context>
    <inkml:brush xml:id="br0">
      <inkml:brushProperty name="width" value="0.1" units="cm"/>
      <inkml:brushProperty name="height" value="0.1" units="cm"/>
      <inkml:brushProperty name="color" value="#ED1C24"/>
    </inkml:brush>
  </inkml:definitions>
  <inkml:trace contextRef="#ctx0" brushRef="#br0">0 0 0,'0'15'938,"15"-15"-407,-1 0-515,1 0-1,0 0 32,0 14-31,0 1-1,-1-15 32,-6 8-16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1-11T15:38:34.571"/>
    </inkml:context>
    <inkml:brush xml:id="br0">
      <inkml:brushProperty name="width" value="0.1" units="cm"/>
      <inkml:brushProperty name="height" value="0.1" units="cm"/>
      <inkml:brushProperty name="color" value="#ED1C24"/>
    </inkml:brush>
  </inkml:definitions>
  <inkml:trace contextRef="#ctx0" brushRef="#br0">510 70 422,'2'0'15,"29"0"1,1 7 0,-1 1-16,1 0 15,-1-8 1,1 0-16,-1 8 15,-7-1-15,8-7 16,-9 0 0,9 8-16,-1-8 15,-7 0 1,7 0-16,-7 0 16,0 8-16,-1-8 15,1 0 1,-1 0-16,1 0 15,0 0 1,-8 0-16,7 0 16,1 0-1,-1 0-15,1 0 16,0 0-16,-1 0 16,1 0-1,0 0-15,-1 0 16,1 0-1,-1 0-15,-7 0 16,8 0-16,-8 0 16,7 0-1,1 0-15,-1 8 16,1-8 0,0 0-16,-1 0 15,9 0 1,-1 0-16,1 0 15,-9 0 1,9 0-16,-8 0 16,7 0-16,-7 7 15,-1-7 1,9 0-16,-1 0 16,-7 8-1,7-8-15,-7 0 16,8 0-16,-1 8 15,-7-8 1,7 0-16,-7 0 16,0 0-1,-1 0-15,1 7 16,7-7-16,-7 0 16,0 0-1,-1 0-15,1-7 16,-1 7-1,1 0-15,8 0 16,-9 0-16,9 0 16,-9 0-1,1 0-15,0 0 16,-1 0 0,1 0-16,7 0 15,-7 0 1,0 0-16,-1 0 15,1 0-15,-1 0 16,9 0 0,-8 0-16,7 0 15,-7 0 1,-1 0-16,1-8 16,0 8-16,-1 0 15,1 0-15,-1 0 16,1 0-1,0 0-15,-1 0 16,1 0-16,0 0 16,-1 0-1,1 0-15,0 0 16,-1 0 0,1 0-16,-1 0 15,1 0 1,0 0-16,-1 0 15,1 0-15,0 0 16,7 0-16,-7 0 16,-1 0-1,1 0-15,0 0 16,7 0-16,1 0 16,-1 0-1,1 0 1,-9 0-1,1 0-15,-1 0 16,9 0 0,-1 0-16,1 0 15,-8 0-15,7 0 16,1-8 0,-1 8-16,1 0 0,-9 0 15,9 0 1,-1 0-16,-7 0 15,-1 0 1,1 0-16,0 0 16,7 0-1,-7 0 1,7 0-16,-7 0 16,8 0-1,-9 0-15,9 0 16,-9 0-1,1 0-15,0 0 16,-1 0-16,1 0 16,-1 0-16,1 0 15,0 0 1,7 0-16,-7 0 16,-1 0-16,1 0 15,0 0 1,-1 0-16,1 0 15,0 0-15,-1 0 16,1 0-16,-1 0 16,1 0-1,0 0-15,-1 0 16,1 0 0,0 0-16,-1 0 15,1 0 1,7 0-1,-7 0-15,7 0 16,-7 0 0,0 0-16,-1 0 15,1 0 1,0 0-16,-1 0 16,1 8-16,0-8 15,-1 0-15,-7 0 16,8 0-1,-1 0-15,1 0 16,-8 0 0,7 0-16,-7 0 15,8 0 1,-1 0 0,1 0-16,-8 0 15,7 0-15,-7 0 16,8 0-1,-1 0-15,-7 0 16,0 0 0,-1 0-16,9 0 0,-8 0 15,7 0 1,-7 0-16,8 0 16,-1 0-1,-7 0-15,8 0 16,-1 0-1,-7 0 1,8 0-16,-8 0 16,7 0-1,-7 0-15,0 0 16,7 0 0,-7 0-16,0 0 15,0 0 1,-1 0-16,9 0 0,-8 0 15,7 0 1,-7 0-16,0 0 16,0 0-16,7 0 15,-7 0 1,8 0-16,-9 0 16,1-8-16,8 8 15,-8 0-15,-1 0 16,1 0-1,8 0-15,-9 0 16,1 0 0,0 0-16,0 0 15,-1 0 1,1 0 0,0 0-16,0 0 15,7 0 1,-7 0-16,0 0 15,0-7 1,-1 7-16,1 0 16,0 0-16,0 0 15,-1 0-15,9-8 16,-8 0-16,-1 8 16,1 0-1,0 0-15,0 0 16,-1 0-1,1 0 1,0 0 0,0 0-16,-1 0 15,1 0-15,0 0 16,0 0 0,-1 0-16,-7 0 15,8 0 1,0 0-16,0-8 0,-1 8 15,9 0-15,-8 0 16,-1-7 0,1 7-16,0-8 15,0 8 1,-1 0 0,1 0-1,0 0-15,0 0 16,-1-8-16,1 8 15,0 0 1,-8 0-16,8 0 16,-1 0-1,-7 0-15,8 0 16,0 0-16,-8 0 16,7-8-16,1 8 15,0 0 1,0 0-16,-1 0 15,1 0-15,0 0 16,0 0 0,-1 0-16,1 0 31,0 0-31,0 0 16,-1 0-16,1-7 15,-8 7 1,8 0-16,0 0 15,-1 0 1,-7 0-16,0 0 16,8 0-16,0 0 15,-9 0 1,1 0-16,0 0 16,8 0-1,-8 0-15,8-8 16,-9 8-16,9 0 0,0 0 15,0 0 1,-8 0-16,-1 0 16,1 0-1,8 0-15,-8 0 16,8 0-16,-8 0 31,7-8-31,-7 8 16,0 0-16,0 0 15,0 0 1,8 0-16,-9 0 16,9-7-1,-8 7-15,0 0 16,0 0-16,0 0 16,7 0-16,-7 0 15,0 0 1,0 0-16,0 0 15,0 0-15,0 0 16,0 0 15,-1 0-31,1 0 16,0 0-16,0 0 16,0 0-16,0 0 15,0 0 1,0 0-16,-1 0 15,1 0 1,0 0-16,0 0 0,0 0 16,0 0-1,-8 0-15,8 0 16,0-8 0,-1 8-16,1 0 15,0 0-15,-8 0 31,8 0-31,-8 0 16,8 0 0,-8 0-16,0 0 15,0 0 1,0 0-16,0-8 16,8-23-16,-8 31 15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5:38:49.66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0,'15'0'360,"0"0"-345,-1 0 1,1 0-16,0 0 16,0 0-16,-1 0 62,16 0-31,-15 0-31,14 0 16,-14 0 0,0 0-16,0 0 93,-1 0-77,1 0-16,15 0 16,-16 15-1,16-15 95,-15 0-110,-15 15 0,14-15 62,1 0-62,0 0 16,14 0 31,-14 0-32,0 0 17,0 0-1,29 15 47,-29-15-78,0 0 16,-1 0-1,16 0 95,-15 0-95,-1 0 376,1 0-297,0 0-94,15 29 0,-16-29 15,1 0 1,29 15-16,-29-15 15,0 0-15,0 0 16,-1 15-16,16-15 16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1-11T16:35:04.305"/>
    </inkml:context>
    <inkml:brush xml:id="br0">
      <inkml:brushProperty name="width" value="0.1" units="cm"/>
      <inkml:brushProperty name="height" value="0.1" units="cm"/>
      <inkml:brushProperty name="color" value="#ED1C24"/>
    </inkml:brush>
  </inkml:definitions>
  <inkml:trace contextRef="#ctx0" brushRef="#br0">297 223 219,'0'8'16,"0"18"-1,0-5-15,0 4 16,0 6-1,0 0-15,0-5 16,0 4-16,0 7 16,0-11-1,4 4-15,-4-4 16,0 5-16,4 1 16,-4-12-1,0 1-15,0 10 16,5-6-1,-3 1-15,2 0 16,1 0 0,-1-6-16,0 6 15,-4-6-15,4 1 16,-4 5 0,4-6-16,0 12 15,1-12 1,-1 6-16,0 0 15,-4 5 1,4-10-16,1 5 16,-5-6-16,3 1 15,-3 5 1,5 0-16,-5-6 16,4 6-1,-4-5-15,4 4 16,-1-4-1,2-1-15,-5 1 16,4 0-16,-4-1 16,4 1-1,-4-5-15,0 4 16,4 1 0,-4-1-16,0-5 15,0 6-15,5-5 16,-5-1-1,0 0-15,0 2 16,0 3 0,3 1-16,-3-6 15,0 1 1,0-1-16,0 6 16,0-6-16,0 1 15,0-1 1,0-4-16,0 4 15,0-5 1,0 0-16,0 6 16,0 0-16,0-7 15,0 2 1,0-1-16,5 1 16,-5-1-1,0 0-15,0 1 16,0-1-1,0 1-15,0-6 16,0 5-16,0 0 16,0-5-1,0 11-15,0-6 16,0 6 0,-5-1-16,2 0 15,-2 6 1,1-5-16,0-1 15,0 11-15,-4-11 16,4 1 0,0-1-16,-1 0 15,2 2 1,-2-2-16,1 0 16,0 5-16,0-3 15,-1-8 1,1 7-16,0-6 15,0 6 1,0-6-16,4 1 16,-4-1-1,-1 0-15,1 6 16,2-6-16,-3 0 16,1 6-1,0-6-15,0 1 16,-1 4-1,1 0-15,0 1 16,0-1-16,-1-4 16,2 4-1,-2 0-15,1-4 16,0 4 0,-5 0-16,6-4 15,-1 4 1,0-4-16,-1 4 15,2-4-15,-2-1 16,1 0 0,0 0-16,-5 1 15,5 0 1,0-7-16,0 7 16,0-1-1,0 0-15,-1 1 16,1-1-16,2 1 15,-3-2 1,1 2-16,0-1 16,0 6-16,-1-6 15,1 1 1,0-2-16,0 12 16,4-5-1,-5-1-15,2 0 16,-2 2-1,1-2-15,4 5 16,0 1-16,-4-5 16,0 4-1,4-4-15,0 4 16,-5 1 0,1-5-16,4 4 15,0-5 1,-3 1-16,-1 0 15,4 4-15,0-5 16,-5 6 0,2-1-16,3-3 15,-5 3 1,1-5-16,0 1 16,0-1-1,4 6-15,0-6 16,-5 1-16,5-1 15,-4 1 1,4 0-16,-4-1 16,4 11-1,0-11-15,0 5 16,0 1-16,0 0 16,-4-5-1,4 4-15,0 1 16,0-1-1,0 1-15,0-1 16,0 2-16,0-2 16,0 1-1,0-1-15,0 1 16,0-1 0,0 1-16,-4-1 15,4 6 1,-4-10-16,4 5 15,-4-1-15,-1-4 16,5 10 0,-3-1-16,-1-4 15,4-1 1,0 1-16,-4 0 16,0 0-1,4-6-15,-4 6 16,4-1-16,-5 1 15,5-1 1,0-4-16,-4 0 16,4 4-1,-4-5-15,4 1 16,0 0-16,0-1 16,0 1-1,0-1-15,-4 0 16,4 1-1,0-1-15,0 1 16,0 0 0,0-1-16,0 0 0,0 6 15,0-5-15,0-1 16,0 1 0,0 4-16,0 1 15,0-11 1,0 6-16,0-1 15,0 0 1,0 1 0,0-1-16,0 6 15,0-6 1,0 1-16,0 5 16,0-6-16,0 5 15,0 1 1,0-5-16,0 5 15,0-6-15,0 5 16,0 1-16,0-5 16,0 4-1,0 1-15,0-6 16,4 6 0,-4 0-16,4 0 0,-4-1 15,0 1 16,0-1-31,0 1 16,0-1-16,0 1 16,0-1-1,0 6-15,0 0 16,0 5-16,0-10 16,0 10-16,0-10 15,0-1 1,0 1-16,0-1 15,0 1 1,0-1-16,0 1 16,0 0-1,0 0 1,0 0-16,0 4 16,0 1-1,0-1-15,0-3 16,0-2-16,0 1 15,0 5 1,0 0-16,0-1 16,0 0-1,0-4-15,0 5 16,0-6 0,0 6-16,0 0 15,0-5-15,0 5 16,0-6-1,0 1-15,0 0 16,0 0 0,-4 5-16,4-6 15,0 1 1,0-1-16,0 1 16,0-6-16,0 5 15,0 2 1,0-2-16,0 1 15,0-1-15,0 1 16,0-1 0,0 1-16,0-5 15,0 5 1,0-6-16,0 0 16,0 6-1,0-5-15,0-1 16,0 0-16,4 1 15,-4-1 1,0 6-16,0-1 16,0-4-1,0 0-15,0-1 16,0 1 0,4-1-16,-4 0 15,0 1-15,0-1 16,0-4-1,5 4-15,-5 0 16,0 2 0,0-2-16,0 0 15,0-4-15,0-2 16,0 2 0,0 0-16,0-1 15,4 0 1,-4-5-16,0 6 15,0-1 1,0-5-16,0 0 16,4 6-16,-4-7 15,0 7 1,0 0-16,0-7 16,0 2-1,0-1-15,0-5 16,0 0-1,0 0-15,0 0 16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1-11T16:44:07.745"/>
    </inkml:context>
    <inkml:brush xml:id="br0">
      <inkml:brushProperty name="width" value="0.1" units="cm"/>
      <inkml:brushProperty name="height" value="0.1" units="cm"/>
      <inkml:brushProperty name="color" value="#ED1C24"/>
    </inkml:brush>
  </inkml:definitions>
  <inkml:trace contextRef="#ctx0" brushRef="#br0">9 152 329,'0'4'15,"6"12"-15,-1 0 16,-5 1-1,6 4-15,-1-5 16,1 6 0,-1-6-16,1 5 15,-1 1-15,1 0 16,-6-6 0,0 0-16,0 0 15,0 0 1,0 0-16,0 0 15,0 1 1,0-7-16,0 1 16,0 0-16,0 5 15,0 0 1,0-5-16,0 0 16,-6 5-1,6 0-15,-5 0 16,5 0-16,0 0 15,0 0 1,0-5-16,0 0 16,0 5-1,0-5-15,0 0 16,0 5 0,0-5-16,0-1 15,0 1-15,0 5 16,0 0-1,0 1-15,0-1 16,-6 0 0,6 0-16,-5 0 15,5 0 1,0-5-16,0 0 16,0 5-16,0-5 15,0 5 1,0-5-16,0-1 15,0 1 1,0 0-16,0 0 16,0-1-16,0 1 15,0 0 1,0 0-16,0-1 16,0 1-1,0 0-15,0 0 16,0 5-16,0-5 15,0 5 1,0-6-16,0 1 16,-6 0-1,6 0-15,-5 0 16,5-1-16,-6 1 16,1 0-1,5 0-15,0-1 16,-6 1-1,6 0-15,0 0 16,-5-1 0,5 1-16,0 0 15,0 0 1,0-1-16,0-4 16,0 5-16,0-6 15,0 0 1,0 6-16,0-6 15,0 1 1,0 5-16,0-1 16,0-4-16,0 5 15,0-6 1,0 0-16,0 6 16,0 0-1,0-6-15,0 1 16,0-1-1,0 6-15,0-1 16,0-4-16,0 5 16,0-6-1,0 0-15,0 6 16,0-5-16,0-1 16,0 0-1,0 1 1,0-1-16,0 0 15,0 1-15,0-1 16,0 1 0,0-1-16,0 0 15,0 1 1,0-1-16,0 0 16,0 1-16,0-1 15,0 1 1,0-1-16,0 0 15,0 1 1,0-1-16,0 1 16,0-1-1,0 6-15,0-6 16,0 0-16,0 1 16,0-1-1,0-5-15,0 0 16,0 6-1,0-6-15,0 0 16,0 5-16,0 0 16,0 1-1,0-1-15,0 0 16,0 1 0,0-6-16,0 0 15,0 0 1,0 5-16,0-5 15,0 0-15,0 6 16,0-1 0,0-5-16,0 5 15,0 1 1,0-1-16,0-5 16,0 0-16,0 0 15,0 0 1,0 0-16,0 0 15,0 0 1,0 0-16,0 0 16,0 0-1,0 0-15,0 0 16,0 0-16,0 0 16,0 0-1,0 0-15,0 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2-14T19:11:22.718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1244 0 0,'-26'26'438,"-1"-26"-423,1 27-15,-1-1 16,27 1 0,-26-27-1,-27 26 32,53 1-31,0-1 62,-27-26-78,27 27 31,-26-27 0,26 26 48,0 0-64,-27 1 1,-26 79-1,-26 0-15,79-80 125,-26-26-78,26 53 891,-27-27-938,1 1 15,-1-1-15,1-26 110,26 27-1,-27-27-93,27 26 93,-26-26-93,-1 27-16,1-27 15,26 26 17,0 1-17,-27-27 1,27 26-16,0 1 16,-26-27-16,26 26 15,0 1 1,-26-1-1,26 0 1,-53 54-16,53-54 16,0 27 531,-27-26-532,27 26 1,-26-27-1,26 0 1,-27-26-16,27 27 63,0-1-32,0 27-16,0 0 17,-26-53 15,-1 80 31,1-80-78,-1 52 15,-25 54 220,25-26-220,-26 26 32,53-80 16,0 27-63,-79 132 15,79-158 63,0-1-31,-27 53-31,27-26 0,-26 27 77,26-54-93,0 1 0,-27 26 16,27-27-16,0 0 16,0 54 562,0-54-578,0 27 15,0 0-15,0 0 16,0 0 140,0-27-140,0 1-1,0-1 17,27-26-1,-27 27-15,0-1-16,0 1 78,26-27-63,-26 26 17,0 1-17,0-1 48,53-26-63,-26 27 62,-1-27 1,1 26-63,-1-26 47,1 0-32,25 26 16,-25-26-15,26 27 47,-27-27-32,1 0 16,-1 0-32,27 0-15,-26 0 16,-1 0 31,0 0 0,27 0-32,0-53 188,-53 27-156,53 26 31,-53-27-78,0 1 63,27 26-32,-27-27-15,26 27-1,-26-26-15,0-1 16,27 27 47,-1 0-32,1-26 359,-1 26-374,0-27 0,1 27-1,26 0 1,-53-53-16,26 53 16,27-26-1,-26 26 1,26 0 31,-53-27-47,26 27 15,1 0 32,52 0-31,-53 0 46,1-26-30,26 26 46,-27 0-78,27-53 406,-26 27-406,52-27 47,-26 26-47,-27 27 15,27-53 17,27 0-32,-28 53 47,28-26-16,-1 0-16,-79-1-15,53 27 79,-26 0 30,105-53-109,-79 53 16,-27 0-1,27 0 110,53-26-109,-79 26-1,-27-27 251,26 27-141,-26-26-94,26-1 1,-26 1-32,53-27 31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1-11T16:44:07.744"/>
    </inkml:context>
    <inkml:brush xml:id="br0">
      <inkml:brushProperty name="width" value="0.05292" units="cm"/>
      <inkml:brushProperty name="height" value="0.05292" units="cm"/>
      <inkml:brushProperty name="color" value="#ED1C24"/>
    </inkml:brush>
  </inkml:definitions>
  <inkml:trace contextRef="#ctx0" brushRef="#br0">0 446 0,'0'0'0,"0"-5"16,0-6-16,0 0 15,0-5 1,0 0-16,6 0 16,-6-6-1,0 1-15,0-6 16,5 6-16,-5-12 16,4 15-1</inkml:trace>
  <inkml:trace contextRef="#ctx0" brushRef="#br0" timeOffset="-1">165 229 375,'0'24'0,"0"8"16,0 6-16,0-6 15,0 0 1,0-5-16,0-5 16,0 4-1,0 1-15,0-5 16,0 5-16,0 0 16,0 0-1,0 0-15,0-1 16,0-4-1,0-1-15,0 1 16,0 0 0,0-6-16,0 5 15,0-5-15,0 0 16,0-5 0,0 5-16,0 1 15,0-7 1,0 1-16,0 0 15,0 0 1,0-1-16,0 1 16,0 5-16,0-5 15,0 0 1,0 0-16,0-1 16,0 1-1,0 0-15,0 5 16,0-5-16,0-1 15,0 1 1,0 0-16,0 5 16,0-5-1,-6 5-15,6-5 16,0 5 0,-5-5-16,5 5 15,0-5-15,-6-1 16,6 1-1,0 0-15,0 0 16,-5-1 0,5 7-16,0-7 15,0 1-15,0 5 16,0-5 0,0 0-16,0 0 15,0-1 1,0 1-16,0 0 15,0 0 1,0-1-16,0 1 16,0 0-16,0 0 15,0-1 1,0 1-16,0 0 16,0 0-1,0 5-15,0-5 16,0-1-1,0 1-15,0 0 16,0 0-16,0-6 16,0 6-1,0 0-15,0-1 16,0 1 0,0 0-16,0 0 15,0-1-15,0 1 16,-6 0-1,6 0-15,0-1 16,0 1 0,0-5-16,0 4 15,-5 1-15,5-6 16,0 6 0,0 0-16,0-6 15,0 6 1,0-6-16,0 6 15,0-5 1,0-1-16,0 0 16,0 1-1,0 5-15,0-6 16,0 0-16,0 1 16,0-1-1,0 0-15,0 1 16,0-1-1,0 6-15,0-6 16,0 1-16,0-1 16,0 0-1,0 1-15,0-1 16,0 1 0,0-1-16,0 0 15,0 1 1,0-1-16,0-5 15,0 6-15,0-1 16,0 0 0,0-5-16,0 6 15,0-1 1,0 0-16,0 1 16,0-1-16,0-5 15,0 6 1,0-1-16,0 0 15,0 1 1,0-1-16,0-5 16,0 0-16,0 5 15,0 1 1,0-1-16,0-5 16,0 0-1,0 6-15,0-1 16,0 0-1,0-5-15,0 6 16,0-6 0,0 0-16,0 0 15,0 0-15,0 0 16,0 0 0,0 0-16,5 5 15,-5-5-15,0 0 16,6 6-1,-6-6-15,0 0 16,0 0 0,0 0-16,0 0 15,0 0-15,5 5 16,-5-5 0,0 0-16,0 0 15,0 0 1,0 0-16,0 0 15,0 0 1,0 0-16,0 0 16,0 0-1,0 0-15,0 0 16,0 0-16,0 0 16,0 0-1,0 0-15,0 0 16,0 0-1,0 0-15,6-5 16,-1-1-16,-5 6 16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1-11T16:44:07.742"/>
    </inkml:context>
    <inkml:brush xml:id="br0">
      <inkml:brushProperty name="width" value="0.05292" units="cm"/>
      <inkml:brushProperty name="height" value="0.05292" units="cm"/>
      <inkml:brushProperty name="color" value="#ED1C24"/>
    </inkml:brush>
  </inkml:definitions>
  <inkml:trace contextRef="#ctx0" brushRef="#br0">142 132 78,'0'2'16,"0"14"-16,0 6 15,0-1-15,0 1 16,0-1 0,0 1-16,0-6 15,0 6 1,0-1-16,6 1 15,-1-6 1,1 0-16,-1 0 16,1 0-16,-1 6 15,1-1 1,-1 1-16,1-1 16,-1 6-1,1 0-15,-6 0 16,0 0-16,0 0 15,0 0 1,0 0-16,0-1 16,0-4-1,-6 0-15,1 4 16,5 1 0,-6 0-16,1 0 15,-1 0 1,1 0-16,5-6 15,0 1-15,0 0 16,0-6 0,-6 5-16,1 1 15,5-6 1,0 5-16,0-4 16,0-1-16,0 0 15,0 0 1,0 0-16,0 0 15,0 6 1,0-6-16,0 0 16,0 0-16,0 0 15,0 0 1,0 1-16,0-1 16,0-5-1,0 5-15,0 0 16,0 0-1,0 0-15,0 6 16,0-6-16,0 0 16,0 0-1,0 0-15,0-5 16,0 0 0,0-1-16,0 1 15,0 0-15,-6 0 16,6 0-1,-5-1-15,5 1 16,0 0 0,-6 0-16,1 5 15,5 0 1,0-5-16,-6-1 16,6 7-16,-5-7 15,5 1 1,0 0-16,-6 0 15,6-1 1,0-4-16,0-1 16,0 0-16,0 1 15,0-1 1,0 1-16,0-6 16,0 5-1,0-5-15,0 0 16,0 0-1,0 0-15,0 0 16,0 0-16,0 5 16,0 1-1,0-6-15,0 0 16,0 5 0,0 1-16,0-1 15,0-5 1,0 0-16,0 0 15,0 0-15,0 5 16,0-5 0,0 0-16,0 0 15,0 0 1,0 0-16,0 0 16,-5-5-16,-6 0 15,0-12 1,0 1-16,0 0 15,6 0 1,-1-6-16,1 6 16,-1 0-1,1 0-15,-1 0 16,1 0-16,5 0 16,0-6-1,0 1-15,0 4 16,0-4-1,0 5-15,0 0 16,0-6 0,-6 1-16,6 4 15,0-4-15,0-6 16,0 0 0,0-5-16,-5-1 15,5 7 1,0-1-16,0 0 15,0 0-15,0 0 16,0 0 0,0-5-16,0-1 15,0-4 1,0-6-16,-6 0 16,6 5-1,-5 6-15,5 5 16,0 0-16,0 5 15,0 1 1,0-1-16,0 6 16,-6-5-1,1-1-15,5 1 16,0-1-16,0 1 16,0-1-1,0 1-15,0 4 16,0 1-1,0 0-15,0 0 16,0 5-16,0 0 16,0 1-1,0-1-15,0 0 16,0 0 0,0 1-16,0-1 15,0-5 1,0 0-16,0 5 15,0-5 1,0 0-16,0-1 16,0 1-16,0 0 15,0-5 1,0-1-16,0 1 16,0-1-1,0 6-15,0-6 16,0 6-16,0 5 15,0 4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9.30636" units="1/cm"/>
          <inkml:channelProperty channel="T" name="resolution" value="1" units="1/dev"/>
        </inkml:channelProperties>
      </inkml:inkSource>
      <inkml:timestamp xml:id="ts0" timeString="2021-01-11T16:44:07.740"/>
    </inkml:context>
    <inkml:brush xml:id="br0">
      <inkml:brushProperty name="width" value="0.05292" units="cm"/>
      <inkml:brushProperty name="height" value="0.05292" units="cm"/>
      <inkml:brushProperty name="color" value="#ED1C24"/>
    </inkml:brush>
  </inkml:definitions>
  <inkml:trace contextRef="#ctx0" brushRef="#br0">95 208 125,'-1'2'0,"-5"20"15,1-1-15,-6 6 16,5-5 0,1-1-16,-1 1 15,1-1 1,-1 1-16,6-1 16,0 1-16,0-1 15,0 6 1,0-5-16,0-1 15,0 1 1,0-6-16,0 0 16,0 0-1,0 0-15,0 0 16,0 1-16,0-1 16,0 5-1,0-5-15,0 1 16,0-1-1,0 0-15,0 0 16,0-5 0,0 5-16,0 0 15,0 0-15,0 0 16,0 0 0,0 1-16,0 4 15,0 1 1,0-1-16,-5-5 15,5 6-15,0-1 16,0 1 0,0-1-16,0-4 15,0-1 1,0 0-16,0 0 16,0 0-16,0 0 15,0 6 1,0-6-16,0 5 15,0-4 1,0-1-16,0 0 16,0 0-1,0-5-15,0 0 16,0-1 0,0 1-16,0 0 15,0-6-15,0 6 16,0 0-1,0-1-15,0 1 16,0 0-16,0 0 16,0 0-1,0-1-15,0 1 16,0 5 0,0-5-16,0 5 15,0 0 1,-5-5-16,-1 0 15,6 0-15,0-1 16,-5 1 0,-1 0-16,6 0 15,0-1 1,0 1-16,0-6 16,0 6-1,0-5-15,0-1 16,0 0-16,-5 6 15,5-5 1,-6 4-16,6-4 16,0-1-1,0 0-15,0 1 16,-5 5-16,5-1 16,0 1-1,0-6-15,0 1 16,0 5-1,0-6-15,0 6 16,0-6 0,0 6-16,0-6 15,0 1-15,0-1 16,0-5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6:33:40.475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6:42:48.425"/>
    </inkml:context>
    <inkml:brush xml:id="br0">
      <inkml:brushProperty name="width" value="0.10583" units="cm"/>
      <inkml:brushProperty name="height" value="0.10583" units="cm"/>
      <inkml:brushProperty name="color" value="#ED1C24"/>
    </inkml:brush>
  </inkml:definitions>
  <inkml:trace contextRef="#ctx0" brushRef="#br0">38 177 0,'0'66'266,"0"67"-250,0-111-16,0 0 15,0 66 1,0-44-1,0 0-15,0-22 47,0 133-15,0-111-32,0 23 62,0-45-62,0 66 63,0-66-63,0 0 62,0 0-62,0 0 109,0 0-109,0 0 16,0 1-16,0-1 31,0 0 79,0 0-110,0 22 0,0-22 250,0 66-250,0-65 15,0-1 79,0 44-78,24-44 265,-1 22-172,1 0 1,1-44-63,-25 44-1,47-21 33,-23-1 77,-24 0-109,23-22-32,1 0 48,-1 22-16,1-22 31,0 0-63,-1 0 17,25 0-1,-24 0 78,-24-22-93,24 22 62,0-89-31,-24 67-31,7 22 30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6:42:36.297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 contextRef="#ctx0" brushRef="#br0">7 0 0,'0'22'500,"0"45"-500,0-23 0,0 22 31,0-22-16,0-22 48,0 23-47,0-1-16,0-22 0,0 0 31,0 0 234,22 0-265,-22 22 16,0 0-16,0 1 31,0-1 1,0-22-1,0 44-31,0-22 15,0-22 17,0 1 30,0 21-62,0-22 16,0 0-16,0 0 31,0 22-31,0 89 313,0-111-313,0 0 31,0 0 16,0 44-32,0-44 17,0 0-32,0 0 15,0 1-15,0 21 641,0-22-610,0 0 0,0 22 47,0-22-31,0 0-31,0 22-16,-22 23 62,22-45-46,0 0 0,0 44 62,0-44-78,0 0 0,0 0 15,0 0 1,0 1-16,0 21 31,0 0 47,0 22-78,0-44 32,0 0 15,0 22-47,0-21 31,0-1-31,0 22 31,0-22-15,0 44 499,22-44-499,-22 0 0,23-22-16,-23 22 0,0 1 78,22 21-78,0 0 31,-22-22-15,0 0-1,44 0 1,-22 0 62,-22 22-62,0-22 15,22 1-16,0-1 48,-22 0-16,22 0 15,-22 22-30,0-22 499,0 0-516,0 0 32,0 22-47,0 1 16,0-23 15,0 44 32,0-44-48,0 22 48,0-22-48,0 0-15,0 0 47,0 1-47,0-1 16,0 0 46,0 22-46,0-22-16,0 0 16,0 0-16,0 0 15,0 45 17,0-45-1,0 0-31,0 0 31,0 0-31,0 0 469,0 22-469,0 0 15,0-22 1,0 0 0,0 45-1,0-45 1,0 0-16,0 0 16,0 0-16,0 22 15,0-22 1,0 0-16,0 1 15,0 21 1,0-22-16,0 44 0,0-44 16,0 0-1,0 0 1,0 0 0,0 0-16,0 23 31,0-23-16,0 0 17,0 0-17,0 0 1,0 0 15,0 22-15,0-22-1,0 0 1,22 23 15,-22-23-15,0 0-16,0 44 16,0-44-16,0 22 15,0 0 1,0-21-16,0 43 15,0-44-15,-22 22 16,22 0 390,0 23-406,-22-23 16,22 0 0,0 0-1,0-22 1,0 0-1,0 0 1,0 0 0,0 0-1,0 45 1,0-45 15,0 0-15,-22 0 15,22 0-15,0 0 15,0 0-31,0 0 16,0 0-1,0 1 16,0-1-15,0 0 0,0 0-1,0 22-15,0-22 16,0 0 0,0 22-1,0-22 16,0 0 1,0 45-17,0-45 1,0 0 0,0 0-16,0 0 0,0 22 15,0 0 1,0-21-1,0-1 17,0 0-32,0 22 15,0-22 1,0 22 0,0-22 15,0 0-31,0 22 31,0-21-15,0-1-1,0 22 17,22 0-17,-22-22 16,0 22-15,0-22 15,0 0-15,0 1 0,0-1-1,0 22 16,0-22 1,0 0-1,0 0-15,22 0-1,-22 0 16,0 67-31,0-67 0,-44 132 16,22-110 515,22-21-515,0-1 0,0 0-16,0 0 15,0 22 1,0-22-1,0 22 32,0-22-31,0 0 15,0 0-15,0 1-16,0-1 109,0 0 1,0 0-110,0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6:42:48.422"/>
    </inkml:context>
    <inkml:brush xml:id="br0">
      <inkml:brushProperty name="width" value="0.10583" units="cm"/>
      <inkml:brushProperty name="height" value="0.10583" units="cm"/>
      <inkml:brushProperty name="color" value="#ED1C24"/>
    </inkml:brush>
  </inkml:definitions>
  <inkml:trace contextRef="#ctx0" brushRef="#br0">0 0 0,'22'0'437,"-22"22"-421,22 44 62,-22-44-62,0 0-16,22 22 78,-22-22-78,0 23 15,22-45 17,-22 55 46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6:43:00.171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 contextRef="#ctx0" brushRef="#br0">88 0 0,'0'45'344,"0"-23"-344,0 0 0,0 22 62,0-22-46,0 0 15,0 44-15,0-44-1,0 23 17,0 21-17,0 0-15,0-44 16,0 0-1,0 22 1,0-21 31,0 21 31,0 88-78,0-110 0,0 0 63,0 1-63,0-1 15,0 22 16,0-22-31,0 0 47,0 22-47,0-22 16,0 22 93,0-22-109,0 1 47,0 43 0,0 22 62,0-44-93,0-22 15,0 1 63,0 43-94,0-22 141,0 66-141,0-65 31,-22 43 47,22-44-78,-22-44 484,-22 0-234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6:43:15.922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 contextRef="#ctx0" brushRef="#br0">0 2164 0,'0'-44'797,"0"22"-797,22-22 47,-22 0-31,22-1 31,0 1-47,-22-22 656,0 44-625,0 0 0,0-22 1,0 22-1,0 0-16,0-1-15,0-21 16,0 22 281,0 0-281,0 0-16,0 0 15,0-22 1,0 22-1,0-23 1,0-43 78,22 22-94,-22 44 0,0 0 109,0-45-93,0 23-16,22 22 15,-22 0-15,0-44 313,0 44-297,0 0-16,0-67 453,22 23-453,-22 0 62,0 22-46,0-1 437,0 1-453,0 22 16,0-44 187,0 44-188,0-22 48,0 22-63,0-1 47,0-109 0,0 110 515,0-22-562,0-45 16,0 67-1,0-22-15,0 22 16,0-22-16,0 22 31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6:43:48.632"/>
    </inkml:context>
    <inkml:brush xml:id="br0">
      <inkml:brushProperty name="width" value="0.10583" units="cm"/>
      <inkml:brushProperty name="height" value="0.10583" units="cm"/>
      <inkml:brushProperty name="color" value="#ED1C24"/>
    </inkml:brush>
  </inkml:definitions>
  <inkml:trace contextRef="#ctx0" brushRef="#br0">47 0 0,'0'22'281,"0"0"-250,0 44-15,-22 67-16,22-111 16,0 0 46,0 88-46,0-44-16,0-44 15,0 199 79,0-154-94,0-45 16,0 0-1,0 0 17,0 66-17,0-44-15,0 1 16,0-1 15,-22 66-31,22-88 16,0 45 46,0-45-46,0 0-16,0 0 15,0 0-15,0 22 16,22 44 62,-22-43-78,22-23 16,-22 0 46,0 66-46,22 0-16,-22-43 62,0-1-62,0-22 0,0 0 16,0 0-16,0 22 16,0-22-1,0 0-15,0 0 16,0 23 0,0 21 15,0-44-31,0 0 15,0 44 17,0-44 15,22 23-16,-22 21 16,0-44-32,0 0-15,0 0 32,0 22-32,22 0 62,-22 67-62,0-89 47,0 22-31,0 45-1,0-67 1,12-10-16</inkml:trace>
  <inkml:trace contextRef="#ctx0" brushRef="#br0" timeOffset="1">135 2926 1531,'0'11'16,"12"25"31</inkml:trace>
  <inkml:trace contextRef="#ctx0" brushRef="#br0" timeOffset="6621.28">157 3014 1594,'0'34'15,"0"32"32,0-44-31,0 22 93,0-22-93,0 0 46,0 0-62,0 0 31,0 1-31,0-1 0,0 0 16,0 0 0,0 0-1,0 0 1,0 0-16,0 22 16,12-20-1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2-14T19:11:26.563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0 0 0,'0'27'391,"0"26"-376,0-27 1,0 1 15,27-27 16,-27 53-47,0-27 16,0 1 31,0-1 15,26-26-15,-26 79-47,0-52 78,0-1-47,0 1 16,0 26-15,0-27-1,0 27-16,0 26 1,0-26 78,0-26-94,0-1 15,0 1 1,0-1 687,0 1-109,0-1-594,0 1 125,27-1-94,-27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11T16:44:14.261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 contextRef="#ctx0" brushRef="#br0">0 0 0,'0'22'781,"0"0"-734,0 0 0,0 0-16,0 0-15,0 0 15,0 1-31,22-23 63,-22 22-48,0 0 1,22 0-16,0 22 16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1.35925" units="1/cm"/>
          <inkml:channelProperty channel="Y" name="resolution" value="636.300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1T10:35:36.564"/>
    </inkml:context>
    <inkml:brush xml:id="br0">
      <inkml:brushProperty name="width" value="0.10583" units="cm"/>
      <inkml:brushProperty name="height" value="0.10583" units="cm"/>
      <inkml:brushProperty name="color" value="#C00000"/>
      <inkml:brushProperty name="fitToCurve" value="1"/>
    </inkml:brush>
  </inkml:definitions>
  <inkml:trace contextRef="#ctx0" brushRef="#br0">2650 284 326 0,'0'0'0'0,"0"0"0"16,0 0 0-16,0 0 15 0,0 0-15 0,0 0 15 16,0 0-15-16,0 0 46 0,0 0-46 0,0 0 46 15,0 0-46-15,0 0 56 0,0 0-56 0,0 0 57 16,0 0-57-16,0 0 50 0,0 0-50 0,0 0 50 16,0 0-50-16,0 0 36 0,0 0-36 0,0 0 36 15,0 0-36-15,0 0 28 0,0 0-28 0,0 0 28 16,0 0-28-16,0 0 28 0,0 0-28 0,2-13 29 0,-2 13-29 15,0 0 26-15,0 0-26 0,0 0 26 0,0 0-26 16,0 0 25-16,0 0-25 0,-8-7 26 0,5 5-26 16,3 2 27-16,0 0-27 0,-5-4 28 0,5 4-28 15,0 0 26-15,0 0-26 0,-9-3 27 0,1-1-27 16,8 4 23-16,0 0-23 0,-9-3 23 0,-1-3-23 16,10 6 18-16,0 0-18 0,-11-2 19 0,-2-3-19 15,13 5 24-15,0 0-24 0,-14-4 24 0,-3-2-24 16,17 6 22-16,0 0-22 0,-19-5 22 0,2-1-22 0,17 6 20 15,0 0-20-15,-16-6 21 0,-2 1-21 0,18 5 17 16,0 0-17-16,-19-3 17 0,3 1-17 0,16 2 14 16,0 0-14-16,-15-2 15 0,1 0-15 0,14 2 14 0,0 0-14 15,-14-5 14-15,-3 1-14 0,17 4 18 0,0 0-18 16,-16-6 19-16,2-3-19 0,14 9 18 0,0 0-18 16,-15-8 19-16,-4 5-19 0,19 3 16 0,0 0-16 0,-20-5 16 15,-2-1-16-15,22 6 12 0,0 0-12 16,-20-6 12-16,0 0-12 0,20 6 12 0,0 0-12 0,-20-9 13 15,-1 2-13-15,21 7 11 0,0 0-11 0,-19-8 11 16,0 3-11-16,19 5 10 0,0 0-10 0,-17-6 11 16,0 1-11-16,17 5 9 0,0 0-9 0,-15-4 10 15,-1-3-10-15,16 7 11 0,0 0-11 0,-17-5 11 16,0 0-11-16,17 5 12 0,0 0-12 0,-17-6 12 16,2-3-12-16,15 9 11 0,0 0-11 0,-16-8 12 15,-3 1-12-15,19 7 11 0,0 0-11 0,-22-3 11 16,-2 1-11-16,24 2 5 0,0 0-5 0,-24-1 5 15,2-1-5-15,22 2 4 0,0 0-4 0,-21-3 5 0,-1 1-5 16,22 2 3-16,0 0-3 0,-23-1 4 0,0-2-4 16,23 3 4-16,0 0-4 0,-21 0 4 0,-1-5-4 15,22 5 2-15,0 0-2 0,-21-1 3 0,0 1-3 16,21 0 2-16,0 0-2 0,-20-3 2 0,3 1-2 16,17 2 2-16,0 0-2 0,-19-3 2 0,0 2-2 15,19 1 1-15,0 0-1 0,-21-2 2 0,-1-1-2 0,22 3 3 16,0 0-3-16,-23 0 3 0,-1 0-3 0,24 0 3 15,0 0-3-15,-24 0 4 0,2 0-4 0,22 0 4 16,0 0-4-16,-20 0 5 0,-1 0-5 0,21 0 6 16,0 0-6-16,-20 0 7 0,1 0-7 0,19 0 6 0,0 0-6 15,-17-1 6-15,2 0-6 0,15 1 4 0,0 0-4 16,-15-2 4-16,-3 2-4 0,18 0 3 0,0 0-3 16,-20-2 3-16,-4 2-3 0,24 0 0 0,0 0 0 15,-22-2 1-15,1 4-1 0,21-2 0 0,0 0 0 0,-22 0 1 16,-3 0-1-16,25 0 0 0,0 0 0 0,-26-2 1 15,-1 4-1-15,27-2 0 0,0 0 0 0,-24 2 0 16,1 0 0-16,23-2 0 0,0 0 0 0,-20 2 1 16,-4 1-1-16,24-3 0 0,0 0 0 0,-24 2 1 15,0 2-1-15,24-4 0 0,0 0 0 0,-23 5 0 16,1-1 0-16,22-4 0 0,0 0 0 0,-24 2 0 16,-3 1 0-16,27-3 0 0,0 0 0 0,-25 1 0 15,0 0 0-15,25-1 0 0,0 0 0 0,-27 1 0 16,-1 2 0-16,28-3 0 0,0 0 0 0,-26 0 0 15,3 2 0-15,23-2 0 0,0 0 0 0,-22 0 0 16,1 0 0-16,21 0 0 0,0 0 0 0,-22 0 1 0,-2 0-1 16,24 0 0-16,0 0 0 0,-26 0 1 0,0 4-1 15,26-4 1-15,0 0-1 0,-27 6 1 0,-2 3-1 16,29-9 0-16,0 0 0 0,-29 10 1 0,1 0-1 16,28-10 0-16,0 0 0 0,-26 7 0 0,-1 2 0 15,27-9 0-15,0 0 0 0,-24 7 0 0,1-1 0 16,23-6 0-16,0 0 0 0,-20 5 1 0,1 3-1 0,19-8 0 15,0 0 0-15,-19 7 1 0,2-1-1 0,17-6 1 16,0 0-1-16,-19 5 2 0,0 1-2 0,19-6 1 16,0 0-1-16,-21 3 2 0,-4 3-2 0,25-6 0 0,0 0 0 15,-25 9 1-15,2-3-1 0,23-6 0 0,0 0 0 16,-20 5 0-16,0 1 0 0,20-6 0 0,0 0 0 16,-18 9 0-16,0-1 0 0,18-8 0 0,0 0 0 15,-16 9 0-15,1 0 0 0,15-9 0 0,0 0 0 0,-14 8 0 16,0-1 0-16,14-7 0 0,0 0 0 0,-14 6 0 15,1-1 0-15,13-5 0 0,0 0 0 0,-12 2 0 16,-1 4 0-16,13-6 0 0,0 0 0 0,-11 7 0 16,1-5 0-16,10-2 0 0,0 0 0 0,-7 0 0 15,2 3 0-15,5-3 0 0,0 0 0 0,0 0 0 16,-5 7 0-16,5-7 0 0,0 0 0 0,0 0 0 16,0 0 0-16,0 0 0 0,0 0 0 0,0 0 0 15,-5 4 0-15,5-4 0 0,0 0 0 0,0 0 0 16,1 5 0-16,-1-5 0 0,0 0 0 0,0 0 0 15,4 6 0-15,-4-6 0 0,0 0 0 0,0 0 0 16,9 8 0-16,-9-8 0 0,0 0 0 0,6 4 1 0,3 1-1 16,-9-5 0-16,0 0 0 0,12 5 1 0,3 1-1 15,-15-6 0-15,0 0 0 0,16 4 0 0,1 1 0 16,-17-5 0-16,0 0 0 0,15 2 0 0,-1 0 0 16,-14-2 0-16,0 0 0 0,17 2 0 0,6 1 0 15,-23-3 0-15,0 0 0 0,19 2 0 0,1 2 0 16,-20-4 0-16,0 0 0 0,19 2 0 0,-2 0 0 0,-17-2 0 15,0 0 0-15,17 4 0 0,6 3 0 0,-23-7 0 16,0 0 0-16,24 7 0 0,-4-1 0 0,-20-6 0 16,0 0 0-16,22 7 0 0,3 4 0 0,-25-11-1 15,0 0 1-15,20 11 0 0,-6-2 0 0,-14-9 0 0,0 0 0 16,13 6 0-16,2 2 0 0,-15-8 0 0,0 0 0 16,18 7 0-16,2 1 0 0,-20-8 0 0,0 0 0 15,21 12 0-15,5-3 0 0,-26-9 0 0,0 0 0 16,25 6 1-16,0-1-1 0,-25-5 0 0,0 0 0 0,27 6 1 15,-2-2-1-15,-25-4 0 0,0 0 0 16,27 5 1-16,4 1-1 0,-31-6 0 0,0 0 0 0,28 7 1 16,-6-3-1-16,-22-4 0 0,0 0 0 0,24 4 1 15,5-1-1-15,-29-3 0 0,0 0 0 0,30 3 0 16,-8-1 0-16,-22-2 0 0,0 0 0 0,27 1 0 16,9 1 0-16,-36-2 0 0,0 0 0 0,37 2 1 15,-12-1-1-15,-25-1 0 0,0 0 0 0,26 0 1 16,5 0-1-16,-31 0 1 0,0 0-1 0,31 0 2 15,-7 0-2-15,-24 0 0 0,0 0 0 0,24 0 1 16,5 0-1-16,-29 0 0 0,0 0 0 0,27 0 0 0,1 0 0 16,-28 0 0-16,0 0 0 0,31 0 0 0,8 0 0 15,-39 0 0-15,0 0 0 0,36 0 1 0,-9 0-1 16,-27 0 1-16,0 0-1 0,23 0 2 0,3 0-2 16,-26 0 3-16,0 0-3 0,27 0 4 0,-4 1-4 15,-23-1 5-15,0 0-5 0,25 3 5 0,10-1-5 16,-35-2 5-16,0 0-5 0,37 0 6 0,-8 1-6 0,-29-1 5 15,0 0-5-15,30 2 5 0,6-4-5 0,-36 2 4 16,0 0-4-16,30-1 5 0,-10 1-5 0,-20 0 3 16,0 0-3-16,23 0 4 0,11 0-4 0,-34 0 4 15,0 0-4-15,32 0 4 0,-13 0-4 0,-19 0 3 16,0 0-3-16,22 0 4 0,15-2-4 0,-37 2 3 0,0 0-3 16,40-3 3-16,-4-1-3 0,-36 4 2 0,0 0-2 15,34-3 2-15,0 0-2 0,-34 3 1 0,0 0-1 16,29 0 1-16,-9 0-1 0,-20 0 0 0,0 0 0 15,18-2 1-15,4-1-1 0,-22 3 0 0,0 0 0 0,24-4 1 16,-2 2-1-16,-22 2 0 0,0 0 0 0,23-2 0 16,2-2 0-16,-25 4 0 0,0 0 0 0,29-5 1 15,1 1-1-15,-30 4 0 0,0 0 0 0,29-2 1 16,-6 2-1-16,-23 0 0 0,0 0 0 0,19-4 1 16,3 1-1-16,-22 3 0 0,0 0 0 0,20-2 1 15,-5 2-1-15,-15 0 1 0,0 0-1 0,13 0 1 16,-1 0-1-16,-12 0 0 0,0 0 0 0,13-3 1 15,-2 1-1-15,-11 2 0 0,0 0 0 0,9-1 1 16,-1-2-1-16,-8 3 0 0,0 0 0 0,7-5 1 16,2 2-1-16,-9 3 0 0,0 0 0 0,12-7 1 0,1-1-1 15,-13 8 0-15,0 0 0 0,14-6 0 0,-5 2 0 16,-9 4 0-16,0 0 0 0,8-2 0 0,-2-1 0 16,-6 3 0-16,0 0 0 0,6-4 0 0,1-1 0 15,-7 5 0-15,0 0 0 0,6-3 0 0,-1 0 0 16,-5 3 0-16,0 0 0 0,0 0 0 0,9-12 0 15,-9 12 0-15,0 0 0 0,5-10 0 0,-2 1 0 16,-3 9 0-16,0 0 0 0,0-7 0 0,0 2 0 0,0 5 0 16,0 0 0-16,0-6 0 0,0-3 0 0,0 9 0 15,0 0 0-15,0-7 0 0,0 0 0 0,0 7 0 16,0 0 0-16,0-3 1 0,-2-2-1 0,2 5 1 0,0 0-1 16,-2-7 1-16,-1 1-1 0,3 6 0 0,0 0 0 15,-1-7 1-15,0-1-1 0,1 8 1 0,0 0-1 16,-3-5 1-16,3 5-1 0,0 0 1 0,0 0-1 15,-9-8 1-15,4 4-1 0,5 4 1 0,0 0-1 0,-4-5 2 16,1 0-2-16,3 5 1 0,0 0-1 0,-4-4 2 16,-4-3-2-16,8 7 0 0,0 0 0 0,-7-2 1 15,0-2-1-15,7 4 0 0,0 0 0 0,-6-3 0 16,-5-1 0-16,11 4 0 0,0 0 0 0,-14-4 0 16,1-1 0-16,13 5 0 0,0 0 0 0,-10-3 0 15,0 2 0-15,10 1 0 0,0 0 0 0,-10-2 0 16,0-1 0-16,10 3 0 0,0 0 0 0,-9-1 0 15,3-2 0-15,6 3 0 0,0 0 0 0,-6-6 0 16,1 4 0-16,5 2 0 0,0 0 0 0,-7-6 0 16,-5-6 0-16,12 12-1 0,0 0 1 0,-17-19 0 0,-8-7 0 15,1 0-1384-15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1.35925" units="1/cm"/>
          <inkml:channelProperty channel="Y" name="resolution" value="636.300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1T10:36:07.717"/>
    </inkml:context>
    <inkml:brush xml:id="br0">
      <inkml:brushProperty name="width" value="0.10583" units="cm"/>
      <inkml:brushProperty name="height" value="0.10583" units="cm"/>
      <inkml:brushProperty name="color" value="#C00000"/>
      <inkml:brushProperty name="fitToCurve" value="1"/>
    </inkml:brush>
  </inkml:definitions>
  <inkml:trace contextRef="#ctx0" brushRef="#br0">27 322 337 0,'0'0'0'0,"0"0"0"16,0 0 0-16,0 0 17 0,0 0-17 0,0 0 18 15,0 0-18-15,0 0 40 0,0 0-40 0,0 0 40 16,0 0-40-16,0 0 80 0,0 0-80 0,0 0 80 15,0 0-80-15,0 0 76 0,0 0-76 0,0 0 77 16,0 0-77-16,0 0 54 0,0 0-54 0,0 0 55 16,0 0-55-16,0 0 45 0,0 0-45 0,0 0 46 15,0 0-46-15,0 0 38 0,0 0-38 0,0 0 39 16,0 0-39-16,0 0 38 0,0 0-38 0,0 0 39 0,0 0-39 16,0 0 41-16,0 0-41 0,0 0 42 0,9 17-42 15,-9-17 41-15,0 0-41 0,0 12 41 0,-2 2-41 16,2-14 38-16,0 0-38 0,-3 15 38 0,3-6-38 15,0-9 36-15,0 0-36 0,0 8 36 0,-1 1-36 16,1-9 33-16,0 0-33 0,-3 10 34 0,3-3-34 16,0-7 30-16,0 0-30 0,3 7 30 0,-1-1-30 15,-2-6 23-15,0 0-23 0,2 8 23 0,-4 6-23 0,2-14 20 16,0 0-20-16,-1 11 20 0,1-1-20 0,0-10 18 16,0 0-18-16,1 9 19 0,1 0-19 0,-2-9 17 15,0 0-17-15,2 8 18 0,0-2-18 0,-2-6 17 0,0 0-17 16,2 7 17-16,1 0-17 0,-3-7 16 0,0 0-16 15,1 6 17-15,-1 3-17 0,0-9 16 0,0 0-16 16,1 11 17-16,2-2-17 0,-3-9 12 0,0 0-12 16,1 11 13-16,-1 1-13 0,0-12 13 0,0 0-13 0,0 11 13 15,1-1-13-15,-1-10 11 0,0 0-11 0,1 10 12 16,1 1-12-16,-2-11 10 0,0 0-10 0,2 13 11 16,1-2-11-16,-3-11 10 0,0 0-10 0,1 15 10 15,-1 2-10-15,0-17 9 0,0 0-9 0,0 18 10 16,1-4-10-16,-1-14 9 0,0 0-9 0,2 14 9 15,-1 1-9-15,-1-15 10 0,0 0-10 0,2 11 11 16,-2 0-11-16,0-11 10 0,0 0-10 0,0 13 10 16,0-2-10-16,0-11 8 0,0 0-8 0,-3 12 8 15,1-3-8-15,2-9 5 0,0 0-5 0,0 6 6 16,0 2-6-16,0-8 4 0,0 0-4 0,0 7 4 0,0 3-4 16,0-10 2-16,0 0-2 0,0 12 3 0,0-3-3 15,0-9 2-15,0 0-2 0,0 11 3 0,0-2-3 16,0-9 2-16,0 0-2 0,2 9 3 0,-1-1-3 15,-1-8 4-15,0 0-4 0,2 10 4 0,-2 4-4 16,0-14 4-16,0 0-4 0,0 12 5 0,0 2-5 16,0-14 5-16,0 0-5 0,-3 8 6 0,1 4-6 15,2-12 5-15,0 0-5 0,2 8 5 0,-1 3-5 0,-1-11 5 16,0 0-5-16,2 15 6 0,1 0-6 0,-3-15 5 16,0 0-5-16,1 14 6 0,-2-2-6 0,1-12 6 15,0 0-6-15,-1 14 6 0,1 2-6 0,0-16 6 0,0 0-6 16,0 16 7-16,0-5-7 0,0-11 7 0,0 0-7 15,1 13 7-15,0-5-7 0,-1-8 6 0,0 0-6 16,1 12 6-16,2-3-6 0,-3-9 5 0,0 0-5 16,1 14 5-16,-1-3-5 0,0-11 5 0,0 0-5 15,0 11 5-15,1 4-5 0,-1-15 4 0,0 0-4 0,0 15 5 16,0 3-5-16,0-18 3 0,0 0-3 0,0 13 4 16,0 2-4-16,0-15 3 0,0 0-3 0,0 15 3 15,0 0-3-15,0-15 2 0,0 0-2 0,0 16 3 16,2 5-3-16,-2-21 2 0,0 0-2 0,1 20 3 15,-1-5-3-15,0-15 3 0,0 0-3 0,0 12 3 16,2 2-3-16,-2-14 2 0,0 0-2 0,2 13 3 16,-1 0-3-16,-1-13 2 0,0 0-2 0,1 11 3 15,1-1-3-15,-2-10 2 0,0 0-2 0,2 11 2 16,-2 3-2-16,0-14 2 0,0 0-2 0,1 12 2 16,1-1-2-16,-2-11 1 0,0 0-1 0,0 9 2 0,0 5-2 15,0-14 1-15,0 0-1 0,0 14 2 0,0-1-2 16,0-13 1-16,0 0-1 0,0 11 2 0,0 1-2 15,0-12 1-15,0 0-1 0,1 12 1 0,0 1-1 16,-1-13 1-16,0 0-1 0,3 11 1 0,-1 2-1 16,-2-13 1-16,0 0-1 0,1 11 1 0,-1-2-1 15,0-9 1-15,0 0-1 0,0 11 2 0,2 5-2 16,-2-16 1-16,0 0-1 0,1 15 2 0,0-4-2 0,-1-11 2 16,0 0-2-16,1 11 2 0,1 1-2 0,-2-12 2 15,0 0-2-15,0 14 2 0,0 1-2 0,0-15 1 16,0 0-1-16,0 14 2 0,0-6-2 0,0-8 2 0,0 0-2 15,0 10 2-15,0 1-2 0,0-11 2 0,0 0-2 16,0 14 2-16,0 0-2 0,0-14 2 0,0 0-2 16,0 12 2-16,0-3-2 0,0-9 2 0,0 0-2 15,0 8 3-15,0 2-3 0,0-10 2 0,0 0-2 0,1 11 3 16,0 1-3-16,-1-12 2 0,0 0-2 0,2 12 2 16,-2 2-2-16,0-14 2 0,0 0-2 0,0 15 2 15,0-2-2-15,0-13 1 0,0 0-1 0,0 13 2 16,0 4-2-16,0-17 1 0,0 0-1 0,0 16 2 15,0-4-2-15,0-12 1 0,0 0-1 0,1 12 2 16,0-1-2-16,-1-11 1 0,0 0-1 0,1 11 1 16,1 1-1-16,-2-12 1 0,0 0-1 0,2 10 1 15,-2 1-1-15,0-11 1 0,0 0-1 0,1 10 1 16,1-1-1-16,-2-9 1 0,0 0-1 0,1 10 1 16,0 2-1-16,-1-12 1 0,0 0-1 0,1 11 1 0,1-1-1 15,-2-10 1-15,0 0-1 0,0 10 1 0,0 1-1 16,0-11 1-16,0 0-1 0,0 14 1 0,0 0-1 15,0-14 1-15,0 0-1 0,0 13 1 0,0 3-1 16,0-16 1-16,0 0-1 0,0 15 1 0,0-2-1 16,0-13 1-16,0 0-1 0,0 11 1 0,0-1-1 15,0-10 1-15,0 0-1 0,0 12 1 0,0 7-1 16,0-19 1-16,0 0-1 0,0 16 1 0,0-2-1 0,0-14 1 16,0 0-1-16,1 13 2 0,0 1-2 0,-1-14 1 15,0 0-1-15,1 15 2 0,1-3-2 0,-2-12 2 0,0 0-2 16,0 14 2-16,0-1-2 0,0-13 1 0,0 0-1 15,1 13 1-15,0-3-1 0,-1-10 1 0,0 0-1 16,2 10 1-16,-1 1-1 0,-1-11 1 0,0 0-1 16,0 12 1-16,0-1-1 0,0-11 1 0,0 0-1 15,0 10 2-15,0 0-2 0,0-10 1 0,0 0-1 16,0 10 2-16,0 1-2 0,0-11 1 0,0 0-1 0,0 14 2 16,0 1-2-16,0-15 1 0,0 0-1 0,1 15 1 15,0 0-1-15,-1-15 1 0,0 0-1 0,2 12 1 16,-1 4-1-16,-1-16 1 0,0 0-1 0,0 15 1 15,0-1-1-15,0-14 1 0,0 0-1 0,1 14 1 16,0 1-1-16,-1-15 1 0,0 0-1 0,4 18 1 16,-3-6-1-16,-1-12 0 0,0 0 0 0,3 16 1 15,0-1-1-15,-3-15 0 0,0 0 0 0,2 15 1 16,-1-1-1-16,-1-14 0 0,0 0 0 0,0 9 1 16,0 3-1-16,0-12 1 0,0 0-1 0,0 11 1 15,0-5-1-15,0-6 1 0,0 0-1 0,2 9 1 0,-1 4-1 16,-1-13 1-16,0 0-1 0,1 11 1 0,0 6-1 15,-1-17 1-15,0 0-1 0,0 16 1 0,0 1-1 16,0-17 1-16,0 0-1 0,0 17 1 0,0-2-1 16,0-15 1-16,0 0-1 0,2 18 1 0,-1 0-1 15,-1-18 1-15,0 0-1 0,1 18 1 0,0-6-1 16,-1-12 0-16,0 0 0 0,3 12 1 0,-3-2-1 16,0-10 0-16,0 0 0 0,2 10 1 0,1-1-1 0,-3-9 0 15,0 0 0-15,3 9 0 0,-1 2 0 0,-2-11 0 16,0 0 0-16,1 12 0 0,-1-3 0 0,0-9 0 15,0 0 0-15,2 10 0 0,0 0 0 0,-2-10 0 0,0 0 0 16,1 10 0-16,-1 1 0 0,0-11 0 0,0 0 0 16,0 12 1-16,2-1-1 0,-2-11 0 0,0 0 0 15,1 10 1-15,0 0-1 0,-1-10 0 0,0 0 0 16,1 11 1-16,1 3-1 0,-2-14 0 0,0 0 0 16,0 12 1-16,0 1-1 0,0-13 0 0,0 0 0 0,0 13 0 15,0-1 0-15,0-12 0 0,0 0 0 0,0 14 0 16,0 4 0-16,0-18 0 0,0 0 0 0,0 15 0 15,0-3 0-15,0-12 0 0,0 0 0 0,1 11 0 16,0 3 0-16,-1-14 0 0,0 0 0 0,1 11 0 16,2 1 0-16,-3-12 0 0,0 0 0 0,0 12 0 15,0-6 0-15,0-6 0 0,0 0 0 0,0 6 0 16,1-1 0-16,-1-5 0 0,0 0 0 0,3 9 0 16,-1-1 0-16,-2-8 0 0,0 0 0 0,3 11 1 15,-1 2-1-15,-2-13 0 0,0 0 0 0,3 12 1 16,-1-1-1-16,-2-11 1 0,0 0-1 0,2 14 1 0,-2-2-1 15,0-12 1-15,0 0-1 0,0 14 1 0,1-5-1 16,-1-9 2-16,0 0-2 0,0 8 2 0,0 1-2 16,0-9 3-16,0 0-3 0,0 10 3 0,0 1-3 15,0-11 2-15,0 0-2 0,0 11 3 0,0 2-3 16,0-13 2-16,0 0-2 0,0 12 3 0,0 1-3 16,0-13 2-16,0 0-2 0,0 9 3 0,0 3-3 15,0-12 1-15,0 0-1 0,1 13 2 0,0-3-2 0,-1-10 1 16,0 0-1-16,2 11 1 0,-1 0-1 0,-1-11 0 15,0 0 0-15,1 12 1 0,1-1-1 0,-2-11 1 0,0 0-1 16,2 10 1-16,-2-2-1 0,0-8 1 0,0 0-1 16,1 9 1-16,1 0-1 0,-2-9 2 0,0 0-2 15,1 8 2-15,0 1-2 0,-1-9 2 0,0 0-2 16,0 8 2-16,0-1-2 0,0-7 2 0,0 0-2 16,0 7 3-16,0 0-3 0,0-7 2 0,0 0-2 15,1 8 3-15,1 3-3 0,-2-11 3 0,0 0-3 0,1 9 3 16,0-3-3-16,-1-6 3 0,0 0-3 0,1 8 3 15,1 0-3-15,-2-8 2 0,0 0-2 0,1 10 3 16,0-1-3-16,-1-9 2 0,0 0-2 0,0 9 2 16,0-1-2-16,0-8 2 0,0 0-2 0,1 9 2 15,1 0-2-15,-2-9 0 0,0 0 0 0,1 8 1 16,0 4-1-16,-1-12 0 0,0 0 0 0,3 8 0 16,-3 1 0-16,0-9 0 0,0 0 0 0,2 9 1 15,1-1-1-15,-3-8 0 0,0 0 0 0,1 11 1 16,-1-1-1-16,0-10 0 0,0 0 0 0,1 9 1 0,2 0-1 15,-3-9 0-15,0 0 0 0,2 8 1 0,1 1-1 16,-3-9 1-16,0 0-1 0,1 8 1 0,-1-2-1 16,0-6 1-16,0 0-1 0,1 6 1 0,2 0-1 15,-3-6 1-15,0 0-1 0,3 6 1 0,-1 1-1 16,-2-7 1-16,0 0-1 0,4 7 1 0,-3 0-1 16,-1-7 1-16,0 0-1 0,3 7 1 0,-1-1-1 15,-2-6 1-15,0 0-1 0,3 6 1 0,-1 0-1 0,-2-6 1 16,0 0-1-16,3 6 1 0,-1 1-1 0,-2-7 0 15,0 0 0-15,2 5 1 0,0 0-1 0,-2-5 0 16,0 0 0-16,3 4 1 0,-1 1-1 0,-2-5 0 0,0 0 0 16,1 4 1-16,-1-4-1 0,0 0 0 0,0 0 0 15,0 8 1-15,0-8-1 0,0 0 1 0,0 0-1 16,5 7 1-16,1-1-1 0,-6-6 1 0,0 0-1 16,5 9 1-16,-2 0-1 0,-3-9 1 0,0 0-1 15,4 7 1-15,0-1-1 0,-4-6 1 0,0 0-1 0,4 6 1 16,0-1-1-16,-4-5 1 0,0 0-1 0,2 5 2 15,-1 2-2-15,-1-7 2 0,0 0-2 0,2 7 2 16,0 0-2-16,-2-7 1 0,0 0-1 0,3 5 2 16,-3-5-2-16,0 0 1 0,0 0-1 0,5 8 1 15,-3-3-1-15,-2-5 1 0,0 0-1 0,3 5 1 16,-1 0-1-16,-2-5 1 0,0 0-1 0,3 5 2 16,-1 0-2-16,-2-5 1 0,0 0-1 0,3 5 2 15,-1 0-2-15,-2-5 1 0,0 0-1 0,3 6 2 16,-1 2-2-16,-2-8 1 0,0 0-1 0,3 8 2 15,-1-3-2-15,-2-5 1 0,0 0-1 0,0 0 2 0,7 10-2 16,-7-10 1-16,0 0-1 0,1 5 1 0,2 0-1 16,-3-5 1-16,0 0-1 0,0 0 2 0,5 7-2 15,-5-7 1-15,0 0-1 0,0 0 2 0,5 8-2 16,-5-8 1-16,0 0-1 0,0 0 1 0,5 7-1 16,-5-7 1-16,0 0-1 0,0 0 2 0,5 6-2 15,-5-6 2-15,0 0-2 0,0 0 2 0,5 6-2 16,-5-6 1-16,0 0-1 0,0 0 2 0,5 4-2 0,-5-4 2 15,0 0-2-15,0 0 3 0,5 5-3 0,-5-5 2 16,0 0-2-16,0 0 2 0,5 5-2 0,-5-5 3 16,0 0-3-16,3 5 3 0,2 0-3 0,-5-5 2 0,0 0-2 15,5 4 2-15,-5-4-2 0,0 0 2 0,0 0-2 16,7 5 3-16,1-2-3 0,-8-3 2 0,0 0-2 16,9 5 2-16,-4 0-2 0,-5-5 2 0,0 0-2 15,6 4 2-15,0 0-2 0,-6-4 2 0,0 0-2 16,8 3 3-16,-2 1-3 0,-6-4 2 0,0 0-2 15,5 3 2-15,-5-3-2 0,0 0 2 0,0 0-2 16,8 6 2-16,-3-5-2 0,-5-1 2 0,0 0-2 16,6 3 2-16,3-1-2 0,-9-2 1 0,0 0-1 0,9 2 2 15,-1-2-2-15,-8 0 1 0,0 0-1 0,6 2 2 16,1 0-2-16,-7-2 1 0,0 0-1 0,9 3 1 16,0-1-1-16,-9-2 0 0,0 0 0 0,10 3 1 15,2-1-1-15,-12-2 1 0,0 0-1 0,11 4 1 16,-1-3-1-16,-10-1 1 0,0 0-1 0,8 1 2 0,-2 1-2 15,-6-2 3-15,0 0-3 0,8 1 3 0,0 0-3 16,-8-1 4-16,0 0-4 0,9 3 4 0,-2-1-4 16,-7-2 4-16,0 0-4 0,0 0 4 0,7 2-4 15,-7-2 3-15,0 0-3 0,7 2 4 0,-1 0-4 16,-6-2 2-16,0 0-2 0,7 0 2 0,2 1-2 16,-9-1 1-16,0 0-1 0,10 2 2 0,-1-1-2 15,-9-1 0-15,0 0 0 0,10 1 1 0,2 0-1 16,-12-1 0-16,0 0 0 0,11 3 1 0,-1-3-1 0,-10 0 0 15,0 0 0-15,8 0 1 0,-1 0-1 0,-7 0 1 16,0 0-1-16,9 0 1 0,1 0-1 0,-10 0 1 16,0 0-1-16,12 2 1 0,3 1-1 0,-15-3 1 0,0 0-1 15,15 4 1-15,-7-3-1 0,-8-1 1 0,0 0-1 16,8 1 1-16,5 2-1 0,-13-3 1 0,0 0-1 16,11 3 1-16,1-2-1 0,-12-1 1 0,0 0-1 15,10 3 2-15,0-1-2 0,-10-2 3 0,0 0-3 16,13 3 3-16,1-1-3 0,-14-2 4 0,0 0-4 15,13 2 4-15,0-1-4 0,-13-1 6 0,0 0-6 16,11 1 6-16,1 3-6 0,-12-4 5 0,0 0-5 16,11 4 6-16,-2-1-6 0,-9-3 6 0,0 0-6 15,8 0 6-15,-2 2-6 0,-6-2 6 0,0 0-6 0,9 1 6 16,-2 1-6-16,-7-2 5 0,0 0-5 0,9 4 6 16,-2-3-6-16,-7-1 4 0,0 0-4 0,6 1 5 15,1 1-5-15,-7-2 4 0,0 0-4 0,9 1 4 16,-1 0-4-16,-8-1 3 0,0 0-3 0,7 3 3 15,4-3-3-15,-11 0 1 0,0 0-1 0,10 1 2 0,-1 0-2 16,-9-1 1-16,0 0-1 0,8 1 2 0,2 1-2 16,-10-2 0-16,0 0 0 0,11 1 1 0,-1-1-1 15,-10 0 0-15,0 0 0 0,10 0 0 0,-1 0 0 16,-9 0 0-16,0 0 0 0,9 0 0 0,-1 0 0 16,-8 0 0-16,0 0 0 0,10 0 0 0,1 2 0 15,-11-2 0-15,0 0 0 0,10 2 1 0,1-1-1 16,-11-1 0-16,0 0 0 0,10 1 1 0,0 0-1 15,-10-1 1-15,0 0-1 0,9 2 1 0,0 0-1 0,-9-2 1 16,0 0-1-16,9 0 2 0,-2 1-2 0,-7-1 1 16,0 0-1-16,5 1 2 0,1 1-2 0,-6-2 3 0,0 0-3 15,6 0 3-15,0 0-3 0,-6 0 3 0,0 0-3 16,6 0 3-16,1 0-3 0,-7 0 3 0,0 0-3 16,5 0 4-16,-5 0-4 0,0 0 3 0,0 0-3 15,7 0 4-15,-2 1-4 0,-5-1 3 0,0 0-3 16,7 4 3-16,0-3-3 0,-7-1 2 0,0 0-2 0,8 0 2 15,0-1-2-15,-8 1 1 0,0 0-1 0,6-3 2 16,-6 3-2-16,0 0 0 0,0 0 0 0,7 0 1 16,0 0-1-16,-7 0 0 0,0 0 0 0,6 3 1 15,0-2-1-15,-6-1 0 0,0 0 0 0,8 0 1 16,2-1-1-16,-10 1 1 0,0 0-1 0,8-3 1 16,-2 6-1-16,-6-3 1 0,0 0-1 0,8 1 1 15,5 0-1-15,-13-1 0 0,0 0 0 0,17-1 1 16,-3 0-1-16,-14 1 0 0,0 0 0 0,11-3 1 15,-1 3-1-15,-10 0 0 0,0 0 0 0,10-1 1 0,2-2-1 16,-12 3 0-16,0 0 0 0,11-1 0 16,-1 1 0-16,-10 0 0 0,0 0 0 0,9-1 0 0,0-1 0 15,-9 2 0-15,0 0 0 0,10-2 1 0,0 2-1 16,-10 0 0-16,0 0 0 0,10 0 1 0,-1-1-1 16,-9 1 0-16,0 0 0 0,6 0 1 0,1 0-1 15,-7 0 0-15,0 0 0 0,7-1 0 0,2 0 0 16,-9 1 0-16,0 0 0 0,10-2 1 0,-1 2-1 15,-9 0 1-15,0 0-1 0,9-2 2 0,0 1-2 0,-9 1 2 16,0 0-2-16,9-3 3 0,0 1-3 0,-9 2 2 16,0 0-2-16,10-3 3 0,0-1-3 0,-10 4 4 15,0 0-4-15,9-5 4 0,-3 2-4 0,-6 3 4 0,0 0-4 16,6-3 4-16,2 1-4 0,-8 2 2 0,0 0-2 16,6-4 2-16,-1 2-2 0,-5 2 2 0,0 0-2 15,5 0 2-15,3-3-2 0,-8 3 2 0,0 0-2 16,9-2 3-16,1-1-3 0,-10 3 1 0,0 0-1 15,11-1 2-15,-1-3-2 0,-10 4 1 0,0 0-1 0,12-2 2 16,-2-1-2-16,-10 3 1 0,0 0-1 0,10-2 1 16,1-1-1-16,-11 3 0 0,0 0 0 0,13-2 1 15,-2 1-1-15,-11 1 0 0,0 0 0 0,9-3 0 16,-1 2 0-16,-8 1 0 0,0 0 0 0,8 0 0 16,5 0 0-16,-13 0 0 0,0 0 0 0,13-1 0 15,-4-1 0-15,-9 2-1 0,0 0 1 0,7-1 0 16,0 0 0-16,-7 1-1 0,0 0 1 0,6 0 0 15,0 0 0-15,-6 0 0 0,0 0 0 0,6 0 0 16,1 0 0-16,-7 0 0 0,0 0 0 0,5 0 0 16,-5 0 0-16,0 0 0 0,0 0 0 0,9 0 0 0,-2-3 0 15,-7 3 0-15,0 0 0 0,7-2 0 0,0-1 0 16,-7 3 0-16,0 0 0 0,8-1 1 0,-1 1-1 16,-7 0 0-16,0 0 0 0,8 0 0 0,-2-4 0 15,-6 4 0-15,0 0 0 0,5-2 0 0,0 0 0 16,-5 2 0-16,0 0 0 0,7 0 0 0,-1 0 0 15,-6 0 0-15,0 0 0 0,6-3 0 0,1 1 0 0,-7 2 0 16,0 0 0-16,6-3 0 0,0 2 0 0,-6 1 0 16,0 0 0-16,8-4 0 0,-1 0 0 0,-7 4 0 15,0 0 0-15,8-3 0 0,0-1 0 0,-8 4 0 16,0 0 0-16,7-3 0 0,1-1 0 0,-8 4 0 0,0 0 0 16,6-4 0-16,-1 0 0 0,-5 4 0 0,0 0 0 15,5-4 0-15,1 3 0 0,-6 1 0 0,0 0 0 16,8-2 0-16,0 0 0 0,-8 2 0 0,0 0 0 15,7-2 0-15,0-1 0 0,-7 3 0 0,0 0 0 0,3-3 0 16,2-2 0-16,-5 5-1 0,0 0 1 0,5-8 0 16,-1 2 0-16,-4 6-1 0,0 0 1 0,4-4-1 15,-4 4 1-15,0 0-1 0,0 0 1 0,9-8 0 16,-4 2 0-16,-5 6-1 0,0 0 1 0,4-7-1 16,-2 0 1-16,-2 7-3 0,0 0 3 0,3-6-2 15,-3 6 2-15,0 0-4 0,0 0 4 0,6-9-4 16,0 0 4-16,-6 9-5 0,0 0 5 0,7-11-5 15,-2 1 5-15,-5 10-5 0,0 0 5 0,4-11-4 16,-1-1 4-16,-3 12-5 0,0 0 5 0,7-11-5 16,0-1 5-16,-7 12-4 0,0 0 4 0,8-11-4 0,-2-1 4 15,-6 12-5-15,0 0 5 0,5-11-4 0,-1 2 4 16,-4 9-4-16,0 0 4 0,5-9-4 0,0-2 4 16,-5 11-4-16,0 0 4 0,5-11-3 0,0 0 3 15,-5 11-4-15,0 0 4 0,5-10-4 0,0 2 4 16,-5 8-4-16,0 0 4 0,5-7-3 0,0-2 3 15,-5 9-2-15,0 0 2 0,6-8-2 0,-3-2 2 16,-3 10-4-16,0 0 4 0,3-10-3 0,-1 1 3 16,-2 9-5-16,0 0 5 0,4-9-5 0,1-2 5 0,-5 11-7 15,0 0 7-15,4-11-7 0,-1 0 7 0,-3 11-8 16,0 0 8-16,2-11-8 0,1 1 8 0,-3 10-9 16,0 0 9-16,2-11-8 0,-1-5 8 0,-1 16-7 0,0 0 7 15,3-18-7-15,-1 2 7 0,-2 16-5 0,0 0 5 16,3-15-4-16,-1 3 4 0,-2 12-4 0,0 0 4 15,4-16-3-15,1-3 3 0,-5 19-3 0,0 0 3 16,5-17-3-16,0 4 3 0,-5 13-4 0,0 0 4 0,5-9-3 16,-2-4 3-16,-3 13-2 0,0 0 2 0,1-12-2 15,2 2 2-15,-3 10-2 0,0 0 2 0,2-11-1 16,1 4 1-16,-3 7-1 0,0 0 1 0,2-8-1 16,0-1 1-16,-2 9-1 0,0 0 1 0,0-9-1 15,0-3 1-15,0 12-1 0,0 0 1 0,1-11 0 16,0 0 0-16,-1 11-1 0,0 0 1 0,3-11-1 15,-1-3 1-15,-2 14-2 0,0 0 2 0,2-14-1 16,-2 2 1-16,0 12-2 0,0 0 2 0,0-10-2 16,1-5 2-16,-1 15-3 0,0 0 3 0,0-15-2 15,0 2 2-15,0 13-2 0,0 0 2 0,0-13-2 0,0 0 2 16,0 13-2-16,0 0 2 0,-1-15-2 0,-2 1 2 16,3 14-3-16,0 0 3 0,-3-15-2 0,2 2 2 15,1 13-3-15,0 0 3 0,-1-12-2 0,1 2 2 16,0 10-2-16,0 0 2 0,1-8-2 0,0-1 2 15,-1 9-2-15,0 0 2 0,2-9-2 0,-2 1 2 16,0 8-1-16,0 0 1 0,0-8-1 0,0 1 1 16,0 7-1-16,0 0 1 0,0-10-1 0,0-4 1 0,0 14-1 15,0 0 1-15,1-16-1 0,0 1 1 0,-1 15-1 16,0 0 1-16,2-15 0 0,-2-1 0 0,0 16-1 16,0 0 1-16,-2-16-1 0,2 5 1 0,0 11-1 0,0 0 1 15,3-11-1-15,-1-4 1 0,-2 15-2 0,0 0 2 16,2-14-2-16,-2 2 2 0,0 12-3 0,0 0 3 15,1-10-2-15,1 1 2 0,-2 9-3 0,0 0 3 16,3-10-2-16,-1-2 2 0,-2 12-2 0,0 0 2 0,3-14-2 16,-1-2 2-16,-2 16-2 0,0 0 2 0,2-15-1 15,-2 3 1-15,0 12-3 0,0 0 3 0,1-12-2 16,2 4 2-16,-3 8-2 0,0 0 2 0,2-6-2 16,1-5 2-16,-3 11-2 0,0 0 2 0,2-10-1 15,2 2 1-15,-4 8-2 0,0 0 2 0,4-6-1 16,-2-5 1-16,-2 11-1 0,0 0 1 0,0-12-1 15,0-3 1-15,0 15-1 0,0 0 1 0,1-14 0 16,1 2 0-16,-2 12-1 0,0 0 1 0,1-11-1 16,0-4 1-16,-1 15-1 0,0 0 1 0,0-16 0 15,0-3 0-15,0 19-1 0,0 0 1 0,2-17 0 0,-1 3 0 16,-1 14-1-16,0 0 1 0,0-15 0 0,0-2 0 16,0 17-1-16,0 0 1 0,0-19 0 0,-1 2 0 15,1 17-1-15,0 0 1 0,-2-16 0 0,2 2 0 16,0 14-1-16,0 0 1 0,2-12 0 0,-2 3 0 15,0 9-1-15,0 0 1 0,0-9 0 0,0-4 0 16,0 13-1-16,0 0 1 0,0-11-1 0,-2 3 1 16,2 8-2-16,0 0 2 0,-2-5-1 0,0-4 1 15,2 9-2-15,0 0 2 0,0-11-1 0,0-4 1 0,0 15-2 16,0 0 2-16,0-17-2 0,2-4 2 0,-2 21-2 16,0 0 2-16,0-20-2 0,-2-3 2 0,2 23-3 0,0 0 3 15,0-23-3-15,2 3 3 0,-2 20-2 0,0 0 2 16,0-17-2-16,0 5 2 0,0 12-2 0,0 0 2 15,0-15-1-15,0 1 1 0,0 14-1 0,0 0 1 16,0-12 0-16,0 3 0 0,0 9-1 0,0 0 1 16,0-9 0-16,0-1 0 0,0 10-1 0,0 0 1 0,0-9 0 15,-2 0 0-15,2 9-1 0,0 0 1 0,-2-8 0 16,-1 2 0-16,3 6-1 0,0 0 1 0,-1-7 0 16,-4-2 0-16,5 9 0 0,0 0 0 0,-5-10 0 15,3 2 0-15,2 8 0 0,0 0 0 0,-2-8 0 16,1 3 0-16,1 5 0 0,0 0 0 0,-1-9 0 15,1 2 0-15,0 7 0 0,0 0 0 0,0-10 0 16,0-7 0-16,0 17 0 0,0 0 0 0,0-16 0 16,1 0 0-16,-1 16-1 0,0 0 1 0,1-18 0 15,-1-2 0-15,0 20-1 0,0 0 1 0,0-17 0 16,2 2 0-16,-2 15-1 0,0 0 1 0,0-14-1 0,-2 3 1 16,2 11-1-16,0 0 1 0,-1-10-1 0,0 2 1 15,1 8-1-15,0 0 1 0,-2-10-1 0,1 0 1 16,1 10-1-16,0 0 1 0,0-11 0 0,0-3 0 15,0 14-1-15,0 0 1 0,0-12 0 0,0 5 0 16,0 7-1-16,0 0 1 0,1-8-1 0,1-1 1 16,-2 9-1-16,0 0 1 0,1-11-1 0,-1 5 1 0,0 6-1 15,0 0 1-15,1-6-1 0,1 1 1 0,-2 5-2 16,0 0 2-16,2-7-1 0,2 0 1 0,-4 7-2 16,0 0 2-16,4-6-1 0,-2-2 1 0,-2 8-2 15,0 0 2-15,1-7-2 0,1 1 2 0,-2 6-2 0,0 0 2 16,1-9-2-16,0 2 2 0,-1 7-2 0,0 0 2 15,0-8-2-15,0-1 2 0,0 9-3 0,0 0 3 16,1-8-2-16,1-1 2 0,-2 9-3 0,0 0 3 16,2-9-2-16,1-1 2 0,-3 10-3 0,0 0 3 15,1-9-3-15,-1-3 3 0,0 12-4 0,0 0 4 0,0-11-3 16,1 1 3-16,-1 10-5 0,0 0 5 0,0-7-4 16,0 1 4-16,0 6-5 0,0 0 5 0,0-6-5 15,0-3 5-15,0 9-5 0,0 0 5 0,2-11-4 16,1 4 4-16,-3 7-5 0,0 0 5 0,4-8-5 15,0-3 5-15,-4 11-5 0,0 0 5 0,2-12-4 16,-2 0 4-16,0 12-4 0,0 0 4 0,0-14-3 16,0 6 3-16,0 8-3 0,0 0 3 0,2-8-3 15,-1 3 3-15,-1 5-3 0,0 0 3 0,1-8-2 16,-1-1 2-16,0 9-3 0,0 0 3 0,-1-9-2 0,0-2 2 16,1 11-2-16,0 0 2 0,0-10-2 0,0 0 2 15,0 10-2-15,0 0 2 0,1-10-2 0,2-1 2 16,-3 11-1-16,0 0 1 0,2-13-1 0,-2-2 1 15,0 15-2-15,0 0 2 0,-1-15-1 0,0 2 1 16,1 13-1-16,0 0 1 0,1-12-1 0,0-3 1 16,-1 15-1-16,0 0 1 0,1-18-1 0,-1-2 1 15,0 20-1-15,0 0 1 0,-1-18-1 0,0 4 1 0,1 14-2 16,0 0 2-16,1-14-1 0,3-1 1 0,-4 15-2 16,0 0 2-16,4-15-1 0,-1-1 1 0,-3 16-2 15,0 0 2-15,3-12-1 0,-2 5 1 0,-1 7-2 16,0 0 2-16,3-6-1 0,1-4 1 0,-4 10-2 0,0 0 2 15,3-10-2-15,0-3 2 0,-3 13-2 0,0 0 2 16,1-10-1-16,0 5 1 0,-1 5-2 0,0 0 2 16,2-6-1-16,-1-8 1 0,-1 14-2 0,0 0 2 15,1-15-1-15,0 0 1 0,-1 15-2 0,0 0 2 0,2-13-1 16,-1 0 1-16,-1 13-1 0,0 0 1 0,0-11-1 16,0-1 1-16,0 12-1 0,0 0 1 0,0-14-1 15,0-1 1-15,0 15-1 0,0 0 1 0,1-16-1 16,0 4 1-16,-1 12-1 0,0 0 1 0,3-14-1 15,0 4 1-15,-3 10-1 0,0 0 1 0,2-14-1 16,1 0 1-16,-3 14-1 0,0 0 1 0,1-14 0 16,-1 4 0-16,0 10-1 0,0 0 1 0,1-11-1 15,2 2 1-15,-3 9-1 0,0 0 1 0,1-9-1 16,-1-2 1-16,0 11-1 0,0 0 1 0,0-12-1 0,2 1 1 16,-2 11-1-16,0 0 1 0,2-15-1 0,-2 0 1 15,0 15-1-15,0 0 1 0,0-14 0 0,1 0 0 16,-1 14-1-16,0 0 1 0,1-12 0 0,3-3 0 15,-4 15 0-15,0 0 0 0,3-17 0 0,-5-6 0 16,2 23 0-16,0 0 0 0,0-23 0 0,3 3 0 16,-3 20 0-16,0 0 0 0,2-14 0 0,0-1 0 15,-2 15 0-15,0 0 0 0,1-15 0 0,1 5 0 16,-2 10 0-16,0 0 0 0,2-9 0 0,-1-1 0 0,-1 10 0 16,0 0 0-16,2-11 0 0,1-3 0 0,-3 14 0 15,0 0 0-15,1-12 0 0,-1 1 0 0,0 11-1 16,0 0 1-16,2-11 0 0,0 1 0 0,-2 10-1 15,0 0 1-15,3-14 0 0,-1-1 0 0,-2 15-1 0,0 0 1 16,3-17 0-16,-1 0 0 0,-2 17-1 0,0 0 1 16,3-18 0-16,-1 3 0 0,-2 15-1 0,0 0 1 15,3-11 0-15,-1 1 0 0,-2 10 0 0,0 0 0 16,2-11 0-16,-2-3 0 0,0 14 0 0,0 0 0 0,0-13 0 16,1 0 0-16,-1 13 0 0,0 0 0 0,1-8 0 15,0 2 0-15,-1 6-1 0,0 0 1 0,2-9 0 16,-2 0 0-16,0 9 0 0,0 0 0 0,-2-11 0 15,2 2 0-15,0 9 0 0,0 0 0 0,0-10 0 16,-1-2 0-16,1 12 0 0,0 0 0 0,-2-12 0 16,2 3 0-16,0 9 0 0,0 0 0 0,0-10 0 15,-2-4 0-15,2 14 0 0,0 0 0 0,-2-13 0 16,-1 3 0-16,3 10 0 0,0 0 0 0,0-6 0 16,1 1 0-16,-1 5 0 0,0 0 0 0,0-6 0 0,-1-3 0 15,1 9 0-15,0 0 0 0,-2-11 0 0,-1 2 0 16,3 9 0-16,0 0 0 0,-1-11 0 0,1 5 0 15,0 6 0-15,0 0 0 0,0-9 1 0,0 0-1 16,0 9 0-16,0 0 0 0,0-12 1 0,0 1-1 16,0 11 0-16,0 0 0 0,0-14 1 0,0 2-1 15,0 12 0-15,0 0 0 0,0-14 1 0,0-1-1 16,0 15 0-16,0 0 0 0,1-15 0 0,0 4 0 0,-1 11 0 16,0 0 0-16,2-9 0 0,-2-3 0 0,0 12 0 15,0 0 0-15,0-10 0 0,0 3 0 0,0 7 0 16,0 0 0-16,0-5 0 0,0-1 0 0,0 6 0 15,0 0 0-15,0-8 0 0,0 2 0 0,0 6 0 0,0 0 0 16,0-4 0-16,0 4 0 0,0 0 0 0,0 0 0 16,0-8 0-16,0 3 0 0,0 5 0 0,0 0 0 15,0 0 0-15,0-7 0 0,0 7 0 0,0 0 0 16,0 0 0-16,0 0 0 0,0 0 0 0,0 0 0 16,-7-6 0-16,7 6 0 0,0 0 0 0,0 0 0 0,0 0 0 15,0 0 0-15,0 0 0 0,0 0 0 0,0 0 0 16,0-5 0-16,0 5 0 0,0 0 0 0,0 0 0 15,0 0 0-15,0 0 0 0,0 0 0 0,0 0 0 16,0 0 0-16,0 0 0 0,0 0 0 0,0 0 0 16,0 0 0-16,0 0 0 0,0 0 0 0,0 0 0 15,0 0 0-15,0 0 0 0,0 0 0 0,0 0 0 16,0 0 0-16,0 0 0 0,0 0 0 0,0 0 0 16,2 6 0-16,-2-6 0 0,0 0 0 0,0 0 1 15,0 0-1-15,0 0 0 0,0 0 0 0,0 0 1 0,-2 5-1 16,2-5 0-16,0 0 0 0,0 0 1 0,-7 3-1 15,7-3 0-15,0 0 0 0,0 0 1 0,0 0-1 16,0 0 0-16,0 0 0 0,-5 0 1 0,5 0-1 16,0 0 0-16,0 0 0 0,0 0 1 0,0 0-1 15,0 0 0-15,0 0 0 0,-7-3 1 0,7 3-1 16,0 0 0-16,0 0 0 0,-7-2 1 0,7 2-1 0,0 0 0 16,0 0 0-16,-5-3 1 0,5 3-1 0,0 0 0 15,0 0 0-15,-5-3 1 0,5 3-1 0,0 0 0 16,0 0 0-16,-8-7 1 0,8 7-1 0,0 0 0 15,0 0 0-15,-7-2 1 0,7 2-1 0,0 0 0 0,0 0 0 16,-8-5 1-16,8 5-1 0,0 0 0 0,0 0 0 16,-6-4 1-16,6 4-1 0,0 0 0 0,0 0 0 15,-5-6 1-15,5 6-1 0,0 0 0 0,0 0 0 16,-5-5 1-16,5 5-1 0,0 0 1 0,0 0-1 16,-6-4 1-16,1 2-1 0,5 2 2 0,0 0-2 0,-6-4 2 15,0 2-2-15,6 2 2 0,0 0-2 0,-7-3 3 16,1 0-3-16,6 3 2 0,0 0-2 0,-6-3 3 15,1-2-3-15,5 5 4 0,0 0-4 0,0 0 4 16,-7-6-4-16,7 6 5 0,0 0-5 0,-2-6 5 16,-1 1-5-16,3 5 5 0,0 0-5 0,0 0 6 15,-5-4-6-15,5 4 5 0,0 0-5 0,0 0 5 16,-6 0-5-16,6 0 3 0,0 0-3 0,0 0 4 16,-6-2-4-16,6 2 2 0,0 0-2 0,0 0 3 15,0 0-3-15,0 0 3 0,0 0-3 0,-7-3 3 16,7 3-3-16,0 0 2 0,0 0-2 0,-5-2 2 0,5 2-2 15,0 0 1-15,0 0-1 0,-5-4 2 0,5 4-2 16,0 0 1-16,0 0-1 0,-5-6 2 0,3 1-2 16,2 5 2-16,0 0-2 0,-3-4 2 0,3 4-2 15,0 0 2-15,0 0-2 0,-5-7 3 0,0 3-3 16,5 4 1-16,0 0-1 0,-5-6 2 0,5 6-2 16,0 0 1-16,0 0-1 0,-8-8 2 0,3 5-2 0,5 3 1 15,0 0-1-15,-5-7 2 0,3 2-2 0,2 5 2 16,0 0-2-16,-3-3 3 0,-1-4-3 0,4 7 4 15,0 0-4-15,-5-2 4 0,0-1-4 0,5 3 4 0,0 0-4 16,-3-2 4-16,-2 1-4 0,5 1 4 0,0 0-4 16,0 0 4-16,-8-3-4 0,8 3 2 0,0 0-2 15,0 0 3-15,-9-2-3 0,9 2 3 0,0 0-3 16,-5-4 3-16,0 2-3 0,5 2 4 0,0 0-4 16,0 0 4-16,-8-3-4 0,8 3 5 0,0 0-5 0,0 0 5 15,-7-5-5-15,7 5 6 0,0 0-6 0,-5-1 6 16,0-2-6-16,5 3 6 0,0 0-6 0,-5 0 7 15,0-3-7-15,5 3 8 0,0 0-8 0,0 0 8 16,-8-3-8-16,8 3 8 0,0 0-8 0,0 0 9 16,-6 0-9-16,6 0 8 0,0 0-8 0,0 0 9 15,-8-7-9-15,8 7 8 0,0 0-8 0,-7-4 9 16,0 4-9-16,7 0 8 0,0 0-8 0,-5 0 8 16,5 0-8-16,0 0 8 0,0 0-8 0,-7 3 8 15,7-3-8-15,0 0 8 0,0 0-8 0,-9-3 8 16,2 1-8-16,7 2 7 0,0 0-7 0,-7-4 7 0,-1 1-7 15,8 3 4-15,0 0-4 0,-7-5 5 0,-2 4-5 16,9 1 4-16,0 0-4 0,-9-2 5 0,3 2-5 16,6 0 4-16,0 0-4 0,-5 0 4 0,5 0-4 15,0 0 3-15,0 0-3 0,-7 0 4 0,2 0-4 16,5 0 3-16,0 0-3 0,-5 0 3 0,5 0-3 16,0 0 2-16,0 0-2 0,-7 0 3 0,7 0-3 15,0 0 2-15,0 0-2 0,-8 0 2 0,8 0-2 0,0 0 2 16,0 0-2-16,-8 0 2 0,8 0-2 0,0 0 2 15,0 0-2-15,-7 0 2 0,7 0-2 0,0 0 2 16,0 0-2-16,-8 0 2 0,8 0-2 0,0 0 2 16,0 0-2-16,-7 0 2 0,7 0-2 0,0 0 2 0,0 0-2 15,-8 0 3-15,8 0-3 0,0 0 5 0,0 0-5 16,-7 0 5-16,7 0-5 0,0 0 4 0,0 0-4 16,-7 0 4-16,7 0-4 0,0 0 2 0,0 0-2 0,-5 0 3 15,5 0-3-15,0 0 2 0,0 0-2 16,-5 0 2-16,5 0-2 0,0 0 2 0,0 0-2 0,-5 0 2 15,5 0-2-15,0 0 1 0,0 0-1 0,-6-3 2 16,-1 2-2-16,7 1 1 0,0 0-1 0,-7-1 2 16,1 0-2-16,6 1 2 0,0 0-2 0,0 0 2 15,-7-3-2-15,7 3 0 0,0 0 0 0,0 0 1 16,-6 0-1-16,6 0 0 0,0 0 0 0,-5-2 1 16,5 2-1-16,0 0 0 0,0 0 0 0,-8 0 1 15,3 0-1-15,5 0 0 0,0 0 0 0,-5 0 1 16,5 0-1-16,0 0 0 0,0 0 0 0,-7-2 0 0,7 2 0 15,0 0 0-15,0 0 0 0,-8-2 0 0,8 2 0 16,0 0 0-16,0 0 0 0,-8-3 0 0,3 3 0 16,5 0 0-16,0 0 0 0,-5-2 0 0,-2-1 0 15,7 3 0-15,0 0 0 0,-9-1 0 0,0 1 0 16,9 0 0-16,0 0 0 0,-10-2 0 0,-1 2 0 16,11 0 0-16,0 0 0 0,-12 0 0 0,3 0 0 15,9 0 0-15,0 0 0 0,-9 2 0 0,-2-1 0 16,11-1 0-16,0 0 0 0,-11 3 1 0,1-1-1 0,10-2 0 15,0 0 0-15,-11 0 0 0,1 3 0 0,10-3 0 16,0 0 0-16,-8 0 0 0,0 0 0 0,8 0 0 16,0 0 0-16,-8 0 0 0,-2 0 0 0,10 0 0 0,0 0 0 15,-10 0 0-15,3 0 0 0,7 0 0 0,0 0 0 16,-7-3 0-16,0 0 0 0,7 3 0 0,0 0 0 16,-9-3 0-16,0 3 0 0,9 0 0 0,0 0 0 15,-8-2 0-15,2-1 0 0,6 3 0 0,0 0 0 16,-6-1 0-16,-1 2 0 0,7-1 0 0,0 0 0 0,-6 3 0 15,-1-6 0-15,7 3 1 0,0 0-1 0,-9-2 1 16,-1-2-1-16,10 4 1 0,0 0-1 0,-9-4 2 16,2 2-2-16,7 2 1 0,0 0-1 0,-5 0 2 15,0-3-2-15,5 3 1 0,0 0-1 0,-6 0 2 16,-4 0-2-16,10 0 0 0,0 0 0 0,-10 0 1 16,2 3-1-16,8-3 0 0,0 0 0 0,-6 0 1 15,1-3-1-15,5 3 0 0,0 0 0 0,-7 0 1 16,-3-2-1-16,10 2 0 0,0 0 0 0,-11-1 0 15,2-1 0-15,9 2 0 0,0 0 0 0,-9-1 0 0,0 1 0 16,9 0 0-16,0 0 0 0,-10-2 0 0,0 2 0 16,10 0 0-16,0 0 0 0,-10-3 0 0,0 2 0 15,10 1 0-15,0 0 0 0,-9 0 0 0,0 0 0 16,9 0 0-16,0 0 0 0,-7 0 0 0,-1 0 0 16,8 0 0-16,0 0 0 0,-7 1 0 0,-2 4 0 15,9-5 0-15,0 0 0 0,-9 6 1 0,1-3-1 16,8-3 0-16,0 0 0 0,-5 1 1 0,5-1-1 0,0 0 0 15,0 0 0-15,-7 5 1 0,7-5-1 0,0 0 0 16,0 0 0-16,-9 2 0 0,4-2 0 0,5 0 0 16,0 0 0-16,0 0 0 0,-8 0 0 0,8 0 0 0,0 0 0 15,0 0 0-15,-7 2 0 0,7-2 0 0,0 0 0 16,0 0 1-16,-8 5-1 0,8-5 0 0,0 0 0 16,0 0 1-16,-8 2-1 0,8-2 0 0,0 0 0 15,0 0 1-15,-7 1-1 0,7-1 1 0,0 0-1 16,0 0 1-16,-8 3-1 0,8-3 1 0,0 0-1 0,-6 2 1 15,1-2-1-15,5 0 1 0,0 0-1 0,-5 0 2 16,-1 0-2-16,6 0 1 0,0 0-1 0,-8 0 1 16,2 3-1-16,6-3 1 0,0 0-1 0,-5 1 1 15,0 0-1-15,5-1 1 0,0 0-1 0,-7 0 1 16,-2 0-1-16,9 0 1 0,0 0-1 0,-11-1 2 16,-2 0-2-16,13 1 1 0,0 0-1 0,-12 0 2 15,2 1-2-15,10-1 2 0,0 0-2 0,-10 1 2 16,-1-2-2-16,11 1 2 0,0 0-2 0,-10-1 3 15,-1 1-3-15,11 0 2 0,0 0-2 0,-13 0 3 16,2 0-3-16,11 0 2 0,0 0-2 0,-9 0 2 0,-1 0-2 16,10 0 1-16,0 0-1 0,-9 0 2 0,0 2-2 15,9-2 1-15,0 0-1 0,-9 4 1 0,1-4-1 16,8 0 0-16,0 0 0 0,-12 3 1 0,2-3-1 16,10 0 0-16,0 0 0 0,-9 0 1 0,0 0-1 15,9 0 0-15,0 0 0 0,-8 2 0 0,0-2 0 16,8 0 0-16,0 0 0 0,-8-1 1 0,0 0-1 15,8 1 0-15,0 0 0 0,-9 0 0 0,-3 1 0 0,12-1 0 16,0 0 0-16,-10 2 0 0,-1 1 0 0,11-3 0 16,0 0 0-16,-12 0 1 0,4 0-1 0,8 0 1 15,0 0-1-15,-8 0 1 0,2 2-1 0,6-2 1 0,0 0-1 16,-8 4 1-16,2 2-1 0,6-6 2 0,0 0-2 16,-10 5 2-16,0-2-2 0,10-3 2 0,0 0-2 15,-11 0 3-15,1 0-3 0,10 0 3 0,0 0-3 16,-10 0 4-16,0-5-4 0,10 5 2 0,0 0-2 15,-10-4 3-15,0 1-3 0,10 3 1 0,0 0-1 16,-10 0 2-16,0 0-2 0,10 0 1 0,0 0-1 0,-10 0 1 16,-2 0-1-16,12 0 0 0,0 0 0 0,-12 0 1 15,1 0-1-15,11 0 0 0,0 0 0 0,-10 0 0 16,-2 0 0-16,12 0 0 0,0 0 0 0,-10 0 1 16,1 3-1-16,9-3 0 0,0 0 0 0,-8 2 0 15,2-3 0-15,6 1 0 0,0 0 0 0,-6-1 1 16,-1-2-1-16,7 3 0 0,0 0 0 0,-6-3 0 15,0 0 0-15,6 3 0 0,0 0 0 0,-7-2 0 16,0-1 0-16,7 3 0 0,0 0 0 0,-8-2 0 16,3 1 0-16,5 1 0 0,0 0 0 0,0 0 1 0,-8 0-1 15,8 0 0-15,0 0 0 0,-5 0 1 0,-1 0-1 16,6 0 0-16,0 0 0 0,-6 0 1 0,1 0-1 16,5 0 0-16,0 0 0 0,0 0 1 0,-8 0-1 15,8 0 0-15,0 0 0 0,-5 0 0 0,0 0 0 16,5 0 0-16,0 0 0 0,-5 0 0 0,-1 0 0 15,6 0 0-15,0 0 0 0,-9 0 0 0,1 0 0 0,8 0-1 16,0 0 1-16,-5 1-1 0,-1 1 1 0,6-2-1 16,0 0 1-16,-10 3-1 0,-2-1 1 0,12-2-2 15,0 0 2-15,-11 0-1 0,-2 1 1 0,13-1-2 16,0 0 2-16,-12 5-1 0,-1 0 1 0,13-5-1 0,0 0 1 16,-13 7 0-16,1-4 0 0,12-3 0 0,0 0 0 15,-13 3 0-15,2-1 0 0,11-2 0 0,0 0 0 16,-13 0 0-16,1 0 0 0,12 0 0 0,0 0 0 15,-16 0 1-15,5 0-1 0,11 0 0 0,0 0 0 0,-10 3 1 16,2 0-1-16,8-3 0 0,0 0 0 0,-7 3 1 16,-1 3-1-16,8-6 0 0,0 0 0 0,-6 6 1 15,-3-1-1-15,9-5 0 0,0 0 0 0,-10 2 1 16,0 0-1-16,10-2 0 0,0 0 0 0,-9 2 0 16,0 2 0-16,9-4 0 0,0 0 0 0,-9 5 0 15,3 0 0-15,6-5 0 0,0 0 0 0,-8 6 0 16,0-2 0-16,8-4 0 0,0 0 0 0,-9 5 0 15,1 1 0-15,8-6 0 0,0 0 0 0,-8 9 0 16,1-5 0-16,7-4 0 0,0 0 0 0,-8 7 0 16,-2-1 0-16,10-6 0 0,0 0 0 0,-11 6 0 0,-2 1 0 15,13-7 0-15,0 0 0 0,-11 7 0 0,-2-1 0 16,13-6 0-16,0 0 0 0,-12 5 0 0,0 1 0 16,12-6 0-16,0 0 0 0,-12 7 0 0,-1-1 0 15,13-6 0-15,0 0 0 0,-13 6 0 0,1-1 0 16,12-5 0-16,0 0 0 0,-13 2 0 0,-1 5 0 15,14-7 0-15,0 0 0 0,-13 6 1 0,5-1-1 0,8-5 0 16,0 0 0-16,-8 2 1 0,-1 2-1 0,9-4 0 16,0 0 0-16,-10 4 1 0,0 1-1 0,10-5 1 15,0 0-1-15,-10 2 1 0,-2 2-1 0,12-4 1 16,0 0-1-16,-11 5 1 0,4-4-1 0,7-1 0 0,0 0 0 16,-7 1 1-16,0 1-1 0,7-2 0 0,0 0 0 15,-8 2 1-15,2 1-1 0,6-3 0 0,0 0 0 16,-7 1 0-16,2 0 0 0,5-1 0 0,0 0 0 15,0 0 0-15,-7 1 0 0,7-1 0 0,0 0 0 16,0 0 0-16,0 0 0 0,0 0 0 0,0 0 0 0,-5 5 0 16,5-5 0-16,0 0 0 0,0 0 0 0,-5 4 0 15,5-4 0-15,0 0 0 0,0 0 0 0,-5 5 0 16,5-5 0-16,0 0 0 0,0 0 0 0,-5 6 0 16,5-6 0-16,0 0 0 0,0 0 0 0,-5 9 0 15,3-6 0-15,2-3 0 0,0 0 0 0,0 0 0 16,-10 8 0-16,10-8 0 0,0 0 0 0,0 0 0 15,-6 4 0-15,6-4 0 0,0 0 0 0,0 0 0 16,0 0 0-16,0 0 0 0,0 0 0 0,-7 5 0 16,7-5 0-16,0 0 0 0,0 0 0 0,-5 3 0 15,5-3 0-15,0 0 0 0,0 0 0 0,-5 5 0 0,5-5 0 16,0 0-1-16,0 0 1 0,-3 6 0 0,3-6 0 16,0 0 0-16,0 0 0 0,-2 4 0 0,2-4 0 15,0 0 0-15,0 0 0 0,3 5 0 0,-3-5 0 16,0 0 0-16,0 0 0 0,4 11 0 0,-1-2 0 15,-3-9-1-15,0 0 1 0,7 6 0 0,-1-2 0 16,-6-4-2-16,0 0 2 0,6 5-2 0,3 1 2 0,-9-6-3 16,0 0 3-16,5 8-3 0,0-2 3 0,-5-6-3 15,0 0 3-15,5 6-2 0,0-2 2 0,-5-4-2 16,0 0 2-16,6 5-2 0,-1-3 2 0,-5-2-2 0,0 0 2 16,5 4-2-16,-5-4 2 0,0 0-2 0,0 0 2 15,7 7-1-15,-7-7 1 0,0 0-2 0,0 0 2 16,9 6-2-16,-9-6 2 0,0 0-2 0,0 0 2 15,6 7-2-15,-6-7 2 0,0 0-3 0,0 0 3 0,8 8-2 16,-8-8 2-16,0 0-2 0,0 0 2 16,6 5-1-16,-6-5 1 0,0 0-1 0,0 0 1 0,9 6-1 15,-9-6 1-15,0 0-1 0,0 0 1 0,5 4 0 16,-5-4 0-16,0 0 0 0,0 0 0 0,0 0 0 16,5 5 0-16,-5-5 0 0,0 0 0 0,0 0 0 15,5 3 0-15,-5-3 0 0,0 0 0 0,0 0 0 16,10 3 0-16,-10-3 0 0,0 0 0 0,7 0 0 15,-2 3 0-15,-5-3 0 0,0 0 0 0,0 0 0 16,7 0 0-16,-7 0 0 0,0 0 0 0,8 0 0 16,-3 0 0-16,-5 0 0 0,0 0 0 0,8 2 1 15,0 0-1-15,-8-2 0 0,0 0 0 0,11 0 1 0,-3 0-1 16,-8 0 0-16,0 0 0 0,8 0 1 0,2 2-1 16,-10-2 0-16,0 0 0 0,8 2 1 0,-1 0-1 15,-7-2 0-15,0 0 0 0,8 2 0 0,-2 1 0 16,-6-3 0-16,0 0 0 0,9 0 0 0,-1 1 0 15,-8-1 0-15,0 0 0 0,7 1 0 0,3 3 0 16,-10-4 0-16,0 0 0 0,9 4 0 0,0-2 0 16,-9-2 0-16,0 0 0 0,4 0 0 0,1 0 0 0,-5 0 0 15,0 0 0-15,6 0 0 0,3 1 0 0,-9-1 0 16,0 0 0-16,9 4 0 0,-2-3 0 0,-7-1 0 16,0 0 0-16,7 3 0 0,-1-1 0 0,-6-2 0 0,0 0 0 15,8 3 0-15,-2-3 0 0,-6 0 0 0,0 0 0 16,5 1 0-16,0 0 0 0,-5-1 0 0,0 0 0 15,6 3 0-15,1 0 0 0,-7-3 0 0,0 0 0 16,6 0 0-16,-1 2 0 0,-5-2 0 0,0 0 0 16,0 0 1-16,8 2-1 0,-8-2 0 0,0 0 0 0,5 1 1 15,-5-1-1-15,0 0 0 0,0 0 0 0,7 4 1 16,-2-4-1-16,-5 0 0 0,0 0 0 0,7 1 1 16,-4 1-1-16,-3-2 0 0,0 0 0 0,5 1 0 15,1-1 0-15,-6 0 0 0,0 0 0 0,5 0 0 16,-5 0 0-16,0 0 0 0,0 0 0 0,7 0 0 15,-1 0 0-15,-6 0 0 0,0 0 0 0,7 0 0 16,-2 1 0-16,-5-1 0 0,0 0 0 0,6 4 1 16,2-4-1-16,-8 0 0 0,0 0 0 0,7 0 1 15,0 0-1-15,-7 0 0 0,0 0 0 0,8 0 1 16,1 0-1-16,-9 0 0 0,0 0 0 0,10 0 0 0,-2 0 0 16,-8 0 0-16,0 0 0 0,9 0 1 0,5 0-1 15,-14 0 0-15,0 0 0 0,15 0 1 0,-2 0-1 16,-13 0 1-16,0 0-1 0,10 0 1 0,0 0-1 15,-10 0 3-15,0 0-3 0,10 0 3 0,0 0-3 16,-10 0 2-16,0 0-2 0,11 0 3 0,2 0-3 16,-13 0 1-16,0 0-1 0,11 0 2 0,-2 0-2 0,-9 0 1 15,0 0-1-15,9 0 2 0,0 0-2 0,-9 0 1 16,0 0-1-16,9 0 1 0,0 0-1 0,-9 0 0 16,0 0 0-16,7 0 1 0,0 0-1 0,-7 0 1 0,0 0-1 15,7 0 1-15,2 1-1 0,-9-1 0 0,0 0 0 16,10 2 1-16,-1 0-1 0,-9-2 0 0,0 0 0 15,7 0 1-15,0 0-1 0,-7 0 0 0,0 0 0 16,6 0 1-16,3 1-1 0,-9-1 0 0,0 0 0 16,11 2 1-16,3 0-1 0,-14-2 0 0,0 0 0 0,13 0 0 15,-3 0 0-15,-10 0 1 0,0 0-1 0,8 0 1 16,3 0-1-16,-11 0 2 0,0 0-2 0,11 0 3 16,1 0-3-16,-12 0 4 0,0 0-4 0,11-2 5 15,3 2-5-15,-14 0 3 0,0 0-3 0,15-2 4 16,-1 2-4-16,-14 0 4 0,0 0-4 0,11 0 4 15,-3 0-4-15,-8 0 2 0,0 0-2 0,6 0 3 16,3 0-3-16,-9 0 1 0,0 0-1 0,10 0 1 16,-1 0-1-16,-9 0 0 0,0 0 0 0,8 0 1 15,-1 0-1-15,-7 0 0 0,0 0 0 0,9 0 0 16,0 0 0-16,-9 0 0 0,0 0 0 0,9 0 1 0,-4 0-1 16,-5 0 1-16,0 0-1 0,7 0 2 0,1 0-2 15,-8 0 1-15,0 0-1 0,8 0 2 0,-3 0-2 16,-5 0 2-16,0 0-2 0,5 2 2 0,4 1-2 15,-9-3 2-15,0 0-2 0,8 4 2 0,0-2-2 16,-8-2 2-16,0 0-2 0,8 0 3 0,2 1-3 16,-10-1 2-16,0 0-2 0,9 2 2 0,-3 0-2 15,-6-2 1-15,0 0-1 0,6 4 1 0,3-4-1 0,-9 0 1 16,0 0-1-16,11 1 1 0,1 0-1 0,-12-1 1 16,0 0-1-16,10 2 1 0,-4-1-1 0,-6-1 1 0,0 0-1 15,8 0 1-15,3 0-1 0,-11 0 0 0,0 0 0 16,13 0 1-16,-2 0-1 0,-11 0 0 0,0 0 0 15,12 0 1-15,-1 0-1 0,-11 0 0 0,0 0 0 16,13 0 1-16,-2 0-1 0,-11 0 0 0,0 0 0 16,13 0 1-16,3 1-1 0,-16-1 1 0,0 0-1 15,15 2 1-15,-7 0-1 0,-8-2 0 0,0 0 0 0,6 0 1 16,2-2-1-16,-8 2 0 0,0 0 0 0,7 0 1 16,1-2-1-16,-8 2 0 0,0 0 0 0,9 0 1 15,1 0-1-15,-10 0 0 0,0 0 0 0,10 0 1 16,-3 0-1-16,-7 0 0 0,0 0 0 0,8-1 1 15,1 0-1-15,-9 1 0 0,0 0 0 0,11-2 1 16,1 1-1-16,-12 1 0 0,0 0 0 0,8-1 0 16,0 1 0-16,-8 0 1 0,0 0-1 0,9-4 2 15,4 2-2-15,-13 2 2 0,0 0-2 0,12-2 2 16,0 2-2-16,-12 0 2 0,0 0-2 0,10 0 3 0,0-1-3 16,-10 1 3-16,0 0-3 0,10 0 3 0,0 0-3 15,-10 0 2-15,0 0-2 0,10 0 2 0,3 0-2 16,-13 0 2-16,0 0-2 0,15 0 2 0,0 0-2 15,-15 0 2-15,0 0-2 0,13 0 3 0,-4-4-3 16,-9 4 2-16,0 0-2 0,7-1 2 0,-1 1-2 16,-6 0 2-16,0 0-2 0,9 0 2 0,1-1-2 0,-10 1 2 15,0 0-2-15,12-1 2 0,3-3-2 16,-15 4 1-16,0 0-1 0,13-4 1 0,-5 3-1 0,-8 1 1 16,0 0-1-16,8-1 1 0,-2 1-1 0,-6 0 0 15,0 0 0-15,8-4 1 0,2 2-1 0,-10 2 0 16,0 0 0-16,10-3 1 0,-1 1-1 0,-9 2 0 0,0 0 0 15,6-2 0-15,1 2 0 0,-7 0 1 0,0 0-1 16,11-1 2-16,5-3-2 0,-16 4 2 0,0 0-2 16,16-3 2-16,-5 0-2 0,-11 3 1 0,0 0-1 15,9-1 2-15,1 0-2 0,-10 1 1 0,0 0-1 0,14-5 2 16,1 1-2-16,-15 4 1 0,0 0-1 0,13-6 2 16,-6 3-2-16,-7 3 1 0,0 0-1 0,10-3 1 15,8 0-1-15,-18 3 1 0,0 0-1 0,16-2 2 16,-5 2-2-16,-11 0 2 0,0 0-2 0,7 0 3 15,-1 0-3-15,-6 0 2 0,0 0-2 0,8 0 2 16,2 0-2-16,-10 0 2 0,0 0-2 0,9 0 2 16,-3 0-2-16,-6 0 1 0,0 0-1 0,7 0 2 15,0-3-2-15,-7 3 1 0,0 0-1 0,8-1 1 16,-2 0-1-16,-6 1 1 0,0 0-1 0,8-2 2 16,-1 2-2-16,-7 0 2 0,0 0-2 0,8-2 2 0,-2 2-2 15,-6 0 2-15,0 0-2 0,5-2 2 0,0 0-2 16,-5 2 2-16,0 0-2 0,7-1 3 0,0 0-3 15,-7 1 3-15,0 0-3 0,8 0 4 0,-1-3-4 16,-7 3 3-16,0 0-3 0,8-2 3 0,-1-1-3 16,-7 3 4-16,0 0-4 0,11-1 4 0,1-1-4 15,-12 2 2-15,0 0-2 0,13-4 2 0,-4 1-2 16,-9 3 1-16,0 0-1 0,9-2 1 0,1-1-1 0,-10 3 0 16,0 0 0-16,11-2 1 0,2 1-1 0,-13 1 0 15,0 0 0-15,12-3 0 0,-2 3 0 0,-10 0 0 16,0 0 0-16,11 0 0 0,0-5 0 0,-11 5 0 15,0 0 0-15,13-3 1 0,-2 0-1 0,-11 3 0 0,0 0 0 16,9-1 1-16,-3 0-1 0,-6 1 0 0,0 0 0 16,6-2 0-16,3 2 0 0,-9 0 0 0,0 0 0 15,9-2 0-15,-3 2 0 0,-6 0 0 0,0 0 0 16,5-3 0-16,2 2 0 0,-7 1 0 0,0 0 0 0,7-1 0 16,0 0 0-16,-7 1 0 0,0 0 0 0,5 0 0 15,0-3 0-15,-5 3 1 0,0 0-1 0,5 0 1 16,0-2-1-16,-5 2 2 0,0 0-2 0,6-3 2 15,2 2-2-15,-8 1 3 0,0 0-3 0,7-2 3 16,1 2-3-16,-8 0 4 0,0 0-4 0,8 0 4 16,-1-4-4-16,-7 4 2 0,0 0-2 0,6-3 3 15,1 1-3-15,-7 2 1 0,0 0-1 0,5-3 2 16,-5 3-2-16,0 0 1 0,0 0-1 0,9-3 2 16,-3 0-2-16,-6 3 1 0,0 0-1 0,8-3 1 15,-1 0-1-15,-7 3 0 0,0 0 0 0,8-5 1 0,-1 1-1 16,-7 4 0-16,0 0 0 0,8-6 1 0,-1 1-1 15,-7 5 0-15,0 0 0 0,8-5 0 0,0 2 0 16,-8 3 0-16,0 0 0 0,7-3 0 0,0 1 0 16,-7 2 0-16,0 0 0 0,5-2 0 0,0 0 0 15,-5 2 0-15,0 0 0 0,5-4 0 0,-5 4 0 16,0 0 0-16,0 0 0 0,7-2 0 0,1-1 0 0,-8 3 0 16,0 0 0-16,7-5 1 0,-2 4-1 0,-5 1 1 15,0 0-1-15,0 0 1 0,6-3-1 0,-6 3 2 16,0 0-2-16,0 0 2 0,8-4-2 0,-8 4 1 15,0 0-1-15,5-2 2 0,0 0-2 0,-5 2 0 0,0 0 0 16,0 0 1-16,7-3-1 0,-7 3 0 0,0 0 0 16,0 0 1-16,6-3-1 0,-6 3 0 0,0 0 0 15,0 0 0-15,5-3 0 0,-5 3 0 0,0 0 0 16,0 0 0-16,0 0 0 0,0 0 0 0,0 0 0 16,5-2 0-16,-5 2 0 0,0 0 0 0,0 0 0 0,5-3 0 15,-5 3 0-15,0 0 0 0,0 0 0 0,5 0 0 16,-5 0 0-16,0 0 0 0,0 0 0 0,5-1 0 15,-5 1 0-15,0 0 0 0,0 0 0 0,5-3 0 16,-5 3 0-16,0 0 0 0,0 0 0 0,6-3 0 16,-6 3 0-16,0 0 0 0,0 0 0 0,5-2 0 15,-5 2 0-15,0 0 0 0,0 0 0 0,5-3 1 16,-5 3-1-16,0 0 0 0,0 0 0 0,0 0 1 16,3-6-1-16,-3 6 0 0,0 0 0 0,0 0 1 15,0 0-1-15,0 0 0 0,0 0 0 0,0 0 1 0,0 0-1 16,0 0 0-16,0 0 0 0,0 0 0 0,0 0 0 15,0 0 0-15,0 0 0 0,0 0 0 0,0 0 0 16,0 0 0-16,0 0 0 0,0 0 0 0,0 0 0 16,0 0 0-16,0 0 0 0,0 0 0 0,3 6 0 15,-3-6-1-15,0 0 1 0,0 0 0 0,2 5 0 16,-2-5-1-16,0 0 1 0,-2 16-1 0,-12 19 1 16,0-1-2307-16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1.35925" units="1/cm"/>
          <inkml:channelProperty channel="Y" name="resolution" value="636.300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1T10:37:15.096"/>
    </inkml:context>
    <inkml:brush xml:id="br0">
      <inkml:brushProperty name="width" value="0.10583" units="cm"/>
      <inkml:brushProperty name="height" value="0.10583" units="cm"/>
      <inkml:brushProperty name="color" value="#C00000"/>
      <inkml:brushProperty name="fitToCurve" value="1"/>
    </inkml:brush>
  </inkml:definitions>
  <inkml:trace contextRef="#ctx0" brushRef="#br0">3145 0 124 0,'0'0'0'0,"0"0"0"0,0 0 0 0,0 0 7 0,0 0-7 16,-14 20 7-16,4-8-7 0,10-12 42 0,0 0-42 16,-10 7 43-16,-4-1-43 0,14-6 56 0,0 0-56 15,-16 3 57-15,-6 4-57 0,22-7 57 0,0 0-57 0,-21 7 58 16,-8-1-58-16,29-6 40 0,0 0-40 0,-29 7 40 15,-2 0-40-15,31-7 42 0,0 0-42 0,-32 9 42 16,2-3-42-16,30-6 37 0,0 0-37 0,-29 7 38 16,2 0-38-16,27-7 35 0,0 0-35 0,-29 6 35 15,-1 1-35-15,30-7 31 0,0 0-31 0,-31 3 31 16,0-2-31-16,31-1 28 0,0 0-28 0,-30 3 29 16,-3 0-29-16,33-3 21 0,0 0-21 0,-33 3 22 15,-3 1-22-15,36-4 21 0,0 0-21 0,-37 5 22 16,6 0-22-16,31-5 17 0,0 0-17 0,-26 2 18 0,6 1-18 15,20-3 16-15,0 0-16 0,-19 4 17 0,-3-1-17 16,22-3 9-16,0 0-9 0,-20 0 10 0,7 0-10 16,13 0 8-16,0 0-8 0,-14 0 8 0,-3 0-8 15,17 0 6-15,0 0-6 0,-16 0 7 0,-3 0-7 16,19 0 9-16,0 0-9 0,-17 0 9 0,-3 0-9 16,20 0 9-16,0 0-9 0,-20-3 9 0,4 3-9 0,16 0 12 15,0 0-12-15,-21 0 13 0,-5 0-13 0,26 0 13 16,0 0-13-16,-24 3 14 0,3 0-14 0,21-3 14 15,0 0-14-15,-18 4 15 0,-4 2-15 0,22-6 15 16,0 0-15-16,-21 7 16 0,5-3-16 0,16-4 13 0,0 0-13 16,-19 6 14-16,1-3-14 0,18-3 10 0,0 0-10 15,-22 7 11-15,-2 3-11 0,24-10 8 0,0 0-8 16,-26 9 8-16,3-2-8 0,23-7 6 0,0 0-6 16,-26 7 7-16,0 2-7 0,26-9 5 0,0 0-5 0,-27 7 5 15,-3 3-5-15,30-10 2 0,0 0-2 16,-30 7 3-16,1 3-3 0,29-10 1 0,0 0-1 0,-26 12 1 15,8-7-1-15,18-5 1 0,0 0-1 0,-19 5 1 16,-6 2-1-16,25-7 0 0,0 0 0 0,-22 4 1 16,3-2-1-16,19-2 0 0,0 0 0 0,-17 1 0 15,-3 2 0-15,20-3 0 0,0 0 0 0,-25 3 0 16,2 0 0-16,23-3 0 0,0 0 0 0,-18 4 0 16,-1-1 0-16,19-3 1 0,0 0-1 0,-19 7 1 15,-1-3-1-15,20-4 1 0,0 0-1 0,-20 6 2 16,6-1-2-16,14-5 2 0,0 0-2 0,-13 7 2 0,3-2-2 15,10-5 3-15,0 0-3 0,-10 5 3 0,0 2-3 16,10-7 1-16,0 0-1 0,-9 3 2 0,3 1-2 16,6-4 2-16,0 0-2 0,0 0 2 0,-8 6-2 15,8-6 1-15,0 0-1 0,-7 1 2 0,7-1-2 16,0 0 1-16,0 0-1 0,-5 3 1 0,5-3-1 16,0 0 1-16,0 0-1 0,-7 6 2 0,7-6-2 15,0 0 0-15,0 0 0 0,-6 1 1 0,6-1-1 0,0 0 0 16,0 0 0-16,-5 0 0 0,5 0 0 0,0 0 0 15,0 0 0-15,-6 6 0 0,6-6 0 0,0 0 0 16,0 0 0-16,-4 3 0 0,4-3 0 0,0 0 0 16,0 0 0-16,-8 1 0 0,8-1 0 0,0 0 0 0,0 0 0 15,-4 3 0-15,4-3 0 0,0 0 0 0,0 0 0 16,-7 3 0-16,7-3 0 0,0 0 0 0,0 0 0 16,-6 7 0-16,5-2 0 0,1-5 0 0,0 0 0 15,-7 7 0-15,-2 3 0 0,9-10 0 0,0 0 0 0,-6 7 0 16,2 2 0-16,4-9 0 0,0 0 0 0,-6 8 1 15,0 1-1-15,6-9 0 0,0 0 0 0,-5 7 1 16,-1-3-1-16,6-4 0 0,0 0 0 0,0 0 1 16,-9 6-1-16,9-6 0 0,0 0 0 0,0 0 0 15,-8 5 0-15,8-5 0 0,0 0 0 0,0 0 0 16,-9 7 0-16,9-7 0 0,0 0 0 0,0 0 1 16,0 0-1-16,0 0 0 0,0 0 0 0,-6 3 1 15,6-3-1-15,0 0 1 0,0 0-1 0,0 0 1 16,0 0-1-16,0 0 1 0,0 0-1 0,0 0 2 15,0 0-2-15,0 0 1 0,0 0-1 0,0 0 2 0,0 0-2 16,0 0 2-16,0 0-2 0,3-10 2 0,-1 5-2 16,-2 5 2-16,0 0-2 0,1-6 3 0,0-3-3 15,-1 9 3-15,0 0-3 0,3-8 4 0,-3 1-4 16,0 7 4-16,0 0-4 0,0-10 4 0,0 3-4 16,0 7 5-16,0 0-5 0,0-10 5 0,0 2-5 15,0 8 7-15,0 0-7 0,0-9 7 0,0 1-7 16,0 8 7-16,0 0-7 0,0-10 8 0,0 0-8 0,0 10 9 15,0 0-9-15,0-7 9 0,0 7-9 0,0 0 11 16,0 0-11-16,0-10 11 0,0 5-11 0,0 5 9 16,0 0-9-16,0-5 9 0,0-2-9 0,0 7 6 0,0 0-6 15,0 0 6-15,0-7-6 0,0 7 5 0,0 0-5 16,0 0 5-16,-5-8-5 0,5 8 2 0,0 0-2 16,-6-7 2-16,3 1-2 0,3 6 1 0,0 0-1 15,-7-4 2-15,0-2-2 0,7 6 0 0,0 0 0 0,-10-4 1 16,10 4-1-16,0 0 1 0,0 0-1 0,-9-10 2 15,2 6-2-15,7 4 1 0,0 0-1 0,-7-3 2 16,2-2-2-16,5 5 2 0,0 0-2 0,-7-2 2 16,0-3-2-16,7 5 2 0,0 0-2 0,-10-3 2 15,1 3-2-15,9 0 3 0,0 0-3 0,-5-2 4 16,-1 2-4-16,6 0 5 0,0 0-5 0,-7-2 6 16,-3 2-6-16,10 0 5 0,0 0-5 0,-12 2 6 15,1 5-6-15,11-7 3 0,0 0-3 0,-13 7 4 16,0 6-4-16,13-13 3 0,0 0-3 0,-14 11 3 15,-1-1-3-15,15-10 4 0,0 0-4 0,-16 10 5 16,8 0-5-16,8-10 0 0,0 0 0 0,-9 10 1 0,-1 0-1 16,10-10 0-16,0 0 0 0,-9 8 0 0,2 2 0 15,7-10 0-15,0 0 0 0,-7 7 0 0,0 3 0 16,7-10 0-16,0 0 0 0,-10 7 0 0,1 6 0 16,9-13 0-16,0 0 0 0,-7 12 0 0,-3-2 0 15,10-10 0-15,0 0 0 0,-9 10 0 0,2 0 0 16,7-10 0-16,0 0 0 0,-10 7 0 0,2 3 0 0,8-10 0 15,0 0 0-15,-8 5 0 0,1 4 0 0,7-9 0 16,0 0 0-16,-10 8 0 0,2-1 0 0,8-7 0 16,0 0 0-16,-8 7 0 0,1-1 0 0,7-6 0 0,0 0 0 15,-7 7 0-15,-1-1 0 0,8-6 0 0,0 0 0 16,-8 9 0-16,1 6 0 0,7-15 0 0,0 0 0 16,-6 14 0-16,1-2 0 0,5-12 0 0,0 0 0 15,-6 13 1-15,-1 0-1 0,7-13 0 0,0 0 0 16,-9 14 1-16,2 3-1 0,7-17 0 0,0 0 0 0,-7 18 0 15,0-4 0-15,7-14 0 0,0 0 0 0,-8 13 0 16,-2-1 0-16,10-12 0 0,0 0 0 0,-8 14 0 16,-7 3 0-16,15-17 0 0,0 0 0 0,-11 16 0 15,5-6 0-15,6-10 0 0,0 0 0 0,-4 9 0 16,-3 4 0-16,7-13 0 0,0 0 0 0,-9 13 0 16,2 4 0-16,7-17 0 0,0 0 0 0,-7 14 0 15,0-2 0-15,7-12 0 0,0 0 0 0,-8 10 1 16,1 0-1-16,7-10 0 0,0 0 0 0,-7 10 1 15,3 0-1-15,4-10 1 0,0 0-1 0,-5 10 1 16,3 0-1-16,2-10 1 0,0 0-1 0,-8 12 1 0,0 8-1 16,8-20 2-16,0 0-2 0,-9 20 2 0,1 4-2 15,8-24 2-15,0 0-2 0,-8 22 3 0,1-9-3 16,7-13 3-16,0 0-3 0,-4 17 4 0,-3 2-4 16,7-19 3-16,0 0-3 0,-5 20 3 0,1-4-3 15,4-16 2-15,0 0-2 0,-3 9 2 0,-2 1-2 16,5-10 0-16,0 0 0 0,-6 10 1 0,0 0-1 0,6-10 0 15,0 0 0-15,-4 10 1 0,-3-3-1 0,7-7 0 16,0 0 0-16,-5 7 1 0,1 3-1 0,4-10 0 16,0 0 0-16,-3 5 1 0,3-5-1 0,0 0 0 15,0 0 0-15,-3 9 1 0,3-9-1 0,0 0 0 0,0 0 0 16,-4 10 0-16,1-2 0 0,3-8 1 0,0 0-1 16,-1 7 1-16,-2-3-1 0,3-4 1 0,0 0-1 15,0 6 1-15,0 0-1 0,0-6 1 0,0 0-1 16,0 7 1-16,-3 3-1 0,3-10 1 0,0 0-1 15,-2 9 2-15,-2 1-2 0,4-10 1 0,0 0-1 0,-1 7 2 16,-1 3-2-16,2-10 1 0,0 0-1 0,0 13 2 16,0 1-2-16,0-14 1 0,0 0-1 0,0 15 2 15,0-3-2-15,0-12 1 0,0 0-1 0,0 12 2 16,0-6-2-16,0-6 1 0,0 0-1 0,0 7 1 16,-3 0-1-16,3-7 0 0,0 0 0 0,-2 7 1 15,0 2-1-15,2-9 0 0,0 0 0 0,0 9 0 16,-3-4 0-16,3-5 0 0,0 0 0 0,-1 5 0 15,-2 2 0-15,3-7 0 0,0 0 0 0,-3 10 1 16,2-3-1-16,1-7 0 0,0 0 0 0,-6 6 1 0,0-2-1 16,6-4 1-16,0 0-1 0,-7 3 2 0,0 0-2 15,7-3 2-15,0 0-2 0,-7 4 2 0,-5-1-2 16,12-3 5-16,0 0-5 0,-10 7 5 0,-1-4-5 16,11-3 6-16,0 0-6 0,-15 4 6 0,1 1-6 15,14-5 6-15,0 0-6 0,-16 3 7 0,6 2-7 16,10-5 7-16,0 0-7 0,-11 5 7 0,-4 2-7 15,15-7 6-15,0 0-6 0,-17 7 6 0,1-4-6 16,16-3 4-16,0 0-4 0,-16 3 4 0,2-2-4 0,14-1 2 16,0 0-2-16,-17 3 3 0,3 0-3 0,14-3 1 15,0 0-1-15,-16 4 2 0,-6 5-2 0,22-9 1 0,0 0-1 16,-18 7 1-16,-1-3-1 0,19-4 1 0,0 0-1 16,-14 3 1-16,-5-1-1 0,19-2 1 0,0 0-1 15,-17 3 1-15,2-3-1 0,15 0 2 0,0 0-2 16,-13 2 2-16,2 1-2 0,11-3 3 0,0 0-3 15,-9 0 3-15,1 0-3 0,8 0 3 0,0 0-3 0,-7 0 4 16,-1 0-4-16,8 0 4 0,0 0-4 0,-7 2 4 16,-1 1-4-16,8-3 3 0,0 0-3 0,-6 0 4 15,6 0-4-15,0 0 2 0,0 0-2 0,-7 0 3 16,7 0-3-16,0 0 1 0,0 0-1 0,-6 0 2 16,6 0-2-16,0 0 1 0,0 0-1 0,-6 4 1 15,6-4-1-15,0 0 1 0,0 0-1 0,0 0 1 16,-4 0-1-16,4 0 0 0,0 0 0 0,0 0 1 15,0 0-1-15,0 0 0 0,0 0 0 0,0 0 1 16,-7 0-1-16,7 0 0 0,0 0 0 0,0 0 0 16,3 6 0-16,-3-6 0 0,0 0 0 0,4 7 0 0,-4-7 0 15,0 0-1-15,0 0 1 0,4 7 0 0,-4-7 0 16,0 0-2-16,0 0 2 0,6 3-1 0,-6-3 1 16,0 0-2-16,0 0 2 0,6 4-1 0,-6-4 1 15,0 0-2-15,0 0 2 0,3 6-1 0,-3-6 1 16,0 0-1-16,0 0 1 0,7 7-1 0,-6-2 1 15,-1-5-1-15,0 0 1 0,2 7-1 0,2-2 1 16,-4-5-1-16,0 0 1 0,3 5 0 0,3 2 0 0,-6-7 0 16,0 0 0-16,5 5 0 0,-3 0 0 0,-2-5 0 15,0 0 0-15,3 6 0 0,-3 1 0 0,0-7-1 16,0 0 1-16,2 7 0 0,3 3 0 0,-5-10-1 0,0 0 1 16,1 10 0-16,5-3 0 0,-6-7-1 0,0 0 1 15,3 7 0-15,1-2 0 0,-4-5 0 0,0 0 0 16,0 0 0-16,2 10 0 0,-2-10-1 0,0 0 1 15,2 4 0-15,3 5 0 0,-5-9-1 0,0 0 1 16,5 7 0-16,0 0 0 0,-5-7 0 0,0 0 0 0,3 6 0 16,-3-6 0-16,0 0 0 0,0 0 0 0,4 9 0 15,-4-9 0-15,0 0 0 0,0 0 0 0,4 7 0 16,-4-7 0-16,0 0 0 0,0 0 0 0,3 10 0 16,-3-5 0-16,0-5-1 0,0 0 1 0,0 8 0 15,2 2 0-15,-2-10 0 0,0 0 0 0,0 10 0 16,-2-3 0-16,2-7 0 0,0 0 0 0,-6 7 0 15,2-2 0-15,4-5 0 0,0 0 0 0,-3 7 1 16,2-1-1-16,1-6 0 0,0 0 0 0,-5 9 1 16,3-4-1-16,2-5 1 0,0 0-1 0,0 0 1 15,-5 10-1-15,5-10 0 0,0 0 0 0,0 0 1 0,-7 7-1 16,7-7 0-16,0 0 0 0,0 0 1 0,-6 9-1 16,6-9 0-16,0 0 0 0,0 0 1 0,-5 8-1 15,5-8 0-15,0 0 0 0,0 0 0 0,-10 8 0 16,10-8 0-16,0 0 0 0,-5 7 1 0,0-1-1 15,5-6 0-15,0 0 0 0,-2 7 1 0,-1-3-1 16,3-4 1-16,0 0-1 0,0 0 1 0,-4 9-1 0,4-9 1 16,0 0-1-16,-3 7 1 0,0 0-1 0,3-7 1 15,0 0-1-15,0 10 2 0,-1 0-2 0,1-10 1 16,0 0-1-16,0 4 2 0,0 1-2 0,0-5 2 16,0 0-2-16,0 6 2 0,0 1-2 0,0-7 1 0,0 0-1 15,0 10 2-15,1 0-2 0,-1-10 0 0,0 0 0 16,0 10 1-16,0 0-1 0,0-10 1 0,0 0-1 15,0 9 1-15,0 1-1 0,0-10 1 0,0 0-1 16,2 7 2-16,-1-1-2 0,-1-6 2 0,0 0-2 0,0 0 2 16,3 8-2-16,-3-8 2 0,0 0-2 0,0 0 2 15,3 9-2-15,-3-9 2 0,0 0-2 0,0 0 2 16,0 0-2-16,0 0 2 0,0 0-2 0,6 7 2 16,-6-7-2-16,0 0 0 0,0 0 0 0,14-4 1 15,3 1-1-15,-17 3 1 0,0 0-1 0,14-7 2 16,-1 1-2-16,-13 6 0 0,0 0 0 0,10-7 1 15,0 0-1-15,-10 7 2 0,0 0-2 0,12-6 3 16,-1 1-3-16,-11 5 3 0,0 0-3 0,8-2 4 16,-1 0-4-16,-7 2 3 0,0 0-3 0,8-5 4 15,5 3-4-15,-13 2 3 0,0 0-3 0,9-3 3 0,-3 3-3 16,-6 0 2-16,0 0-2 0,0 0 2 0,5 0-2 16,-5 0 1-16,0 0-1 0,0 0 2 0,6 0-2 15,-6 0 1-15,0 0-1 0,0 0 2 0,6 0-2 16,-6 0 1-16,0 0-1 0,0 0 1 0,6 0-1 15,-6 0 1-15,0 0-1 0,0 0 2 0,7 0-2 16,-7 0 1-16,0 0-1 0,0 0 2 0,4 3-2 16,-4-3 1-16,0 0-1 0,0 0 1 0,7 7-1 0,-7-7 1 15,0 0-1-15,0 0 1 0,3 7-1 0,-3-7 0 16,0 0 0-16,2 7 1 0,0 1-1 0,-2-8 0 16,0 0 0-16,0 7 1 0,0-1-1 0,0-6 0 0,0 0 0 15,0 7 0-15,2 0 0 0,-2-7 0 0,0 0 0 16,1 10 1-16,-1 0-1 0,0-10 0 0,0 0 0 15,0 12 1-15,0 1-1 0,0-13 0 0,0 0 0 16,0 14 1-16,0-4-1 0,0-10 0 0,0 0 0 0,2 7 0 16,1 3 0-16,-3-10 0 0,0 0 0 0,0 12 1 15,1-2-1-15,-1-10 1 0,0 0-1 0,1 10 1 16,1-4-1-16,-2-6 1 0,0 0-1 0,3 7 1 16,-3 0-1-16,0-7 1 0,0 0-1 0,0 4 2 15,0 5-2-15,0-9 2 0,0 0-2 0,1 9 2 16,1 5-2-16,-2-14 2 0,0 0-2 0,1 13 3 15,2-9-3-15,-3-4 2 0,0 0-2 0,0 6 3 16,0 1-3-16,0-7 2 0,0 0-2 0,0 10 3 16,0 0-3-16,0-10 2 0,0 0-2 0,-3 7 3 15,0 1-3-15,3-8 2 0,0 0-2 0,-1 7 2 0,1 3-2 16,0-10 2-16,0 0-2 0,0 7 2 0,0 2-2 16,0-9 1-16,0 0-1 0,0 8 2 0,-5 2-2 15,5-10 1-15,0 0-1 0,-2 15 2 0,2 5-2 16,0-20 1-16,0 0-1 0,-3 23 1 0,1-9-1 15,2-14 1-15,0 0-1 0,-3 15 2 0,3-2-2 16,0-13 1-16,0 0-1 0,-2 14 2 0,2 0-2 16,0-14 2-16,0 0-2 0,0 11 2 0,0-1-2 0,0-10 3 15,0 0-3-15,0 7 3 0,2 0-3 0,-2-7 3 16,0 0-3-16,0 6 4 0,0 5-4 0,0-11 3 16,0 0-3-16,2 10 4 0,-1-3-4 0,-1-7 4 0,0 0-4 15,2 6 4-15,-2-6-4 0,0 0 3 0,0 0-3 16,3 9 4-16,-1-1-4 0,-2-8 4 0,0 0-4 15,2 8 4-15,-4 0-4 0,2-8 4 0,0 0-4 16,-1 9 4-16,1-5-4 0,0-4 2 0,0 0-2 16,0 6 3-16,0 1-3 0,0-7 2 0,0 0-2 0,0 4 2 15,0 2-2-15,0-6 2 0,0 0-2 0,1 5 3 16,1 2-3-16,-2-7 2 0,0 0-2 0,3 5 2 16,-3 2-2-16,0-7 2 0,0 0-2 0,1 8 2 15,1-1-2-15,-2-7 2 0,0 0-2 0,1 6 2 16,-1-6-2-16,0 0 1 0,0 0-1 0,3 8 2 15,-2-2-2-15,-1-6 1 0,0 0-1 0,3 7 2 16,-3-2-2-16,0-5 1 0,0 0-1 0,0 0 2 16,3 10-2-16,-3-10 1 0,0 0-1 0,4 7 2 15,-1 0-2-15,-3-7 2 0,0 0-2 0,5 7 3 16,-3-1-3-16,-2-6 2 0,0 0-2 0,5 6 2 0,-1 1-2 16,-4-7 3-16,0 0-3 0,4 10 3 0,2-3-3 15,-6-7 2-15,0 0-2 0,7 5 2 0,2 4-2 16,-9-9 1-16,0 0-1 0,7 10 2 0,-3-2-2 15,-4-8 1-15,0 0-1 0,6 10 2 0,3-3-2 16,-9-7 2-16,0 0-2 0,10 10 3 0,1 0-3 16,-11-10 2-16,0 0-2 0,12 9 3 0,-2-2-3 15,-10-7 3-15,0 0-3 0,8 8 4 0,0 0-4 0,-8-8 4 16,0 0-4-16,10 7 4 0,-2 0-4 0,-8-7 3 16,0 0-3-16,12 7 4 0,-4-1-4 0,-8-6 3 0,0 0-3 15,9 7 4-15,-2 1-4 0,-7-8 2 16,0 0-2-16,4 9 2 0,2-4-2 0,-6-5 1 0,0 0-1 15,4 6 2-15,4 1-2 0,-8-7 2 0,0 0-2 16,5 7 2-16,4 0-2 0,-9-7 2 0,0 0-2 16,7 6 3-16,-3 1-3 0,-4-7 2 0,0 0-2 15,5 4 2-15,-1 3-2 0,-4-7 2 0,0 0-2 0,4 8 3 16,2 2-3-16,-6-10 2 0,0 0-2 0,2 7 2 16,-1 2-2-16,-1-9 2 0,0 0-2 0,1 8 2 15,2 1-2-15,-3-9 2 0,0 0-2 0,3 7 2 16,-1 0-2-16,-2-7 1 0,0 0-1 0,0 5 2 15,0-5-2-15,0 0 2 0,0 0-2 0,2 9 2 16,-2-9-2-16,0 0 2 0,0 0-2 0,2 10 3 16,1-5-3-16,-3-5 2 0,0 0-2 0,0 6 3 15,-3 1-3-15,3-7 3 0,0 0-3 0,-2 6 3 16,2 2-3-16,0-8 3 0,0 0-3 0,0 10 3 0,0-2-3 16,0-8 3-16,0 0-3 0,0 7 4 0,0 0-4 15,0-7 3-15,0 0-3 0,0 7 3 0,0 1-3 16,0-8 3-16,0 0-3 0,-4 8 3 0,3 2-3 15,1-10 2-15,0 0-2 0,-2 5 3 0,2 2-3 16,0-7 3-16,0 0-3 0,-3 8 3 0,6-1-3 16,-3-7 2-16,0 0-2 0,0 8 3 0,0 2-3 15,0-10 3-15,0 0-3 0,0 10 4 0,0 1-4 0,0-11 3 16,0 0-3-16,0 10 3 0,0 3-3 0,0-13 2 16,0 0-2-16,2 9 3 0,-1 4-3 0,-1-13 2 15,0 0-2-15,2 14 3 0,0-7-3 0,-2-7 1 16,0 0-1-16,0 7 2 0,2-1-2 0,-2-6 1 0,0 0-1 15,3 7 1-15,-3 6-1 0,0-13 1 0,0 0-1 16,0 9 1-16,0 1-1 0,0-10 1 0,0 0-1 16,3 10 1-16,-3 3-1 0,0-13 1 0,0 0-1 15,4 12 2-15,-1 5-2 0,-3-17 1 0,0 0-1 0,4 17 1 16,-1-7-1-16,-3-10 1 0,0 0-1 0,1 14 1 16,2 9-1-16,-3-23 1 0,0 0-1 0,5 22 1 15,-1-9-1-15,-4-13 1 0,0 0-1 0,4 17 1 16,2 2-1-16,-6-19 1 0,0 0-1 0,7 20 1 15,-3-4-1-15,-4-16 1 0,0 0-1 0,8 11 1 16,-4-1-1-16,-4-10 1 0,0 0-1 0,6 10 1 16,-1 0-1-16,-5-10 0 0,0 0 0 0,6 9 1 15,1 1-1-15,-7-10 0 0,0 0 0 0,9 7 1 16,1-1-1-16,-10-6 0 0,0 0 0 0,7 3 1 16,0 0-1-16,-7-3 0 0,0 0 0 0,9 4 1 0,1-1-1 15,-10-3 1-15,0 0-1 0,11 7 1 0,5-5-1 16,-16-2 1-16,0 0-1 0,15 3 1 0,-4 1-1 15,-11-4 1-15,0 0-1 0,13 3 1 0,-2-1-1 16,-11-2 1-16,0 0-1 0,9 1 2 0,-2 1-2 16,-7-2 1-16,0 0-1 0,6 2 2 0,1 1-2 15,-7-3 2-15,0 0-2 0,12 2 2 0,-4-1-2 16,-8-1 2-16,0 0-2 0,10 1 3 0,-1-1-3 0,-9 0 2 16,0 0-2-16,7 3 3 0,2-3-3 0,-9 0 2 15,0 0-2-15,10 3 3 0,0 0-3 0,-10-3 3 16,0 0-3-16,10 4 3 0,1-1-3 0,-11-3 2 15,0 0-2-15,7 0 2 0,-7 0-2 0,0 0 1 0,0 0-1 16,8 0 2-16,-1 1-2 0,-7-1 1 0,0 0-1 16,4 3 2-16,3 3-2 0,-7-6 2 0,0 0-2 15,5 4 2-15,-5-4-2 0,0 0 1 0,0 0-1 16,10 7 1-16,-3-4-1 0,-7-3 1 0,0 0-1 0,7 3 1 16,-1-3-1-16,-6 0 0 0,0 0 0 0,0 0 1 15,8 2-1-15,-8-2 0 0,0 0 0 0,6 2 1 16,-6-2-1-16,0 0 0 0,0 0 0 0,7 3 1 15,-7-3-1-15,0 0 0 0,0 0 0 0,7 0 1 16,-7 0-1-16,0 0 0 0,0 0 0 0,10 5 1 16,-2-5-1-16,-8 0 0 0,0 0 0 0,7 0 1 15,-1 0-1-15,-6 0 0 0,0 0 0 0,0 0 1 16,0 0-1-16,0 0 1 0,0 0-1 0,7 4 1 16,-7-4-1-16,0 0 1 0,0 0-1 0,10 6 1 15,-3-6-1-15,-7 0 0 0,0 0 0 0,4 2 1 0,-4-2-1 16,0 0 0-16,0 0 0 0,10 2 1 0,-5 1-1 15,-5-3 0-15,0 0 0 0,7 0 1 0,0 3-1 16,-7-3 0-16,0 0 0 0,7 1 1 0,3 5-1 16,-10-6 1-16,0 0-1 0,12 3 1 0,-7 0-1 15,-5-3 1-15,0 0-1 0,6 1 1 0,-6-1-1 16,0 0 1-16,0 0-1 0,9 6 2 0,-2-5-2 0,-7-1 1 16,0 0-1-16,7 3 1 0,0 0-1 0,-7-3 0 15,0 0 0-15,7 3 1 0,1-1-1 0,-8-2 0 16,0 0 0-16,0 0 1 0,7 7-1 0,-7-7 0 0,0 0 0 15,0 0 1-15,4 12-1 0,-4-12 1 0,0 0-1 16,4 10 1-16,2 1-1 0,-6-11 1 0,0 0-1 16,4 10 1-16,-1-2-1 0,-3-8 1 0,0 0-1 15,5 9 1-15,-1-2-1 0,-4-7 1 0,0 0-1 16,6 5 1-16,-1 2-1 0,-5-7 1 0,0 0-1 0,8 7 2 16,2 0-2-16,-10-7 1 0,0 0-1 0,7 10 1 15,-6-1-1-15,-1-9 0 0,0 0 0 0,2 7 1 16,2-3-1-16,-4-4 1 0,0 0-1 0,4 6 1 15,2 1-1-15,-6-7 1 0,0 0-1 0,6 9 1 16,0-2-1-16,-6-7 1 0,0 0-1 0,5 8 1 16,1-3-1-16,-6-5 1 0,0 0-1 0,3 6 1 15,1 1-1-15,-4-7 1 0,0 0-1 0,7 7 1 16,-2 3-1-16,-5-10 1 0,0 0-1 0,7 12 1 16,-3-2-1-16,-4-10 0 0,0 0 0 0,6 7 1 15,0 3-1-15,-6-10 0 0,0 0 0 0,5 6 1 0,0 1-1 16,-5-7 1-16,0 0-1 0,0 0 1 0,4 4-1 15,-4-4 1-15,0 0-1 0,0 0 1 0,10 7-1 16,-10-7 1-16,0 0-1 0,4 6 1 0,4-2-1 16,-8-4 1-16,0 0-1 0,4 3 1 0,-4-3-1 15,0 0 1-15,0 0-1 0,10 5 1 0,-3-5-1 16,-7 0 1-16,0 0-1 0,7 2 1 0,5 1-1 16,-12-3 1-16,0 0-1 0,8 2 2 0,2-2-2 0,-10 0 1 15,0 0-1-15,8 0 2 0,-1 0-2 0,-7 0 1 16,0 0-1-16,11 0 1 0,4 3-1 0,-15-3 1 15,0 0-1-15,14 2 1 0,-1-1-1 0,-13-1 1 0,0 0-1 16,10 1 1-16,0 2-1 0,-10-3 1 0,0 0-1 16,6 0 2-16,2 3-2 0,-8-3 1 0,0 0-1 15,12 3 2-15,-1 1-2 0,-11-4 1 0,0 0-1 16,9 0 2-16,1 3-2 0,-10-3 1 0,0 0-1 16,10 0 1-16,1 0-1 0,-11 0 0 0,0 0 0 0,8 0 1 15,-1 1-1-15,-7-1 1 0,0 0-1 0,7 3 1 16,0 0-1-16,-7-3 1 0,0 0-1 0,7 3 1 15,0-3-1-15,-7 0 1 0,0 0-1 0,6 1 2 16,-6-1-2-16,0 0 2 0,0 0-2 0,6 3 2 16,0 0-2-16,-6-3 2 0,0 0-2 0,5 0 2 15,-5 0-2-15,0 0 2 0,0 0-2 0,8 3 2 16,-4-2-2-16,-4-1 1 0,0 0-1 0,7 1 1 16,0 1-1-16,-7-2 1 0,0 0-1 0,7 3 1 15,-7-3-1-15,0 0 1 0,0 0-1 0,8 2 1 16,-8-2-1-16,0 0 1 0,0 0-1 0,0 0 2 0,8 0-2 15,-8 0 0-15,0 0 0 0,6 0 1 0,0 0-1 16,-6 0 0-16,0 0 0 0,5 0 1 0,3 0-1 16,-8 0 0-16,0 0 0 0,4 3 1 0,-4-3-1 15,0 0 1-15,0 0-1 0,7 5 1 0,-7-5-1 16,0 0 0-16,0 0 0 0,0 0 1 0,9 2-1 16,-9-2 0-16,0 0 0 0,5 0 1 0,-5 0-1 15,0 0 0-15,0 0 0 0,9 0 1 0,-3 0-1 0,-6 0 1 16,0 0-1-16,0 0 1 0,5 0-1 0,-5 0 1 15,0 0-1-15,0 0 2 0,0 0-2 0,0 0 1 16,0 0-1-16,0 0 2 0,8 0-2 0,-8 0 2 0,0 0-2 16,0 0 3-16,0 0-3 0,0 0 2 0,0 0-2 15,0 0 3-15,5 7-3 0,-5-7 2 0,0 0-2 16,0 0 2-16,0 0-2 0,0 0 1 0,0 0-1 16,0 0 2-16,6 0-2 0,-6 0 1 0,0 0-1 15,0 0 2-15,0 0-2 0,0 0 1 0,0 0-1 0,0 0 1 16,6 0-1-16,-6 0 1 0,0 0-1 0,0 0 1 15,0 0-1-15,0 0 1 0,0 0-1 0,0 0 2 16,0 0-2-16,0 0 1 0,0 0-1 0,0 0 2 16,0 0-2-16,0 0 1 0,0 0-1 0,0 0 1 15,-7 0-1-15,7 0 2 0,0 0-2 0,-12 0 2 16,-2 3-2-16,14-3 2 0,0 0-2 0,-14 2 3 16,2-2-3-16,12 0 2 0,0 0-2 0,-16 0 3 15,-1 2-3-15,17-2 4 0,0 0-4 0,-19 6 4 16,5-5-4-16,14-1 4 0,0 0-4 0,-11 2 4 0,3-2-4 15,8 0 4-15,0 0-4 0,-7 0 5 0,0 1-5 16,7-1 3-16,0 0-3 0,-7 3 3 0,7-3-3 16,0 0 2-16,0 0-2 0,-10 3 2 0,3-3-2 15,7 0 1-15,0 0-1 0,-9 0 2 0,-2 0-2 16,11 0 1-16,0 0-1 0,-12 0 1 0,2 0-1 16,10 0 1-16,0 0-1 0,-9 0 2 0,1 0-2 15,8 0 1-15,0 0-1 0,-7 0 2 0,-2 0-2 0,9 0 1 16,0 0-1-16,-10 0 2 0,-6 7-2 0,16-7 1 15,0 0-1-15,-17 6 1 0,1 1-1 0,16-7 0 16,0 0 0-16,-14 7 1 0,-2 4-1 0,16-11 0 16,0 0 0-16,-19 13 0 0,1 2 0 0,18-15 0 0,0 0 0 15,-17 13 0-15,-1 1 0 0,18-14 0 0,0 0 0 16,-15 13 0-16,4-8 0 0,11-5 0 0,0 0 0 16,-8 9 0-16,1 2 0 0,7-11 0 0,0 0 0 15,-12 14 1-15,6 0-1 0,6-14 0 0,0 0 0 0,-4 13 1 16,0-3-1-16,4-10 0 0,0 0 0 0,-6 9 1 15,-3 1-1-15,9-10 0 0,0 0 0 0,-10 13 0 16,-2 0 0-16,12-13 0 0,0 0 0 0,-15 12 0 16,1 0 0-16,14-12 0 0,0 0 0 0,-12 9 0 15,-2 1 0-15,14-10 0 0,0 0 0 0,-11 13 0 16,-4-3 0-16,15-10 0 0,0 0 0 0,-14 11 0 16,-2-1 0-16,16-10 0 0,0 0 0 0,-17 13 0 15,-2 2 0-15,19-15-1 0,0 0 1 0,-14 16 0 16,-2-1 0-16,16-15-1 0,0 0 1 0,-13 18-1 15,0-1 1-15,13-17-2 0,0 0 2 0,-10 17-1 0,-1 0 1 16,11-17-2-16,0 0 2 0,-13 18-1 0,1 3 1 16,12-21-2-16,0 0 2 0,-11 20-2 0,-1-6 2 15,12-14-2-15,0 0 2 0,-11 14-1 0,-8 3 1 16,19-17-1-16,0 0 1 0,-14 17-1 0,2-1 1 16,12-16-1-16,0 0 1 0,-8 12 0 0,-1 5 0 15,9-17 0-15,0 0 0 0,-11 13 0 0,5-2 0 16,6-11 0-16,0 0 0 0,-2 10 0 0,-2 3 0 0,4-13 0 15,0 0 0-15,-1 12 0 0,-4 1 0 0,5-13 0 16,0 0 0-16,-7 13 0 0,0-2 0 0,7-11 0 16,0 0 0-16,-6 13 0 0,3-1 0 0,3-12 0 15,0 0 0-15,-2 11 0 0,-1-3 0 0,3-8-1 0,0 0 1 16,-2 5 0-16,2-5 0 0,0 0-1 0,0 0 1 16,-4 9 0-16,4-9 0 0,0 0-1 0,0 0 1 15,-4 8 0-15,1-2 0 0,3-6-1 0,0 0 1 16,-3 5 0-16,3 1 0 0,0-6-1 0,0 0 1 0,3 6-1 15,-3-1 1-15,0-5-1 0,0 0 1 0,1 7-1 16,1 3 1-16,-2-10-1 0,0 0 1 0,1 6 0 16,2-1 0-16,-3-5-1 0,0 0 1 0,4 6 0 15,-1 1 0-15,-3-7-1 0,0 0 1 0,4 7 0 16,-1-1 0-16,-3-6-1 0,0 0 1 0,0 0 0 16,5 8 0-16,-5-8-1 0,0 0 1 0,1 6 0 15,2-1 0-15,-3-5-1 0,0 0 1 0,4 6 0 16,2 1 0-16,-6-7-1 0,0 0 1 0,4 7 0 15,1-1 0-15,-5-6-1 0,0 0 1 0,0 0 0 0,7 7 0 16,-7-7-1-16,0 0 1 0,3 5 0 0,4 1 0 16,-7-6-1-16,0 0 1 0,4 4 0 0,-4-4 0 15,0 0-1-15,0 0 1 0,7 9 0 0,-7-9 0 16,0 0-1-16,0 0 1 0,7 5 0 0,-7-5 0 16,0 0 0-16,0 0 0 0,9 6 0 0,-9-6 0 15,0 0-1-15,0 0 1 0,10 6 0 0,-10-6 0 16,0 0-1-16,0 0 1 0,7 9 0 0,-7-9 0 15,0 0-1-15,0 0 1 0,7 9 0 0,-7-9 0 0,0 0 0 16,0 0 0-16,0 0 0 0,0 0 0 0,0 0 0 16,0 0 0-16,0 0 0 0,8 1 0 0,-8-1 0 15,0 0 0-15,0 0 0 0,0 0 0 0,0 0 0 0,0 0 0 16,0 0 0-16,0 0 0 0,0 0 0 0,0 0 0 16,0 0 0-16,0 0 0 0,0 0 0 0,0 0 0 15,0 0 0-15,0 0 0 0,0 0 0 0,0 0 0 16,0 0 0-16,0 0 0 0,0 0 0 0,0 0 0 0,1 9 0 15,-1-9 0-15,0 0 0 0,0 0 0 0,-1 4 0 16,1-4 0-16,0 0 0 0,0 0 0 0,-6 6 0 16,6-6 0-16,0 0 0 0,0 0 0 0,0 0 0 15,0 0 0-15,0 0 0 0,0 0 0 0,-6 7 0 16,6-7 0-16,0 0 0 0,0 0 0 0,0 0 1 16,-8 4-1-16,8-4 0 0,0 0 0 0,-6 3 1 15,0 0-1-15,6-3 0 0,0 0 0 0,0 0 1 16,-9 5-1-16,9-5 0 0,0 0 0 0,0 0 1 15,-7 7-1-15,7-7 0 0,0 0 0 0,0 0 1 16,-7 2-1-16,7-2 0 0,0 0 0 0,0 0 1 0,-4 8-1 16,4-8 1-16,0 0-1 0,0 0 1 0,-7 7-1 15,7-7 1-15,0 0-1 0,0 0 1 0,-6 4-1 16,6-4 1-16,0 0-1 0,0 0 1 0,-6 6-1 16,6-6 1-16,0 0-1 0,0 0 1 0,-3 13-1 15,3-13 1-15,0 0-1 0,-4 9 1 0,-2 4-1 16,6-13 0-16,0 0 0 0,-7 14 1 0,-2-4-1 0,9-10 0 15,0 0 0-15,-7 10 0 0,3-3 0 0,4-7 0 16,0 0 0-16,-4 8 0 0,1 1 0 0,3-9 0 16,0 0 0-16,-6 8 0 0,2-1 0 0,4-7 0 15,0 0 0-15,-3 6 0 0,1 1 0 0,2-7 0 16,0 0 0-16,-4 10 0 0,1 0 0 0,3-10 0 0,0 0 0 16,-3 10 1-16,-1-3-1 0,4-7 0 0,0 0 0 15,-7 9 1-15,-2 1-1 0,9-10 0 0,0 0 0 16,-7 13 1-16,4-6-1 0,3-7 0 0,0 0 0 15,-4 4 0-15,4-4 0 0,0 0 0 0,0 0 0 0,-6 10 0 16,2-1 0-16,4-9 0 0,0 0 0 0,-7 7 0 16,-2 2 0-16,9-9 0 0,0 0 0 0,-7 6 0 15,3 1 0-15,4-7 0 0,0 0 0 0,-3 7 0 16,-3-1 0-16,6-6 0 0,0 0 0 0,-4 8 1 16,-1 2-1-16,5-10 0 0,0 0 0 0,-2 10 1 15,0 0-1-15,2-10 0 0,0 0 0 0,0 8 0 16,0-1 0-16,0-7 0 0,0 0 0 0,0 7 1 15,4 3-1-15,-4-10 0 0,0 0 0 0,3 13 0 16,4 0 0-16,-7-13 0 0,0 0 0 0,9 11 0 16,-2-3 0-16,-7-8 0 0,0 0 0 0,7 12 0 0,-4 4 0 15,-3-16 0-15,0 0 0 0,5 19 0 0,-1-9 0 16,-4-10 0-16,0 0 0 0,7 11 1 0,3 3-1 16,-10-14 1-16,0 0-1 0,7 15 1 0,-1-3-1 15,-6-12 1-15,0 0-1 0,6 10 1 0,-3 1-1 16,-3-11 1-16,0 0-1 0,8 12 1 0,1 4-1 15,-9-16 1-15,0 0-1 0,9 13 1 0,-5-6-1 0,-4-7 1 16,0 0-1-16,1 7 1 0,5 3-1 0,-6-10 0 16,0 0 0-16,6 7 1 0,-1-2-1 0,-5-5 0 15,0 0 0-15,0 0 1 0,9 9-1 0,-9-9 0 16,0 0 0-16,6 5 1 0,1 1-1 0,-7-6 0 0,0 0 0 16,0 0 1-16,6 8-1 0,-6-8 0 0,0 0 0 15,0 0 1-15,13 9-1 0,-13-9 0 0,0 0 0 16,7 4 1-16,0 2-1 0,-7-6 1 0,0 0-1 0,0 0 1 15,9 10-1-15,-9-10 1 0,0 0-1 16,5 5 1-16,0 2-1 0,-5-7 2 0,0 0-2 0,4 7 2 16,0-1-2-16,-4-6 3 0,0 0-3 0,6 8 3 15,0 4-3-15,-6-12 2 0,0 0-2 0,5 11 2 16,3-1-2-16,-8-10 2 0,0 0-2 0,8 8 2 16,-1 1-2-16,-7-9 2 0,0 0-2 0,6 8 3 15,1 1-3-15,-7-9 2 0,0 0-2 0,9 8 2 16,0 2-2-16,-9-10 2 0,0 0-2 0,8 11 2 15,-1-2-2-15,-7-9 2 0,0 0-2 0,6 5 2 16,-3 1-2-16,-3-6 1 0,0 0-1 0,3 5 1 16,1 2-1-16,-4-7 1 0,0 0-1 0,7 9 1 0,-2-2-1 15,-5-7 0-15,0 0 0 0,7 6 0 0,-4-1 0 16,-3-5 0-16,0 0 0 0,4 6 0 0,0-1 0 16,-4-5 0-16,0 0 0 0,6 8 0 0,1-3 0 15,-7-5 0-15,0 0 0 0,9 6 0 0,-2-1 0 16,-7-5 0-16,0 0 0 0,0 0 1 0,4 6-1 15,-4-6 1-15,0 0-1 0,0 0 1 0,5 7-1 16,-5-7 1-16,0 0-1 0,2 6 2 0,3-1-2 16,-5-5 2-16,0 0-2 0,0 0 2 0,7 9-2 0,-7-9 1 15,0 0-1-15,0 0 1 0,0 7-1 0,0-7 1 16,0 0-1-16,0 0 1 0,0 0-1 0,0 0 1 0,0 0-1 16,0 0 1-16,6 7-1 0,-6-7 0 0,0 0 0 15,0 0 1-15,0 0-1 0,0 0 0 0,0 0 0 16,0 0 1-16,5 6-1 0,-5-6 0 0,0 0 0 15,0 0 1-15,0 0-1 0,0 0 0 0,0 0 0 16,0 0 1-16,-1 5-1 0,1-5 0 0,0 0 0 0,0 0 1 16,0 0-1-16,0 0 0 0,0 0 0 0,0 0 1 15,-7 4-1-15,7-4 1 0,0 0-1 0,0 0 2 16,0 0-2-16,0 0 3 0,0 0-3 0,-9 0 3 16,3-2-3-16,6 2 4 0,0 0-4 0,-4-2 4 15,-2 1-4-15,6 1 6 0,0 0-6 0,-5-3 7 16,-1 2-7-16,6 1 4 0,0 0-4 0,-6-5 5 15,-1 1-5-15,7 4 4 0,0 0-4 0,-10-4 4 16,0 0-4-16,10 4 4 0,0 0-4 0,-9-3 5 16,2-3-5-16,7 6 3 0,0 0-3 0,-7-3 4 15,0 2-4-15,7 1 2 0,0 0-2 0,-7 0 3 0,-1-4-3 16,8 4 2-16,0 0-2 0,-7-3 2 0,0 0-2 16,7 3 1-16,0 0-1 0,-9-4 2 0,-5-2-2 15,14 6 3-15,0 0-3 0,-16-10 3 0,6 3-3 16,10 7 3-16,0 0-3 0,-11-8 4 0,1 1-4 15,10 7 2-15,0 0-2 0,-9-6 3 0,2 5-3 16,7 1 1-16,0 0-1 0,-10-3 2 0,-2 2-2 16,12 1 1-16,0 0-1 0,-11-2 2 0,-3-1-2 0,14 3 0 15,0 0 0-15,-13-1 1 0,3 1-1 0,10 0 0 16,0 0 0-16,-10 0 1 0,-2-4-1 0,12 4 0 0,0 0 0 16,-11-3 1-16,2 0-1 0,9 3 0 0,0 0 0 15,-7 0 1-15,1 0-1 0,6 0 0 0,0 0 0 16,-7-3 1-16,7 3-1 0,0 0 0 0,0 0 0 15,-7-3 0-15,7 3 0 0,0 0 0 0,0 0 0 16,0 0 0-16,-7-2 0 0,7 2 0 0,0 0 0 16,0 0 0-16,0 0 0 0,0 0 0 0,0 0 0 0,0 0 0 15,-8 0 0-15,8 0-1 0,0 0 1 0,0 0 0 16,2 8 0-16,-2-8-1 0,0 0 1 0,3 6-1 16,0 2 1-16,-3-8-2 0,0 0 2 0,4 10-2 15,2 1 2-15,-6-11-1 0,0 0 1 0,8 12-1 16,-1-3 1-16,-7-9-1 0,0 0 1 0,9 10 0 15,0-1 0-15,-9-9-1 0,0 0 1 0,8 5 0 16,-8-5 0-16,0 0-1 0,0 0 1 0,9 9 0 16,0-5 0-16,-9-4 0 0,0 0 0 0,8 6 0 15,-1-5 0-15,-7-1 0 0,0 0 0 0,0 0 0 0,0 0 0 16,0 0 0-16,0 0 0 0,5 4 0 0,-5-4 0 16,0 0 0-16,0 0 0 0,5 5 0 0,-5-5 0 15,0 0 0-15,0 0 0 0,0 0 1 0,0 0-1 16,0 0 0-16,0 0 0 0,0 0 1 0,0 0-1 15,0 0 0-15,0 0 0 0,0 0 1 0,-8 4-1 16,8-4 1-16,0 0-1 0,-13-2 1 0,-2 0-1 16,15 2 1-16,0 0-1 0,-18-9 1 0,-1-1-1 0,19 10 0 15,0 0 0-15,-19-11 0 0,2 1 0 0,17 10 0 16,0 0 0-16,-16-8 0 0,4 2 0 0,12 6 0 16,0 0 0-16,-13-6 0 0,-2-1 0 0,15 7 0 0,0 0 0 15,-14-8 0-15,4 1 0 0,10 7-1 0,0 0 1 16,-9-6 0-16,2 2 0 0,7 4 0 0,0 0 0 15,-7-4 0-15,0 1 0 0,7 3 0 0,0 0 0 16,-7-6 0-16,7 6 0 0,0 0 0 0,0 0 0 16,-8-1 0-16,8 1 0 0,0 0 0 0,0 0 0 0,-4-3 0 15,4 3 0-15,0 0 0 0,0 0 0 0,0 0 0 16,-7 0 0-16,7 0 0 0,0 0 0 0,0 0 1 16,0 0-1-16,0 0 0 0,0 0 0 0,0 0 1 15,-6 0-1-15,6 0 0 0,0 0 0 0,0 0 0 16,0 0 0-16,0 0 0 0,0 0 0 0,0 0 0 15,-6 10 0-15,6-10 0 0,0 0 0 0,0 4 0 16,-2 2 0-16,2-6-1 0,0 0 1 0,0 0 0 16,-5 10 0-16,5-10-1 0,0 0 1 0,-3 7-1 15,2 1 1-15,1-8-2 0,0 0 2 0,-1 7-1 0,1 2 1 16,0-9-2-16,0 0 2 0,1 8-1 0,0 2 1 16,-1-10-2-16,0 0 2 0,0 10-1 0,0 0 1 15,0-10-2-15,0 0 2 0,3 10-1 0,-3-5 1 16,0-5-2-16,0 0 2 0,5 6-1 0,-3-1 1 15,-2-5-1-15,0 0 1 0,2 6-1 0,2 1 1 16,-4-7-1-16,0 0 1 0,6 10 0 0,-5-6 0 16,-1-4-1-16,0 0 1 0,0 0 0 0,2 7 0 0,-2-7-1 15,0 0 1-15,0 0 0 0,6 6 0 0,-6-6-1 16,0 0 1-16,0 0 0 0,0 0 0 0,0 0-1 16,0 0 1-16,0 0 0 0,5 7 0 0,-5-7-1 15,0 0 1-15,0 0 0 0,0 0 0 0,0 0-1 16,0 0 1-16,0 0 0 0,2 5 0 0,-2-5-1 0,0 0 1 15,0 0-1-15,0 0 1 0,0 0-1 0,0 0 1 16,-6-2 0-16,6 2 0 0,0 0-1 0,0 0 1 16,0 0 0-16,-6-5 0 0,6 5 0 0,0 0 0 15,0 0 0-15,0 0 0 0,0 0 0 0,0 0 0 0,0 0 0 16,-7-2 0-16,7 2 0 0,0 0 0 0,-4 0 0 16,-3 0 0-16,7 0 0 0,0 0 0 0,-10 0 0 15,4 0 0-15,6 0 0 0,0 0 0 0,0 0 1 16,-7 0-1-16,7 0 0 0,0 0 0 0,0 0 1 15,-8 0-1-15,8 0 0 0,0 0 0 0,-7-3 1 16,0 3-1-16,7 0 0 0,0 0 0 0,0 0 0 16,-7 4 0-16,7-4 0 0,0 0 0 0,0 0 0 15,0 0 0-15,0 0-1 0,0 0 1 0,0 0 0 16,-4 1 0-16,4-1-1 0,0 0 1 0,0 0-1 0,0 0 1 16,0 0-2-16,0 0 2 0,0 0-2 0,-8 7 2 15,8-7-1-15,0 0 1 0,0 8-1 0,2 1 1 16,-2-9-1-16,0 0 1 0,3 13 0 0,-3-3 0 15,0-10-1-15,0 0 1 0,0 10-1 0,0 1 1 16,0-11-1-16,0 0 1 0,3 10-1 0,-3-2 1 16,0-8-1-16,0 0 1 0,4 10-1 0,-3-4 1 15,-1-6-1-15,0 0 1 0,3 7 0 0,0 0 0 0,-3-7-1 16,0 0 1-16,3 10-1 0,1 0 1 0,-4-10-1 16,0 0 1-16,5 9-1 0,2-1 1 0,-7-8-1 15,0 0 1-15,3 7 0 0,1-2 0 0,-4-5 0 16,0 0 0-16,0 0 0 0,4 10 0 0,-4-10 0 0,0 0 0 15,0 0 0-15,6 3 0 0,-6-3 0 0,0 0 0 16,0 0 0-16,6 4 0 0,-6-4 0 0,0 0 0 16,0 0 0-16,5 6 0 0,-5-6 0 0,0 0 0 15,0 0 0-15,8 7 0 0,-8-7 0 0,0 0 0 16,0 0 0-16,7 4 0 0,-7-4 0 0,0 0 0 0,0 0 0 16,4 6 0-16,-4-6-1 0,0 0 1 0,0 0 0 15,4 2 0-15,-4-2-1 0,0 0 1 0,0 0 0 16,0 0 0-16,0 0-1 0,0 0 1 0,0 0 0 15,8 7 0-15,-8-7-1 0,0 0 1 0,0 0 0 16,0 0 0-16,0 0-1 0,0 0 1 0,2 5 0 16,-2-5 0-16,0 0-1 0,0 0 1 0,8 5 0 15,-8-5 0-15,0 0 0 0,0 0 0 0,8 5 0 16,-2-4 0-16,-6-1 0 0,0 0 0 0,6 1 0 16,1 2 0-16,-7-3 0 0,0 0 0 0,6 2 0 0,1 0 0 15,-7-2 0-15,0 0 0 0,8 3 0 0,0 0 0 16,-8-3 0-16,0 0 0 0,10 4 0 0,5 3 0 15,-15-7 0-15,0 0 0 0,15 9 0 0,-4-6 0 16,-11-3 0-16,0 0 0 0,12 2 0 0,-1 0 0 16,-11-2 0-16,0 0 0 0,13 0 0 0,-1 0 0 15,-12 0 0-15,0 0 0 0,10 0 0 0,1 3 0 16,-11-3-1-16,0 0 1 0,12 2 0 0,-2 1 0 0,-10-3-1 16,0 0 1-16,10 2 0 0,3-2 0 0,-13 0-1 15,0 0 1-15,11 0 0 0,-2 2 0 0,-9-2-1 0,0 0 1 16,7 2 0-16,0 1 0 0,-7-3-1 0,0 0 1 15,7 1 0-15,0 0 0 0,-7-1 0 0,0 0 0 16,8 3 0-16,-1-3 0 0,-7 0 0 0,0 0 0 16,7 0 0-16,0 0 0 0,-7 0 0 0,0 0 0 15,7 0 0-15,0 0 0 0,-7 0 0 0,0 0 0 16,0 0 1-16,8 5-1 0,-8-5 0 0,0 0 0 0,7 0 1 16,0 0-1-16,-7 0 0 0,0 0 0 0,7 0 1 15,-1 1-1-15,-6-1 0 0,0 0 0 0,0 0 1 16,7 4-1-16,-7-4 0 0,0 0 0 0,0 0 0 15,7 0 0-15,-7 0 0 0,0 0 0 0,6 0 0 16,-6 0 0-16,0 0 0 0,0 0 0 0,7 4 0 16,-7-4 0-16,0 0 0 0,0 0 0 0,7 6 0 15,-7-6 0-15,0 0 0 0,0 0 0 0,9 1 0 16,-9-1 0-16,0 0 0 0,0 0 0 0,9 0 0 16,-9 0 0-16,0 0 0 0,0 0 0 0,5 0 0 15,-5 0 0-15,0 0 0 0,0 0 0 0,9 0 0 0,-9 0 0 16,0 0 0-16,0 0 0 0,7 0 0 0,-7 0 0 15,0 0 0-15,0 0 0 0,0 0 1 0,6 0-1 16,-6 0 0-16,0 0 0 0,0 0 1 0,11 2-1 16,-11-2 0-16,0 0 0 0,8 3 1 0,-1 1-1 15,-7-4 0-15,0 0 0 0,0 0 0 0,4 4 0 16,-4-4 0-16,0 0 0 0,0 0 0 0,9 3 0 0,-9-3 0 16,0 0 0-16,5 3 0 0,3-3 0 0,-8 0 0 15,0 0 0-15,0 0 1 0,5 0-1 0,-5 0 0 16,0 0 0-16,0 0 1 0,6 0-1 0,-6 0 0 15,0 0 0-15,0 0 0 0,7 0 0 0,-7 0 0 0,0 0 0 16,0 0 1-16,4 0-1 0,-4 0 0 0,0 0 0 16,0 0 1-16,8 4-1 0,-8-4 1 0,0 0-1 15,0 0 1-15,0 0-1 0,0 0 0 0,0 0 0 16,4-3 1-16,-4 3-1 0,0 0 0 0,0 0 0 0,10-1 1 16,-10 1-1-16,0 0 0 0,0 0 0 0,0 0 1 15,0 0-1-15,0 0 1 0,0 0-1 0,7 0 1 16,-7 0-1-16,0 0 0 0,0 0 0 0,4 0 1 15,-4 0-1-15,0 0 0 0,0 0 0 0,0 0 1 16,8-6-1-16,-8 6 0 0,0 0 0 0,0 0 1 16,0 0-1-16,0 0 1 0,0 0-1 0,0 0 1 15,4 0-1-15,-4 0 1 0,0 0-1 0,0 0 1 16,0 0-1-16,0 0 1 0,0 0-1 0,0 0 1 16,6 0-1-16,-6 0 1 0,0 0-1 0,0 0 1 15,0 0-1-15,0 0 1 0,0 0-1 0,0 0 2 0,0 0-2 16,0 0 0-16,0 0 0 0,0 0 1 0,0 0-1 15,0 0 0-15,0 0 0 0,0 0 0 0,0 0 0 16,0 0 0-16,0 0 0 0,0 0 0 0,0 0 0 16,0 0 0-16,0 0 0 0,0 0 0 0,0 0 0 15,0 0-1-15,0 0 1 0,0 0 0 0,0 0 0 16,0 0-1-16,0 0 1 0,4 9 0 0,-1-2 0 0,-3-7-1 16,0 0 1-16,4 4 0 0,-4-4 0 0,0 0-1 15,0 0 1-15,4 10 0 0,-1-3 0 0,-3-7-1 16,0 0 1-16,5 8 0 0,-4-4 0 0,-1-4 0 0,0 0 0 15,2 6 0-15,-2 1 0 0,0-7 0 0,0 0 0 16,1 10 0-16,2 3 0 0,-3-13 0 0,0 0 0 16,3 9 0-16,1-2 0 0,-4-7 0 0,0 0 0 15,1 7 0-15,2-1 0 0,-3-6 0 0,0 0 0 16,3 6 0-16,-1 1 0 0,-2-7 0 0,0 0 0 16,1 11 0-16,3 2 0 0,-4-13 0 0,0 0 0 15,5 15 0-15,-2 2 0 0,-3-17 0 0,0 0 0 0,4 14 0 16,-4 2 0-16,0-16 0 0,0 0 0 0,0 19 0 15,7 3 0-15,-7-22 0 0,0 0 0 0,3 19 0 16,-2-6 0-16,-1-13 0 0,0 0 0 0,3 10 0 16,-3 1 0-16,0-11 0 0,0 0 0 0,2 14 0 15,0 0 0-15,-2-14 0 0,0 0 0 0,0 11 0 16,0 1 0-16,0-12 0 0,0 0 0 0,0 8 0 16,3 1 0-16,-3-9 0 0,0 0 0 0,2 9 0 15,2 6 0-15,-4-15 0 0,0 0 0 0,6 14 0 0,-5-2 0 16,-1-12 0-16,0 0 0 0,2 14 0 0,2 2 0 15,-4-16 0-15,0 0 0 0,1 15 0 0,1-2 0 16,-2-13 0-16,0 0 0 0,1 14 0 0,2 3 0 16,-3-17 0-16,0 0 0 0,5 15 1 0,-4-6-1 15,-1-9 1-15,0 0-1 0,3 7 1 0,0 0-1 16,-3-7 1-16,0 0-1 0,0 10 2 0,0 0-2 16,0-10 1-16,0 0-1 0,0 7 2 0,0-2-2 0,0-5 2 15,0 0-2-15,0 0 2 0,0 10-2 0,0-10 2 16,0 0-2-16,1 7 2 0,2 2-2 0,-3-9 2 15,0 0-2-15,3 8 2 0,-2 1-2 0,-1-9 2 0,0 0-2 16,2 8 2-16,-1 1-2 0,-1-9 2 0,0 0-2 16,3 9 2-16,0-2-2 0,-3-7 2 0,0 0-2 15,4 7 2-15,-2 0-2 0,-2-7 2 0,0 0-2 16,3 9 3-16,-1 2-3 0,-2-11 2 0,0 0-2 16,5 13 3-16,-2 0-3 0,-3-13 1 0,0 0-1 0,5 12 2 15,1-2-2-15,-6-10 1 0,0 0-1 0,7 7 1 16,-2 7-1-16,-5-14 0 0,0 0 0 0,7 18 1 15,-3 2-1-15,-4-20 0 0,0 0 0 0,6 16 1 16,-2-6-1-16,-4-10 0 0,0 0 0 0,4 11 0 16,-1 4 0-16,-3-15 0 0,0 0 0 0,5 17 0 15,-3-7 0-15,-2-10 0 0,0 0 0 0,2 11 1 16,1 2-1-16,-3-13 0 0,0 0 0 0,0 15 1 16,1-2-1-16,-1-13 0 0,0 0 0 0,2 13 1 15,-1 1-1-15,-1-14 0 0,0 0 0 0,3 13 1 16,0-1-1-16,-3-12 0 0,0 0 0 0,4 11 1 0,-3-2-1 15,-1-9 1-15,0 0-1 0,3 8 1 0,0 4-1 16,-3-12 1-16,0 0-1 0,5 11 1 0,-4-4-1 16,-1-7 2-16,0 0-2 0,3 8 3 0,1 4-3 15,-4-12 2-15,0 0-2 0,6 11 3 0,-2-3-3 16,-4-8 2-16,0 0-2 0,3 7 2 0,1 2-2 16,-4-9 1-16,0 0-1 0,2 5 1 0,1 3-1 15,-3-8 0-15,0 0 0 0,3 7 1 0,-1 2-1 0,-2-9 0 16,0 0 0-16,5 14 1 0,-2 2-1 0,-3-16 0 15,0 0 0-15,5 17 1 0,0-4-1 0,-5-13 1 0,0 0-1 16,2 16 1-16,3 7-1 0,-5-23 0 0,0 0 0 16,6 21 1-16,-5-7-1 0,-1-14 0 0,0 0 0 15,1 14 0-15,1-2 0 0,-2-12 0 0,0 0 0 16,3 12 1-16,0 1-1 0,-3-13 0 0,0 0 0 16,4 13 1-16,-3-4-1 0,-1-9 0 0,0 0 0 0,3 7 1 15,0-1-1-15,-3-6 0 0,0 0 0 0,4 7 1 16,-4-3-1-16,0-4 0 0,0 0 0 0,3 6 1 15,2 1-1-15,-5-7 0 0,0 0 0 0,4 7 1 16,-1-1-1-16,-3-6 0 0,0 0 0 0,1 7 1 16,2 5-1-16,-3-12 0 0,0 0 0 0,4 12 0 15,2-1 0-15,-6-11 0 0,0 0 0 0,4 8 0 16,-1-2 0-16,-3-6 0 0,0 0 0 0,2 6 0 16,1 3 0-16,-3-9 0 0,0 0 0 0,1 12 0 15,0-7 0-15,-1-5 0 0,0 0 0 0,0 0 0 16,5 10 0-16,-5-10 0 0,0 0 0 0,1 4 0 0,-1 2 0 15,0-6 0-15,0 0 0 0,0 6 0 0,3 1 0 16,-3-7 0-16,0 0 0 0,3 8 0 0,1 1 0 16,-4-9-1-16,0 0 1 0,2 7 0 0,1 0 0 15,-3-7-1-15,0 0 1 0,2 5 0 0,1 0 0 16,-3-5-1-16,0 0 1 0,2 5 0 0,-2-5 0 16,0 0 0-16,0 0 0 0,0 9 0 0,3-4 0 15,-3-5 0-15,0 0 0 0,0 6 0 0,0-6 0 0,0 0 0 16,0 0 0-16,0 8 0 0,0-8 0 0,0 0 0 15,0 0 0-15,2 10 0 0,0-1 0 0,-2-9 0 16,0 0 0-16,3 10 0 0,-3-2 0 0,0-8 0 16,0 0 0-16,0 6 0 0,0 1 0 0,0-7 0 0,0 0 0 15,0 9 0-15,1 3 0 0,-1-12-1 0,0 0 1 16,3 10 0-16,0-3 0 0,-3-7-1 0,0 0 1 16,1 5-1-16,-1-5 1 0,0 0-1 0,0 0 1 0,0 7-1 15,0-7 1-15,0 0-1 0,0 0 1 0,0 0 0 16,3 6 0-16,-3-6-1 0,0 0 1 0,0 0 0 15,0 0 0-15,0 0-1 0,0 0 1 0,0 6 0 16,0-6 0-16,0 0 0 0,0 0 0 0,0 0 0 16,0 0 0-16,0 0 0 0,0 0 0 0,0 5 0 15,0-5 0-15,0 0 0 0,0 0 0 0,0 0 0 16,0 0 0-16,0 0 0 0,0 0 0 0,0 0 0 16,0 0 0-16,0 0 0 0,0 0 0 0,0 0 0 15,-7 7 0-15,7-7 0 0,0 0 0 0,0 0 0 16,-9 3 0-16,9-3 0 0,0 0 0 0,0 0 0 15,-10 4 0-15,10-4 0 0,0 0 0 0,-11 3 0 0,1 0 0 16,10-3 0-16,0 0 0 0,-10 3 0 0,-2 1 0 16,12-4 0-16,0 0 0 0,-8 6 0 0,-2-2 0 15,10-4 0-15,0 0 0 0,-5 3 0 0,5-3 0 16,0 0 0-16,0 0 0 0,-7 2 0 0,7-2 0 16,0 0 0-16,0 0 0 0,-11 6 0 0,5-2 0 15,6-4 0-15,0 0 0 0,-7 5 0 0,-5-1 0 16,12-4 0-16,0 0 0 0,-11 4 0 0,1-1 0 0,10-3 0 15,0 0 0-15,-9 1 0 0,-1 1 0 0,10-2 0 16,0 0 0-16,-8 2 0 0,-3 3 0 0,11-5-1 16,0 0 1-16,-11 5 0 0,1 0 0 0,10-5 0 0,0 0 0 15,-9 2 0-15,1 0 0 0,8-2 0 0,0 0 0 16,-9 1 0-16,1 1 0 0,8-2 0 0,0 0 0 16,-8 1 0-16,-2 0 0 0,10-1 0 0,0 0 0 15,-7 0 0-15,0 0 0 0,7 0-1 0,0 0 1 16,-6 0 0-16,0 2 0 0,6-2-1 0,0 0 1 0,-5 3 0 15,-2-2 0-15,7-1-2 0,0 0 2 0,-8 1-1 16,3 1 1-16,5-2-2 0,0 0 2 0,0 0-1 16,-9 3 1-16,9-3-2 0,0 0 2 0,0 0-2 15,-7 0 2-15,7 0-2 0,0 0 2 0,0 0-1 16,-7 0 1-16,7 0-1 0,0 0 1 0,-8-2 0 16,1 1 0-16,7 1-1 0,0 0 1 0,-4-2 0 15,-3 2 0-15,7 0 0 0,0 0 0 0,-6 0 0 16,0 0 0-16,6 0 0 0,0 0 0 0,-7 0 0 15,-3 0 0-15,10 0 0 0,0 0 0 0,-10 0 0 16,4 0 0-16,6 0 0 0,0 0 0 0,-7 2 0 0,0 2 0 16,7-4 0-16,0 0 0 0,-10 4 0 0,1-1 0 15,9-3 0-15,0 0 0 0,-7 3 0 0,1 0 0 16,6-3-1-16,0 0 1 0,0 0 0 0,-8 5 0 16,8-5-1-16,0 0 1 0,-4 3-1 0,-4 0 1 15,8-3-3-15,0 0 3 0,-5 3-2 0,-1 4 2 16,6-7-3-16,0 0 3 0,-6 10-3 0,-1 0 3 15,7-10-3-15,0 0 3 0,-9 9-3 0,4 1 3 0,5-10-3 16,0 0 3-16,-2 10-2 0,-2-1 2 0,4-9-2 16,0 0 2-16,-2 7-1 0,1 2 1 0,1-9-1 0,0 0 1 15,-4 15-1-15,1 0 1 0,3-15-1 0,0 0 1 16,0 17 0-16,-3-4 0 0,3-13 0 0,0 0 0 16,-1 11 0-16,1-4 0 0,0-7-1 0,0 0 1 15,0 8 0-15,0 2 0 0,0-10-1 0,0 0 1 16,0 10 0-16,0-2 0 0,0-8-1 0,0 0 1 0,0 8 0 15,0 0 0-15,0-8-1 0,0 0 1 0,0 10 0 16,-3 0 0-16,3-10-1 0,0 0 1 0,-3 8 0 16,1-1 0-16,2-7-1 0,0 0 1 0,0 7 0 15,0 0 0-15,0-7-1 0,0 0 1 0,0 6 0 16,0 0 0-16,0-6-1 0,0 0 1 0,0 5-1 16,0 1 1-16,0-6-1 0,0 0 1 0,2 5-1 15,-1 2 1-15,-1-7-1 0,0 0 1 0,2 7 0 16,-2 1 0-16,0-8-1 0,0 0 1 0,3 7 0 15,1 0 0-15,-4-7-1 0,0 0 1 0,4 7 0 16,0-2 0-16,-4-5-1 0,0 0 1 0,0 0-1 0,10 7 1 16,-10-7-1-16,0 0 1 0,8 3-1 0,-1 0 1 15,-7-3-2-15,0 0 2 0,0 0-1 0,7 3 1 16,-7-3-3-16,0 0 3 0,0 0-3 0,7 3 3 16,-7-3-3-16,0 0 3 0,7 0-3 0,1-2 3 15,-8 2-3-15,0 0 3 0,8-1-3 0,-1-1 3 16,-7 2-3-16,0 0 3 0,7-1-2 0,4 0 2 0,-11 1-4 15,0 0 4-15,11-3-4 0,-1 0 4 16,-10 3-3-16,0 0 3 0,10-3-2 0,3 0 2 0,-13 3-3 16,0 0 3-16,9-3-2 0,1 1 2 0,-10 2-2 15,0 0 2-15,7-3-1 0,4-1 1 0,-11 4-1 0,0 0 1 16,12-7 0-16,-2 0 0 0,-10 7-2 0,0 0 2 16,8-6-1-16,0 4 1 0,-8 2-2 0,0 0 2 15,10-1-1-15,-2-5 1 0,-8 6-2 0,0 0 2 16,13-5-1-16,-4 2 1 0,-9 3-2 0,0 0 2 0,10-3-1 15,1-1 1-15,-11 4-2 0,0 0 2 0,10-6-2 16,2 1 2-16,-12 5-3 0,0 0 3 0,11-6-2 16,1 0 2-16,-12 6-2 0,0 0 2 0,11-5-1 15,1-1 1-15,-12 6-2 0,0 0 2 0,13-7-1 16,2 0 1-16,-15 7-1 0,0 0 1 0,18-7 0 16,-7 0 0-16,-11 7-1 0,0 0 1 0,9-8 0 15,4-2 0-15,-13 10 0 0,0 0 0 0,11-10 0 16,1 3 0-16,-12 7 0 0,0 0 0 0,14-9 0 15,-2-2 0-15,-12 11-1 0,0 0 1 0,10-11 0 16,-3 2 0-16,-7 9 0 0,0 0 0 0,5-7 0 16,1-1 0-16,-6 8 0 0,0 0 0 0,7-10 0 0,3-1 0 15,-10 11 0-15,0 0 0 0,10-9 0 0,-1 2 0 16,-9 7 0-16,0 0 0 0,7-8 0 0,2-3 0 16,-9 11 0-16,0 0 0 0,8-12 0 0,0 1 0 15,-8 11 0-15,0 0 0 0,7-8 0 0,0 3 0 16,-7 5 0-16,0 0 0 0,7-5 0 0,0-5 0 15,-7 10 0-15,0 0 0 0,10-11 0 0,-2 2 0 16,-8 9 0-16,0 0 0 0,7-7 0 0,-2 0 0 0,-5 7-1 16,0 0 1-16,6-10 0 0,3-2 0 0,-9 12 0 15,0 0 0-15,10-14 0 0,-3 1 0 0,-7 13 0 0,0 0 0 16,7-11 0-16,-4 2 0 0,-3 9 0 0,0 0 0 16,4-10 0-16,2-4 0 0,-6 14 0 0,0 0 0 15,6-15 0-15,1 3 0 0,-7 12-1 0,0 0 1 16,4-9 0-16,2-3 0 0,-6 12-1 0,0 0 1 15,9-12 0-15,-2 0 0 0,-7 12 0 0,0 0 0 0,7-12 0 16,2-7 0-16,-9 19-1 0,0 0 1 0,7-16 0 16,-1 1 0-16,-6 15-1 0,0 0 1 0,7-15 0 15,1-6 0-15,-8 21-1 0,0 0 1 0,8-18-1 16,-4 3 1-16,-4 15-2 0,0 0 2 0,4-12-1 16,2-5 1-16,-6 17-2 0,0 0 2 0,7-16-1 15,0 4 1-15,-7 12-1 0,0 0 1 0,7-12-1 16,2 4 1-16,-9 8-1 0,0 0 1 0,10-11 0 15,-3-5 0-15,-7 16 0 0,0 0 0 0,9-17 0 16,-2 3 0-16,-7 14 0 0,0 0 0 0,7-15 0 16,3-5 0-16,-10 20 0 0,0 0 0 0,9-18 0 0,1-2 0 15,-10 20 0-15,0 0 0 0,4-20 0 0,-1-1 0 16,-3 21 0-16,0 0 0 0,4-19 1 0,-2-1-1 16,-2 20 0-16,0 0 0 0,6-18 1 0,-2 3-1 15,-4 15 0-15,0 0 0 0,6-14 1 0,-1-4-1 16,-5 18 0-16,0 0 0 0,6-17 1 0,-4 6-1 15,-2 11 0-15,0 0 0 0,2-13 1 0,0 1-1 16,-2 12 0-16,0 0 0 0,6-17 1 0,1-2-1 0,-7 19 0 16,0 0 0-16,4-14 1 0,-4 2-1 0,0 12 0 15,0 0 0-15,0-12 1 0,3 0-1 0,-3 12 0 16,0 0 0-16,4-17 1 0,3-3-1 0,-7 20 0 16,0 0 0-16,8-21 0 0,-4 0 0 0,-4 21 0 0,0 0 0 15,3-20 0-15,0-2 0 0,-3 22 0 0,0 0 0 16,8-24 0-16,-1 3 0 0,-7 21 0 0,0 0 0 15,9-19 0-15,-2 4 0 0,-7 15 0 0,0 0 0 16,6-17 0-16,-2 4 0 0,-4 13 0 0,0 0 0 0,7-10 0 16,2 0 0-16,-9 10 0 0,0 0 0 0,10-12 0 15,-3 1 0-15,-7 11 0 0,0 0 0 0,5-13 0 16,0 0 0-16,-5 13 0 0,0 0 0 0,6-12 0 16,0 2 0-16,-6 10 0 0,0 0 0 0,7-10 0 15,2-1 0-15,-9 11 0 0,0 0 0 0,11-12 0 16,1 0 0-16,-12 12 0 0,0 0 0 0,10-12 0 15,-3 3 0-15,-7 9-1 0,0 0 1 0,7-10 0 16,-3 4 0-16,-4 6-1 0,0 0 1 0,7-4 0 16,1-5 0-16,-8 9 0 0,0 0 0 0,5-7 0 15,0 3 0-15,-5 4 0 0,0 0 0 0,0 0 0 0,5-10 0 16,-5 10 0-16,0 0 0 0,6-4 0 0,1 1 0 16,-7 3 0-16,0 0 0 0,5-1 0 0,0-1 0 15,-5 2 0-15,0 0 0 0,6-2 0 0,0 0 0 16,-6 2 0-16,0 0 0 0,0 0 0 0,7 0 0 15,-7 0 0-15,0 0 0 0,0 0 0 0,9 2 0 16,-9-2 0-16,0 0 0 0,7 4 0 0,0 1 0 16,-7-5 0-16,0 0 0 0,7 7 0 0,0 2 0 0,-7-9 0 15,0 0 0-15,7 10 0 0,2 1 0 0,-9-11 0 16,0 0 0-16,7 11 0 0,-4-5 0 0,-3-6 0 16,0 0 0-16,2 6 0 0,0-1 0 0,-2-5 0 0,0 0 0 15,3 7 0-15,-3-7 0 0,0 0 0 0,0 0 0 16,7 10 0-16,-2-3 0 0,-5-7 0 0,0 0 0 15,3 13 0-15,1-1 0 0,-4-12 0 0,0 0 0 16,7 17 0-16,-4-4 0 0,-3-13 0 0,0 0 0 16,4 10 0-16,-2 1 0 0,-2-11 0 0,0 0 0 0,3 13 0 15,-1 1 0-15,-2-14 0 0,0 0 0 0,5 14 0 16,2 0 0-16,-7-14 0 0,0 0 0 0,4 11 1 16,2 3-1-16,-6-14 0 0,0 0 0 0,4 14 1 15,-2-2-1-15,-2-12 0 0,0 0 0 0,3 14 1 16,-3 7-1-16,0-21 0 0,0 0 0 0,1 18 0 15,0-7 0-15,-1-11 0 0,0 0 0 0,2 10 0 16,1 3 0-16,-3-13 0 0,0 0 0 0,1 13 0 16,5 1 0-16,-6-14 0 0,0 0 0 0,3 12 0 15,1-5 0-15,-4-7 0 0,0 0 0 0,0 9 0 0,2-1 0 16,-2-8 0-16,0 0 0 0,2 10 0 0,1 1 0 16,-3-11 0-16,0 0 0 0,5 12 0 0,-3-5 0 15,-2-7 0-15,0 0 0 0,5 7 0 0,-2-2 0 16,-3-5 0-16,0 0 0 0,0 0 0 0,1 10 0 15,-1-10 0-15,0 0 0 0,3 7 0 0,-2 2 0 16,-1-9 0-16,0 0 0 0,6 8 0 0,-2 1 0 16,-4-9 0-16,0 0 0 0,3 5 1 0,2 2-1 0,-5-7 0 15,0 0 0-15,4 7 1 0,0 3-1 0,-4-10 0 16,0 0 0-16,6 10 1 0,-3 1-1 0,-3-11 0 16,0 0 0-16,4 10 1 0,0 0-1 0,-4-10 0 15,0 0 0-15,5 10 1 0,-1 3-1 0,-4-13 0 0,0 0 0 16,7 15 1-16,2 5-1 0,-9-20 0 0,0 0 0 15,8 15 0-15,0-1 0 0,-8-14 0 0,0 0 0 16,3 13 0-16,1 1 0 0,-4-14 0 0,0 0 0 16,7 17 0-16,2 3 0 0,-9-20 0 0,0 0 0 15,5 17 0-15,-3-5 0 0,-2-12 0 0,0 0 0 0,3 10 0 16,-3-1 0-16,0-9 0 0,0 0 0 0,4 9 0 16,2 4 0-16,-6-13 0 0,0 0 0 0,4 14 0 15,0-3 0-15,-4-11 0 0,0 0 0 0,3 12 0 16,4-1 0-16,-7-11 0 0,0 0 0 0,8 10 0 15,-4-3 0-15,-4-7 0 0,0 0 0 0,4 8 0 16,3-1 0-16,-7-7 0 0,0 0 0 0,5 9 0 16,0-1 0-16,-5-8 0 0,0 0 0 0,8 10 1 15,-1 1-1-15,-7-11 0 0,0 0 0 0,8 14 1 16,-3-1-1-16,-5-13 1 0,0 0-1 0,5 14 1 16,3 0-1-16,-8-14 0 0,0 0 0 0,8 14 1 0,-1 2-1 15,-7-16 0-15,0 0 0 0,7 17 1 0,-5-3-1 16,-2-14 0-16,0 0 0 0,3 13 1 0,0-1-1 15,-3-12 0-15,0 0 0 0,4 13 1 0,3 0-1 16,-7-13 0-16,0 0 0 0,3 11 1 0,1-3-1 16,-4-8 0-16,0 0 0 0,2 10 1 0,3 4-1 0,-5-14 0 15,0 0 0-15,5 11 1 0,-1-1-1 0,-4-10 0 16,0 0 0-16,3 9 0 0,0-1 0 0,-3-8 0 16,0 0 0-16,4 7 0 0,-4-7 0 0,0 0 0 15,0 0 0-15,4 7 0 0,-4-7 0 0,0 0 0 16,0 0 0-16,5 6 0 0,-5-6 0 0,0 0-1 0,0 0 1 15,0 6 0-15,0-6 0 0,0 0-1 0,0 0 1 16,3 5 0-16,-3-5 0 0,0 0-1 0,0 0 1 16,2 6 0-16,-2-6 0 0,0 0-1 0,0 0 1 0,3 5 0 15,-3-5 0-15,0 0-1 0,0 0 1 0,0 6 0 16,0-6 0-16,0 0-1 0,0 0 1 0,5 6 0 16,-5-6 0-16,0 0-1 0,0 0 1 0,4 8-1 15,-4-8 1-15,0 0-1 0,0 0 1 0,1 6-1 16,-1-6 1-16,0 0-1 0,0 0 1 0,6 7 0 15,-4-2 0-15,-2-5 0 0,0 0 0 0,2 6 0 16,-2-6 0-16,0 0 0 0,0 0 0 0,0 10 0 16,3-2 0-16,-3-8 0 0,0 0 0 0,3 10 0 15,2 2 0-15,-5-12 0 0,0 0 0 0,7 9 0 16,-3 0 0-16,-4-9 0 0,0 0 0 0,7 8 0 0,3 4 0 16,-10-12 0-16,0 0 0 0,10 12 0 0,-1 2 0 15,-9-14 0-15,0 0 0 0,6 12 0 0,-1-3 0 16,-5-9 0-16,0 0 0 0,8 12 1 0,4 3-1 15,-12-15 0-15,0 0 0 0,15 14 1 0,-4-5-1 16,-11-9 0-16,0 0 0 0,10 7 1 0,0 1-1 16,-10-8 0-16,0 0 0 0,12 7 0 0,-2-1 0 15,-10-6 0-15,0 0 0 0,11 3 0 0,2-1 0 0,-13-2 0 16,0 0 0-16,15 3 0 0,-4 0 0 0,-11-3 0 16,0 0 0-16,9 1 0 0,2-1 0 0,-11 0 0 15,0 0 0-15,12-1 0 0,-2 1 0 0,-10 0 0 16,0 0 0-16,11 0 0 0,-5 0 0 0,-6 0 0 0,0 0 0 15,7 0 0-15,3 0 0 0,-10 0 0 0,0 0 0 16,10 0 0-16,-3 0 0 0,-7 0-1 0,0 0 1 16,6 0 0-16,0 1 0 0,-6-1-1 0,0 0 1 15,7 3 0-15,2 0 0 0,-9-3-1 0,0 0 1 0,10 3 0 16,-3 1 0-16,-7-4 0 0,0 0 0 0,11 6 0 16,4-2 0-16,-15-4 0 0,0 0 0 0,14 3 0 15,-2-2 0-15,-12-1 0 0,0 0 0 0,11 0 0 16,-2-1 0-16,-9 1 0 0,0 0 0 0,8-3 0 15,-1-1 0-15,-7 4 0 0,0 0 0 0,12-6 0 16,2 1 0-16,-14 5 0 0,0 0 0 0,15-6 0 16,-3 2 0-16,-12 4 0 0,0 0 0 0,11-3 0 15,-3 1 0-15,-8 2-1 0,0 0 1 0,7-4 0 16,3-3 0-16,-10 7-1 0,0 0 1 0,9-8 0 16,2-1 0-16,-11 9-1 0,0 0 1 0,11-10 0 0,-6-1 0 15,-5 11-1-15,0 0 1 0,6-12 0 0,4-5 0 16,-10 17-1-16,0 0 1 0,7-16 0 0,0 5 0 15,-7 11-1-15,0 0 1 0,8-10 0 0,-1 2 0 16,-7 8-1-16,0 0 1 0,4-12 0 0,-3 1 0 16,-1 11-1-16,0 0 1 0,0-13 0 0,0-1 0 15,0 14 0-15,0 0 0 0,3-12 0 0,2 0 0 16,-5 12 0-16,0 0 0 0,5-12 0 0,-5-7 0 0,0 19 0 16,0 0 0-16,0-17 0 0,0 6 0 0,0 11-1 15,0 0 1-15,0-10 0 0,0 2 0 0,0 8-1 16,0 0 1-16,0-7 0 0,0 1 0 0,0 6-1 0,0 0 1 15,0 0 0-15,-7-8 0 0,7 8-1 0,0 0 1 16,-7-6 0-16,-2-1 0 0,9 7-1 0,0 0 1 16,-7-8 0-16,4 2 0 0,3 6-1 0,0 0 1 15,-5-7 0-15,-1-1 0 0,6 8-1 0,0 0 1 16,-7-10 0-16,-3 0 0 0,10 10-1 0,0 0 1 0,-9-10 0 16,-2-3 0-16,11 13 0 0,0 0 0 0,-13-12 0 15,1 0 0-15,12 12 0 0,0 0 0 0,-16-11 0 16,1-6 0-16,15 17 0 0,0 0 0 0,-16-15 0 15,4 5 0-15,12 10 0 0,0 0 0 0,-10-7 0 16,2 1 0-16,8 6 0 0,0 0 0 0,-10-4 0 16,0-2 0-16,10 6 0 0,0 0 0 0,-9-4 0 15,0 3 0-15,9 1 0 0,0 0 0 0,-8-2 0 16,2 1 0-16,6 1 0 0,0 0 0 0,-10 0 0 16,1 0 0-16,9 0 0 0,0 0 0 0,-7 0 0 15,0 0 0-15,7 0 0 0,0 0 0 0,-7 0 0 0,0 0 0 16,7 0 0-16,0 0 0 0,-7 0 0 0,-1 0 0 15,8 0-1-15,0 0 1 0,-4 0 0 0,-3 0 0 16,7 0-1-16,0 0 1 0,-6 0 0 0,-1 0 0 16,7 0-1-16,0 0 1 0,-10 0 0 0,0 0 0 15,10 0-1-15,0 0 1 0,-13 1 0 0,1 2 0 16,12-3 0-16,0 0 0 0,-12 3 0 0,-6 0 0 16,18-3 0-16,0 0 0 0,-15 3 0 0,0 1 0 0,15-4 0 15,0 0 0-15,-11 5 0 0,1-2 0 0,10-3 0 16,0 0 0-16,-10 2 0 0,-3-1 0 0,13-1 0 15,0 0 0-15,-13 3 0 0,1 0 0 0,12-3 0 0,0 0 0 16,-10 3 0-16,0 1 0 0,10-4 0 0,0 0 0 16,-8 5 0-16,0 0 0 0,8-5 0 0,0 0 0 15,-5 2 0-15,5-2 0 0,0 0 0 0,0 0 0 16,-6 6 0-16,6-6 0 0,0 0 0 0,0 0 0 0,-7 4 0 16,1-2 0-16,6-2 0 0,0 0 0 0,-6 1 0 15,6-1 0-15,0 0 0 0,0 0 0 0,-7 0 0 16,7 0 0-16,0 0 0 0,0 0 0 0,0 0 0 15,-4 6 0-15,4-6 0 0,0 0 0 0,0 0 0 16,0 0 0-16,0 0 0 0,0 0 0 0,-4 5 0 16,4-5 0-16,0 0 0 0,0 0 0 0,0 0 0 15,-5 6 0-15,5-6 0 0,0 0 0 0,0 0 0 16,0 0 0-16,0 0-1 0,0 0 1 0,-1 6 0 16,1-6 0-16,0 0-1 0,0 0 1 0,0 7 0 15,0-7 0-15,0 0-1 0,0 0 1 0,1 7-1 0,-1-7 1 16,0 0-1-16,0 0 1 0,0 0-1 0,5 7 1 15,-5-7-1-15,0 0 1 0,0 0-1 0,0 0 1 16,0 0-1-16,0 0 1 0,0 0-1 0,2 5 1 16,-2-5-2-16,0 0 2 0,0 0-2 0,6-1 2 15,-6 1-3-15,0 0 3 0,0 0-2 0,6-3 2 16,-6 3-2-16,0 0 2 0,0 0-2 0,6-7 2 0,-6 7-2 16,0 0 2-16,5-8-2 0,0-5 2 0,-5 13-2 15,0 0 2-15,7-16-2 0,-4 2 2 0,-3 14-1 16,0 0 1-16,4-14-1 0,-3-4 1 0,-1 18-2 15,0 0 2-15,3-20-1 0,2-1 1 0,-5 21-2 0,0 0 2 16,2-18-1-16,-2 1 1 0,0 17-1 0,0 0 1 16,3-17 0-16,5 0 0 0,-8 17-1 0,0 0 1 15,5-19 0-15,2 2 0 0,-7 17 0 0,0 0 0 16,8-16 0-16,-3 3 0 0,-5 13-1 0,0 0 1 16,5-12 0-16,2-4 0 0,-7 16-1 0,0 0 1 0,7-15 0 15,0 1 0-15,-7 14 0 0,0 0 0 0,7-14 0 16,1-3 0-16,-8 17-1 0,0 0 1 0,8-17 0 15,2 1 0-15,-10 16 0 0,0 0 0 0,7-18 0 16,-2-4 0-16,-5 22-1 0,0 0 1 0,3-26 0 16,2 2 0-16,-5 24-1 0,0 0 1 0,6-25 0 15,3 5 0-15,-9 20 0 0,0 0 0 0,7-18 0 16,-3 4 0-16,-4 14 0 0,0 0 0 0,3-16 0 16,0-3 0-16,-3 19 0 0,0 0 0 0,3-19 0 0,4 4 0 15,-7 15 0-15,0 0 0 0,9-16 0 0,-5 1 0 16,-4 15-1-16,0 0 1 0,3-18 0 0,-2 1 0 15,-1 17 0-15,0 0 0 0,3-19 0 0,1-2 0 16,-4 21 0-16,0 0 0 0,6-24 0 0,-2-4 0 16,-4 28 0-16,0 0 0 0,3-28 0 0,2 1 0 15,-5 27 0-15,0 0 0 0,1-22 0 0,2 2 0 16,-3 20 0-16,0 0 0 0,3-18 0 0,-2 1 0 16,-1 17 0-16,0 0 0 0,0-16 0 0,0 6 0 0,0 10 0 15,0 0 0-15,0-9 0 0,0-3 0 0,0 12 0 16,0 0 0-16,2-15 0 0,-1-5 0 0,-1 20 0 15,0 0 0-15,3-22 0 0,-3 1 0 0,0 21 0 16,0 0 0-16,-3-27 0 0,3-1 0 0,0 28 0 16,0 0 0-16,0-29 0 0,0 3 0 0,0 26 0 0,0 0 0 15,0-28 0-15,3 2 0 0,-3 26 0 0,0 0 0 16,0-20 0-16,1 6 0 0,-1 14 0 0,0 0 0 16,0-12 0-16,0-2 0 0,0 14 0 0,0 0 0 0,0-13 0 15,0 6 0-15,0 7 0 0,0 0 0 0,0-7 0 16,0-3 0-16,0 10 0 0,0 0 0 0,2-14 0 15,2-6 0-15,-4 20 0 0,0 0 0 0,1-15 0 16,2 5 0-16,-3 10 0 0,0 0 0 0,3-9 0 16,2 0 0-16,-5 9 0 0,0 0 0 0,1-12 0 15,2 4 0-15,-3 8 0 0,0 0 0 0,3-9 0 16,0-2 0-16,-3 11 0 0,0 0 0 0,4-11 0 16,-3 1 0-16,-1 10 0 0,0 0 0 0,3-10 0 15,0-2 0-15,-3 12 0 0,0 0 0 0,4-17 0 16,4-3 0-16,-8 20 0 0,0 0 0 0,2-18 0 0,3 4 0 15,-5 14 0-15,0 0 0 0,1-13 0 0,5-4 0 16,-6 17 0-16,0 0 0 0,4-16 0 0,0 4 0 16,-4 12 0-16,0 0 0 0,3-11 0 0,-3 1 0 15,0 10 0-15,0 0 0 0,2-9 0 0,4 1 0 16,-6 8 0-16,0 0 0 0,4-10 0 0,0-1 0 16,-4 11 0-16,0 0 0 0,2-10 0 0,-2 1 0 15,0 9 0-15,0 0 0 0,1-9 0 0,2-4 0 0,-3 13 0 16,0 0 0-16,3-16 1 0,1 4-1 0,-4 12 0 15,0 0 0-15,4-12 1 0,-1 4-1 0,-3 8 0 16,0 0 0-16,2-10 1 0,1-1-1 0,-3 11 0 16,0 0 0-16,0-14 1 0,1 3-1 0,-1 11 0 0,0 0 0 15,0-10 1-15,0-2-1 0,0 12 0 0,0 0 0 16,0-15 1-16,1-8-1 0,-1 23 0 0,0 0 0 16,2-21 1-16,-2 9-1 0,0 12 0 0,0 0 0 15,-2-16 0-15,1-1 0 0,1 17 0 0,0 0 0 0,0-17 0 16,0 5 0-16,0 12 0 0,0 0 0 0,0-12 0 15,0 1 0-15,0 11 0 0,0 0 0 0,-1-14 0 16,-4-3 0-16,5 17 0 0,0 0 0 0,-3-17 0 16,-1 2 0-16,4 15-1 0,0 0 1 0,-6-16 0 15,2-1 0-15,4 17 0 0,0 0 0 0,-3-21 0 16,-1-4 0-16,4 25 0 0,0 0 0 0,-4-28 0 16,-2 2 0-16,6 26 0 0,0 0 0 0,-2-25 1 15,-2 0-1-15,4 25 1 0,0 0-1 0,0-24 2 16,-3 7-2-16,3 17 2 0,0 0-2 0,0-17 2 0,0-4-2 15,0 21 2-15,0 0-2 0,0-20 2 0,0 6-2 16,0 14 2-16,0 0-2 0,-1-10 2 0,-5-8-2 16,6 18 1-16,0 0-1 0,-4-18 2 0,4-2-2 15,0 20 1-15,0 0-1 0,0-20 1 0,-3 1-1 16,3 19 0-16,0 0 0 0,-3-22 1 0,2 1-1 16,1 21 0-16,0 0 0 0,-5-24 0 0,2 6 0 15,3 18 0-15,0 0 0 0,-3-20 0 0,-1-5 0 16,4 25 0-16,0 0 0 0,-4-25 0 0,-2 4 0 0,6 21 0 15,0 0 0-15,-1-22 0 0,-5-3 0 0,6 25 0 16,0 0 0-16,-6-27 0 0,0-1 0 0,6 28 0 16,0 0 0-16,-5-24 0 0,2 10 0 0,3 14 0 0,0 0 0 15,-6-17 1-15,0-1-1 0,6 18 1 0,0 0-1 16,-5-23 1-16,3-3-1 0,2 26 1 0,0 0-1 16,-3-27 1-16,0 2-1 0,3 25 2 0,0 0-2 0,-4-24 2 15,-4-3-2-15,8 27 2 0,0 0-2 0,-9-30 2 16,3 5-2-16,6 25 1 0,0 0-1 0,-4-21 2 15,-2 5-2-15,6 16 2 0,0 0-2 0,-4-17 2 16,1-5-2-16,3 22 1 0,0 0-1 0,-3-20 1 16,2 3-1-16,1 17 0 0,0 0 0 0,-5-14 1 15,2 2-1-15,3 12 0 0,0 0 0 0,-2-10 1 16,0 0-1-16,2 10 0 0,0 0 0 0,-4-11 1 16,1-1-1-16,3 12 0 0,0 0 0 0,-3-9 1 15,2-1-1-15,1 10 1 0,0 0-1 0,-3-10 1 16,0 4-1-16,3 6 1 0,0 0-1 0,0 0 1 0,-3-10-1 15,3 10 1-15,0 0-1 0,-1-4 1 16,1 4-1-16,0 0 0 0,0 0 0 0,0-8 1 0,0 8-1 16,0 0 0-16,0 0 0 0,0 0 0 0,3-6 0 15,-3 6 0-15,0 0 0 0,0 0 0 0,0-6 0 16,0 6 0-16,0 0 0 0,0 0 0 0,4-5 0 16,-4 5 0-16,0 0 0 0,0 0 1 0,0 0-1 15,0 0 0-15,0 0 0 0,4-4 1 0,-4 4-1 0,0 0 1 16,0 0-1-16,6 0 1 0,-6 0-1 0,0 0 1 15,0 0-1-15,11 9 1 0,1 5-1 0,-12-14 1 16,0 0-1-16,10 16 1 0,0-1-1 0,-10-15 1 16,0 0-1-16,7 15 1 0,-1-6-1 0,-6-9 0 0,0 0 0 15,7 10 1-15,5 1-1 0,-12-11 0 0,0 0 0 16,8 12 0-16,1-5 0 0,-9-7 0 0,0 0 0 16,5 10 0-16,0 0 0 0,-5-10 0 0,0 0 0 15,6 12 0-15,-4 1 0 0,-2-13 0 0,0 0 0 16,6 14 0-16,1 0 0 0,-7-14 0 0,0 0 0 15,7 15 0-15,-2-3 0 0,-5-12 0 0,0 0 0 0,6 10 0 16,-2-1 0-16,-4-9 0 0,0 0 0 0,7 10 1 16,3 0-1-16,-10-10 1 0,0 0-1 0,7 9 1 15,-1 0-1-15,-6-9 1 0,0 0-1 0,6 8 1 16,-2 4-1-16,-4-12 1 0,0 0-1 0,7 11 1 16,0-1-1-16,-7-10 0 0,0 0 0 0,8 10 1 15,-4-1-1-15,-4-9 0 0,0 0 0 0,4 9 1 16,2 1-1-16,-6-10 0 0,0 0 0 0,8 12 0 15,3 3 0-15,-11-15 0 0,0 0 0 0,10 10 1 16,-2 0-1-16,-8-10 1 0,0 0-1 0,7 5 1 0,-4 2-1 16,-3-7 1-16,0 0-1 0,6 5 2 0,1 2-2 15,-7-7 2-15,0 0-2 0,7 8 3 0,-1-5-3 16,-6-3 1-16,0 0-1 0,6 4 1 0,4-1-1 16,-10-3 1-16,0 0-1 0,11 10 1 0,-1-3-1 15,-10-7 1-15,0 0-1 0,8 6 1 0,3 1-1 16,-11-7 2-16,0 0-2 0,10 7 3 0,-3 0-3 0,-7-7 2 15,0 0-2-15,9 8 3 0,7 6-3 0,-16-14 2 16,0 0-2-16,17 10 2 0,-7-3-2 0,-10-7 1 16,0 0-1-16,4 4 1 0,-4-4-1 0,0 0 0 15,0 0 0-15,7 6 1 0,-7-6-1 0,0 0 0 16,0 0 0-16,9 10 1 0,-3-6-1 0,-6-4 0 0,0 0 0 16,0 0 1-16,7 6-1 0,-7-6 0 0,0 0 0 15,0 0 1-15,6 5-1 0,-6-5 1 0,0 0-1 16,0 0 1-16,13 7-1 0,-13-7 0 0,0 0 0 0,8 0 1 15,-2 2-1-15,-6-2 0 0,0 0 0 0,0 0 1 16,9 4-1-16,-9-4 0 0,0 0 0 0,5 4 0 16,1-2 0-16,-6-2 0 0,0 0 0 0,7 2 0 15,0 1 0-15,-7-3 0 0,0 0 0 0,8 3 0 16,-1-3 0-16,-7 0 0 0,0 0 0 0,7 1 0 16,0-1 0-16,-7 0 0 0,0 0 0 0,7 0 0 15,0 0 0-15,-7 0 0 0,0 0 0 0,8 0 0 16,-1 2 0-16,-7-2 0 0,0 0 0 0,11 4 1 15,2 3-1-15,-13-7 0 0,0 0 0 0,16 7 0 16,-3-3 0-16,-13-4 0 0,0 0 0 0,10 5 0 0,-1-4 0 16,-9-1 0-16,0 0 0 0,10 1 0 0,-2 1 0 15,-8-2 0-15,0 0 0 0,6 1 0 0,1-1 0 16,-7 0 0-16,0 0 0 0,4 0 0 0,4 2 0 16,-8-2 0-16,0 0 0 0,4 2 0 0,2-2 0 15,-6 0 0-15,0 0 0 0,5 0 0 0,-5 0 0 16,0 0 0-16,0 0 0 0,8-2 0 0,-8 2 0 15,0 0 0-15,0 0 0 0,0 0 0 0,10-3 0 16,-10 3 0-16,0 0 0 0,4-2 0 0,2 1 0 0,-6 1 0 16,0 0 0-16,0 0 0 0,7-1 0 0,-7 1 0 15,0 0 0-15,0 0 0 0,4-9 0 0,-4 9 0 16,0 0 0-16,4-7 0 0,1 0 0 0,-5 7 0 0,0 0 0 16,4-7 1-16,-1 1-1 0,-3 6 2 0,0 0-2 15,0 0 2-15,3-7-2 0,-3 7 2 0,0 0-2 16,0 0 3-16,7-7-3 0,-7 7 3 0,0 0-3 15,1-10 4-15,1 1-4 0,-2 9 4 0,0 0-4 0,0-13 5 16,0-1-5-16,0 14 4 0,0 0-4 0,1-13 4 16,4-7-4-16,-5 20 3 0,0 0-3 0,4-19 4 15,2-5-4-15,-6 24 2 0,0 0-2 0,1-23 3 16,-1 1-3-16,0 22 2 0,0 0-2 0,1-24 2 16,4-1-2-16,-5 25 1 0,0 0-1 0,0-27 1 15,0-1-1-15,0 28 0 0,0 0 0 0,1-27 1 16,2 10-1-16,-3 17 0 0,0 0 0 0,3-16 0 15,-2 5 0-15,-1 11 0 0,0 0 0 0,0-12 0 16,3-5 0-16,-3 17 0 0,0 0 0 0,0-14 0 16,0 2 0-16,0 12 0 0,0 0 0 0,0-11 0 0,0-2 0 15,0 13 0-15,0 0 0 0,2-15 0 0,-1-2 0 16,-1 17 0-16,0 0 0 0,4-21 0 0,-2-3 0 16,-2 24-1-16,0 0 1 0,3-25 0 0,0-1 0 15,-3 26-1-15,0 0 1 0,2-25 0 0,0 1 0 16,-2 24-1-16,0 0 1 0,3-24 0 0,0 9 0 15,-3 15-1-15,0 0 1 0,5-10 0 0,1 1 0 16,-6 9-1-16,0 0 1 0,4-8 0 0,1-3 0 0,-5 11 0 16,0 0 0-16,5-12 0 0,3 0 0 0,-8 12-1 15,0 0 1-15,8-12 0 0,2-3 0 0,-10 15-1 16,0 0 1-16,12-17 0 0,-1 1 0 0,-11 16-1 0,0 0 1 16,7-12 0-16,2 2 0 0,-9 10-2 0,0 0 2 15,7-7-1-15,-7 7 1 0,0 0-2 0,0 0 2 16,10-7-2-16,-3 0 2 0,-7 7-2 0,0 0 2 15,8-6-1-15,-4 2 1 0,-4 4-1 0,0 0 1 16,0 0-1-16,10-3 1 0,-10 3-1 0,0 0 1 0,6-4-1 16,-6 4 1-16,0 0-1 0,0 0 1 0,0 0 0 15,7-3 0-15,-7 3-1 0,0 0 1 0,0 0 0 16,8-6 0-16,-8 6-1 0,0 0 1 0,0 0-1 16,9-5 1-16,-9 5-1 0,0 0 1 0,0 0-1 15,2-9 1-15,-2 9-1 0,0 0 1 0,0 0 0 16,10-8 0-16,-10 8-1 0,0 0 1 0,5-4 0 15,0-3 0-15,-5 7-1 0,0 0 1 0,4-6 0 16,-4 6 0-16,0 0-1 0,0 0 1 0,3-7-1 16,-3 7 1-16,0 0-1 0,0 0 1 0,6-10-1 0,-6 10 1 15,0 0-2-15,0 0 2 0,5-3-1 0,-5 3 1 16,0 0-2-16,0 0 2 0,7-4-1 0,-7 4 1 16,0 0-1-16,0 0 1 0,5-6-1 0,-5 6 1 15,0 0-1-15,0 0 1 0,10-5 0 0,-10 5 0 16,0 0-1-16,0 0 1 0,7-7 0 0,0 3 0 15,-7 4 0-15,0 0 0 0,7-7 0 0,-1 4 0 16,-6 3 0-16,0 0 0 0,0 0 0 0,10-10 0 0,-10 10 0 16,0 0 0-16,7-4 0 0,-7 4 0 0,0 0 0 15,0 0 0-15,9-9 0 0,1 5 0 0,-10 4 0 16,0 0 0-16,7-3 0 0,2-2 0 0,-9 5 0 16,0 0 0-16,10-5 0 0,-3 0 0 0,-7 5 0 0,0 0 0 15,7-5 0-15,0-2 0 0,-7 7 0 0,0 0 0 16,5-5 0-16,2-1 0 0,-7 6 0 0,0 0 0 15,7-5 0-15,-7 5 0 0,0 0 0 0,0 0 0 16,7-6 0-16,-7 6 0 0,0 0 0 0,0 0 0 16,7-4 0-16,-7 4 0 0,0 0 0 0,0 0 0 0,7-3 0 15,-7 3 0-15,0 0-1 0,0 0 1 0,0 0 0 16,0 0 0-16,0 0-1 0,0 0 1 0,0 0 0 16,6-3 0-16,-6 3-1 0,0 0 1 0,0 0 0 15,0 0 0-15,0 0-1 0,0 0 1 0,0 0 0 16,6 0 0-16,-6 0-1 0,0 0 1 0,0 0 0 15,0 0 0-15,0 0-1 0,0 0 1 0,0 0 0 16,7 0 0-16,-7 0-1 0,0 0 1 0,0 0 0 16,0 0 0-16,0 0-1 0,0 0 1 0,0 0 0 0,4 0 0 15,-4 0-1-15,0 0 1 0,0 0-1 0,0 0 1 16,0 0-1-16,0 0 1 0,0 0-1 0,8 0 1 16,-8 0-2-16,0 0 2 0,0 0-2 0,0 0 2 15,0 0-3-15,0 0 3 0,0 0-2 0,0 0 2 16,0 0-3-16,0 0 3 0,0 0-2 0,0 0 2 15,0 0-2-15,0 0 2 0,0 0-2 0,0 0 2 16,0 0-2-16,0 0 2 0,0 0-1 0,4 0 1 0,-4 0-1 16,0 0 1-16,0 0-1 0,0 0 1 0,0 0-1 15,0 0 1-15,0 0-1 0,0 0 1 0,0 0-1 16,0 0 1-16,0 0 0 0,0 0 0 0,0 0-1 0,0 0 1 16,0 0 0-16,0 0 0 0,0 0-1 15,0 0 1-15,3 6 0 0,-3-6 0 0,0 0 0 0,0 0 0 16,0 0 0-16,0 0 0 0,0 0 0 0,0 0 0 15,0 5 0-15,0-5 0 0,0 0-1 0,0 0 1 16,0 0 0-16,0 0 0 0,0 0-1 0,0 0 1 0,0 0 0 16,0 0 0-16,0 0-1 0,0 0 1 0,0 0 0 15,0 0 0-15,0 0-1 0,0 0 1 0,0 0 0 16,0 0 0-16,0 0-1 0,0 0 1 0,0 0 0 16,0 0 0-16,0 0-1 0,0 0 1 0,0 0 0 15,0 0 0-15,0 0-1 0,0 0 1 0,0 0 0 16,0 0 0-16,0 0-1 0,0 0 1 0,0 0-1 15,0 0 1-15,0 0-1 0,0 0 1 0,0 0-1 16,4 2 1-16,-4-2-1 0,0 0 1 0,0 0-1 16,0 0 1-16,0 0-1 0,0 0 1 0,0 0-1 15,10 7 1-15,-10-7-1 0,0 0 1 0,0 0 0 16,6 5 0-16,-6-5-1 0,0 0 1 0,0 0 0 0,0 0 0 16,0 0-2-16,0 0 2 0,6 0-1 0,-6 0 1 15,0 0-1-15,0 0 1 0,8-2-1 0,-8 2 1 16,0 0-1-16,0 0 1 0,7 0-1 0,-7 0 1 15,0 0-1-15,0 0 1 0,0 0 0 0,10-7 0 16,-10 7-1-16,0 0 1 0,8-5 0 0,-1 0 0 16,-7 5-2-16,0 0 2 0,7-6-1 0,-7 6 1 0,0 0-2 15,0 0 2-15,6-8-1 0,2 2 1 0,-8 6-2 16,0 0 2-16,9-6-1 0,-2 1 1 0,-7 5-1 16,0 0 1-16,6-5-1 0,0-2 1 0,-6 7-1 0,0 0 1 15,5-9 0-15,3-1 0 0,-8 10-1 0,0 0 1 16,7-10 0-16,1 1 0 0,-8 9 0 0,0 0 0 15,5-7 0-15,-3 0 0 0,-2 7 0 0,0 0 0 16,3-8 0-16,2-1 0 0,-5 9 0 0,0 0 0 16,1-8 0-16,2 1 0 0,-3 7 0 0,0 0 0 15,3-6 0-15,-3 6 0 0,0 0 0 0,0 0 0 0,1-8 0 16,-1 8 0-16,0 0 0 0,0 0 0 0,0-9 0 16,0 9 0-16,0 0 0 0,0 0 0 0,0 0 0 15,0 0 0-15,0 0 0 0,0 0 0 0,5-4 0 16,-5 4 0-16,0 0 0 0,0 0 0 0,0 0 0 15,0 0 0-15,0 0 0 0,0 0 0 0,2-7 0 16,-2 7 0-16,0 0 0 0,0 0 0 0,0 0 0 16,0 0 0-16,0 0 0 0,0 0 0 0,6-7 0 15,-6 7 0-15,0 0-1 0,0 0 1 0,4-6 0 16,-4-1 0-16,0 7-2 0,0 0 2 0,2-5-1 0,-1-1 1 16,-1 6-2-16,0 0 2 0,5-5-2 0,-2-4 2 15,-3 9-2-15,0 0 2 0,4-10-2 0,0-2 2 16,-4 12-2-16,0 0 2 0,3-12-1 0,-3 0 1 15,0 12-1-15,0 0 1 0,1-14-1 0,2-2 1 16,-3 16-1-16,0 0 1 0,3-20 0 0,3-2 0 16,-6 22-1-16,0 0 1 0,6-17 0 0,-1 0 0 15,-5 17-1-15,0 0 1 0,6-13-1 0,-4 4 1 0,-2 9-2 16,0 0 2-16,2-10-1 0,1-3 1 0,-3 13-2 16,0 0 2-16,5-13-1 0,-1 2 1 0,-4 11-1 15,0 0 1-15,6-8-1 0,-1 3 1 0,-5 5-1 0,0 0 1 16,6-7 0-16,1-2 0 0,-7 9-1 0,0 0 1 15,5-8 0-15,0 3 0 0,-5 5-1 0,0 0 1 16,0 0 0-16,9-6 0 0,-9 6-1 0,0 0 1 16,7-1 0-16,-3-2 0 0,-4 3-1 0,0 0 1 0,0 0-1 15,8-7 1-15,-8 7-1 0,0 0 1 0,0 0-1 16,7-3 1-16,-7 3-1 0,0 0 1 0,7-3-1 16,0 0 1-16,-7 3-1 0,0 0 1 0,7-1 0 15,1-2 0-15,-8 3-1 0,0 0 1 0,0 0 0 16,7-5 0-16,-7 5-1 0,0 0 1 0,5 0 0 15,1 0 0-15,-6 0-1 0,0 0 1 0,7 0 0 16,-2 0 0-16,-5 0-1 0,0 0 1 0,5 0 0 16,-5 0 0-16,0 0-1 0,0 0 1 0,9 1 0 15,-9-1 0-15,0 0-1 0,0 0 1 0,7 7-1 16,0 0 1-16,-7-7-1 0,0 0 1 0,5 7-1 0,-1-1 1 16,-4-6-1-16,0 0 1 0,3 7-1 0,0-3 1 15,-3-4-2-15,0 0 2 0,0 0-1 0,8 9 1 16,-8-9-2-16,0 0 2 0,0 0-2 0,5 7 2 15,-5-7-3-15,0 0 3 0,0 0-3 0,0 0 3 16,0 0-3-16,0 0 3 0,5 5-3 0,-5-5 3 16,0 0-3-16,0 0 3 0,5 7-2 0,-5-7 2 15,0 0-2-15,0 0 2 0,0 0-2 0,4 4 2 16,-4-4-2-16,0 0 2 0,0 0-2 0,0 0 2 0,0 0-2 16,0 0 2-16,0 0-2 0,6 6 2 0,-6-6-1 15,0 0 1-15,0 0-1 0,0 0 1 0,0 0-1 16,0 0 1-16,0 0 0 0,5-3 0 0,-5 3 0 0,0 0 0 15,0 0 0-15,0 0 0 0,0 0 0 0,0 0 0 16,0 0 0-16,6-4 0 0,-6 4 0 0,0 0 0 16,0 0 0-16,0 0 0 0,0 0 0 0,0 0 0 15,4-6 0-15,-4 6 0 0,0 0 0 0,0 0 0 0,6-4 1 16,-6 4-1-16,0 0 0 0,0 0 0 0,6-5 1 16,-6 5-1-16,0 0 0 0,0 0 0 0,0 0 1 15,0 0-1-15,0 0 0 0,0 0 0 0,0 0 1 16,0 0-1-16,0 0 0 0,0 0 0 0,0 0 1 15,0 0-1-15,0 0 0 0,0 0 0 0,0 0 0 16,-6 9 0-16,6-9 0 0,0 0 0 0,-10 20 0 16,-7 5 0-16,17-25 0 0,0 0 0 0,-14 34 0 15,2 7 0-15,12-41-1 0,0 0 1 0,-10 42 0 16,0-6 0-16,10-36-1 0,0 0 1 0,-10 25 0 16,1-5 0-16,9-20-1 0,0 0 1 0,-5 14 0 0,0-7 0 15,5-7-1-15,0 0 1 0,-5 5 0 0,-1 2 0 16,6-7-1-16,0 0 1 0,-6 5 0 0,-1 0 0 15,7-5-1-15,0 0 1 0,-9 6 0 0,2-1 0 16,7-5-1-16,0 0 1 0,-10 9 0 0,2-2 0 16,8-7 0-16,0 0 0 0,-8 8 0 0,-2 1 0 15,10-9 0-15,0 0 0 0,-8 8 0 0,-5-1 0 16,13-7 0-16,0 0 0 0,-12 10 0 0,4 0 0 0,8-10-1 16,0 0 1-16,-10 10 0 0,1-3 0 0,9-7-1 15,0 0 1-15,-9 8 0 0,-1 1 0 0,10-9-1 16,0 0 1-16,-14 11-1 0,0-1 1 0,14-10-1 0,0 0 1 15,-18 8-1-15,6 1 1 0,12-9-1 0,0 0 1 16,-11 8 0-16,-1 2 0 0,12-10-1 0,0 0 1 16,-10 11 0-16,-1-1 0 0,11-10-1 0,0 0 1 15,-8 9 0-15,1-1 0 0,7-8-1 0,0 0 1 16,-3 6 0-16,3-6 0 0,0 0-1 0,0 0 1 16,0 0 0-16,-6 7 0 0,6-7-1 0,0 0 1 0,0 0 0 15,0 0 0-15,0 0-1 0,0 0 1 0,6 4 0 16,-6-4 0-16,0 0 0 0,0 0 0 0,8-7 0 15,2-1 0-15,-10 8 0 0,0 0 0 0,12-12 0 16,4-5 0-16,-16 17-1 0,0 0 1 0,17-19 0 16,0 0 0-16,-17 19-1 0,0 0 1 0,16-14-1 15,-2 0 1-15,-14 14-1 0,0 0 1 0,15-12 0 16,-1-5 0-16,-14 17-1 0,0 0 1 0,13-16 0 16,-4 2 0-16,-9 14-1 0,0 0 1 0,8-14 0 15,6-3 0-15,-14 17 0 0,0 0 0 0,13-20 0 0,0-1 0 16,-13 21 0-16,0 0 0 0,12-22 0 0,-2-1 0 15,-10 23 0-15,0 0 0 0,11-24 0 0,4 2 0 16,-15 22 0-16,0 0 0 0,13-28 0 0,-3 1 0 16,-10 27 0-16,0 0 0 0,11-24 0 0,2 4 0 15,-13 20-1-15,0 0 1 0,13-17 0 0,1-2 0 16,-14 19 0-16,0 0 0 0,15-17 0 0,-1 4 0 0,-14 13 0 16,0 0 0-16,11-10 0 0,-2 0 0 0,-9 10-1 15,0 0 1-15,6-9 0 0,-2 1 0 0,-4 8-1 16,0 0 1-16,4-5 0 0,2-2 0 0,-6 7-1 15,0 0 1-15,3-9 0 0,-2 2 0 0,-1 7-1 0,0 0 1 16,0-7 0-16,0 0 0 0,0 7-1 0,0 0 1 16,0-10 0-16,0 1 0 0,0 9 0 0,0 0 0 15,0-8 0-15,0 3 0 0,0 5 0 0,0 0 0 16,-1-6 0-16,-2-4 0 0,3 10 0 0,0 0 0 0,-4-11 0 16,-2-2 0-16,6 13 0 0,0 0 0 0,-4-9 0 15,-2-1 0-15,6 10 0 0,0 0 0 0,-6-6 1 16,1 2-1-16,5 4 0 0,0 0 0 0,-2-7 1 15,-4 1-1-15,6 6 0 0,0 0 0 0,0 0 1 16,-4-7-1-16,4 7 0 0,0 0 0 0,0 0 1 16,0 0-1-16,0 0 0 0,0 0 0 0,-4-5 0 15,4 5 0-15,0 0 0 0,0 0 0 0,0 0 0 16,-3-5 0-16,3 5 0 0,0 0 0 0,0 0 0 16,0 0 0-16,0 0 0 0,0 0 0 0,-3-7 0 15,3 7 0-15,0 0 0 0,0 0 0 0,0 0 0 0,-6-7 0 16,6 7 0-16,0 0 0 0,0 0 0 0,-7-5 0 15,7 5 0-15,0 0 0 0,0 0 0 0,-11-5 0 16,11 5 0-16,0 0 0 0,-7-2 0 0,-1-1 0 16,8 3 0-16,0 0 0 0,-10-3 0 0,2 0 0 15,8 3 0-15,0 0 0 0,-7-1 0 0,-4-2 0 16,11 3 0-16,0 0 0 0,-8 0 0 0,1-6 0 16,7 6 0-16,0 0 0 0,-6-4 0 0,6 4 0 0,0 0 0 15,0 0 0-15,-9-7 0 0,9 7 0 0,0 0 0 16,0 0 0-16,-5 0 0 0,5 0 0 0,0 0 0 15,0 0 0-15,-9-6 0 0,9 6 0 0,0 0 0 16,0 0 0-16,-9-1 0 0,9 1 0 0,0 0 0 0,0 0 0 16,0 0 0-16,0 0 0 0,0 0 0 0,0 0 0 15,-7-1 0-15,7 1 0 0,0 0 0 0,0 0 0 16,0 0 0-16,-6 0 0 0,6 0 0 0,0 0 0 16,0 0 0-16,0 0 0 0,0 0 0 0,0 0 0 0,0 0 0 15,0 0 0-15,0 0 0 0,0 0 0 0,0 0 0 16,0 0 0-16,0 0-1 0,0 0 1 0,0 0 0 15,-4-5 0-15,4 5 0 0,0 0 0 0,0 0 0 16,0 0 0-16,0 0 0 0,0 0 0 0,0 0 0 16,-7-7 0-16,7 7 0 0,0 0 0 0,0 0 0 15,0 0 0-15,0 0 0 0,0 0 0 0,0 0 0 16,0 0 0-16,0 0 0 0,0 0 0 0,0 0 0 16,0 0 0-16,0 0 0 0,0 0 0 0,0 0 0 15,0 0 0-15,0 0 0 0,0 0 0 0,0 0 0 16,0 0 0-16,0 0 0 0,0 0 0 0,0 0 0 0,0 0 0 15,0 0 0-15,0 0 0 0,0 0 0 0,-4-3 0 16,4 3 0-16,0 0 0 0,0 0 0 0,-8 0 0 16,8 0 0-16,0 0 0 0,0 0 0 0,0 0 0 15,0 0 0-15,0 0 0 0,0 0 0 0,-5 0 0 16,5 0 0-16,0 0 0 0,0 0 0 0,-7 6 0 16,7-6 0-16,0 0 0 0,-6 7 0 0,0-3 0 0,6-4 0 15,0 0 0-15,-6 6 0 0,3-2 0 0,3-4 0 16,0 0 0-16,0 0 0 0,-10 6 0 0,10-6 0 15,0 0 0-15,0 0 0 0,-8 3 0 0,8-3 0 16,0 0 0-16,0 0 0 0,-7 4 0 0,7-4 0 0,0 0 0 16,0 0 0-16,-10 3 0 0,10-3 0 0,0 0 0 15,0 0 0-15,-5 0 0 0,5 0 0 0,0 0 0 16,0 0 0-16,-7 4 0 0,7-4 0 0,0 0 0 16,0 0 0-16,-4-1 0 0,4 1 0 0,0 0 0 0,0 0 0 15,-13-3 0-15,13 3 0 0,0 0 0 0,-7-3 0 16,1-1 0-16,6 4 0 0,0 0 0 0,-6-3 0 15,-2 0 0-15,8 3 0 0,0 0 0 0,-10-6 0 16,0 2 0-16,10 4 0 0,0 0 0 0,-12-5 0 16,-2 0 0-16,14 5 0 0,0 0 0 0,-16-5 0 15,2 3 0-15,14 2 0 0,0 0 0 0,-12 0 0 16,1-3 0-16,11 3 0 0,0 0 0 0,-18-2 0 16,4-1 0-16,14 3 0 0,0 0 0 0,-13-2 0 15,2 2 0-15,11 0 0 0,0 0 0 0,-10 0 0 16,-2 0 0-16,12 0 0 0,0 0 0 0,-11 0 0 0,1 0 0 15,10 0 0-15,0 0 0 0,-10-2 0 0,-2 2 0 16,12 0 0-16,0 0 0 0,-11-5 0 0,1 3 0 16,10 2 0-16,0 0 0 0,-9 0 0 0,-3 0 0 15,12 0 0-15,0 0 0 0,-10-3 0 0,0 0 0 16,10 3 0-16,0 0 0 0,-8-3 0 0,1 2 0 16,7 1 0-16,0 0 0 0,-5-3 0 0,5 3 0 0,0 0 0 15,0 0 0-15,0 0 1 0,-7-3-1 0,7 3 0 16,0 0 0-16,0 0 1 0,0 0-1 0,0 0 0 15,0 0 0-15,0 0 1 0,0 0-1 0,0 0 0 16,0 0 0-16,0 0 1 0,2-7-1 0,-2 7 0 16,0 0 0-16,0 0 0 0,11-10 0 0,-11 10 0 0,0 0 0 15,10-5 0-15,3 0 0 0,-13 5 0 0,0 0 0 16,16-7 0-16,-5 4 0 0,-11 3-1 0,0 0 1 16,12-5 0-16,-2 1 0 0,-10 4-1 0,0 0 1 15,10-7-1-15,1 1 1 0,-11 6-1 0,0 0 1 0,12-4-1 16,-5-2 1-16,-7 6-1 0,0 0 1 0,7-1-1 15,0 1 1-15,-7 0-2 0,0 0 2 0,7 0-1 16,-1-2 1-16,-6 2-2 0,0 0 2 0,6 0-1 16,1 0 1-16,-7 0-2 0,0 0 2 0,4 0-1 15,4 0 1-15,-8 0-1 0,0 0 1 0,7-1-1 16,0-2 1-16,-7 3-2 0,0 0 2 0,6 0-1 16,-6 0 1-16,0 0-2 0,0 0 2 0,7 0-1 15,-7 0 1-15,0 0-2 0,0 0 2 0,6-6-1 16,-6 6 1-16,0 0-2 0,0 0 2 0,7-1-1 15,-7 1 1-15,0 0-1 0,0 0 1 0,0 0 0 0,0 0 0 16,0 0-1-16,0 0 1 0,0 0 0 0,0 0 0 16,0 0 0-16,0 0 0 0,0-6 0 0,0 6 0 15,0 0 0-15,0 0 0 0,-12 0 0 0,4 0 0 16,8 0 0-16,0 0 0 0,-13 0 0 0,-6 3 0 16,19-3 0-16,0 0 0 0,-21 3 0 0,6-3 0 15,15 0 0-15,0 0 0 0,-14 1 0 0,-2 2 0 16,16-3 0-16,0 0 0 0,-19 3 0 0,5 0 0 0,14-3 0 15,0 0 0-15,-11 0 0 0,1-3 0 0,10 3 0 16,0 0 0-16,-9 0 0 0,0-3 0 0,9 3 0 16,0 0 0-16,-7 0 0 0,0 0 0 0,7 0 0 15,0 0 0-15,-6-1 0 0,6 1 0 0,0 0 0 0,0 0 0 16,-7-3 0-16,0 3 0 0,7 0 0 0,0 0 0 16,-7-3 0-16,-2 3 0 0,9 0 0 0,0 0 0 15,-7-3 0-15,1-1 0 0,6 4 0 0,0 0 0 0,-4-3 0 16,-5-2 0-16,9 5 0 0,0 0 0 0,-10-5 0 15,0 3 0-15,10 2 0 0,0 0 0 0,-10-2 0 16,-3-1 0-16,13 3 0 0,0 0 0 0,-13-2 0 16,5 2 0-16,8 0 0 0,0 0 0 0,-5-3 0 15,5 3 0-15,0 0 0 0,0 0 0 0,-10-3 0 16,10 3 0-16,0 0 0 0,0 0 0 0,-8-4 0 16,8 4 0-16,0 0 0 0,0 0 0 0,-5-7 0 15,5 7 0-15,0 0 0 0,0 0 0 0,-2-6 0 16,2 6 0-16,0 0 0 0,0 0 0 0,0 0 0 15,0-7 0-15,0 7 0 0,0 0 0 0,2-6 0 16,4 2 0-16,-6 4 0 0,0 0 0 0,10-7 0 0,-3 2 0 16,-7 5 0-16,0 0 0 0,12-8 0 0,4 1 0 15,-16 7-1-15,0 0 1 0,17-9 0 0,-3 2 0 16,-14 7 0-16,0 0 0 0,13-6 0 0,0 0 0 16,-13 6-1-16,0 0 1 0,14-4 0 0,-2 4 0 15,-12 0-1-15,0 0 1 0,11-3 0 0,-1 2 0 16,-10 1-1-16,0 0 1 0,12 0 0 0,-3 1 0 0,-9-1-1 15,0 0 1-15,8 3-1 0,-2 0 1 0,-6-3-1 16,0 0 1-16,6 1-1 0,1 1 1 0,-7-2-2 16,0 0 2-16,8 0-1 0,1 0 1 0,-9 0-2 15,0 0 2-15,7 0-1 0,-7 0 1 0,0 0-2 0,0 0 2 16,9-2-1-16,-9 2 1 0,0 0-1 0,0 0 1 16,7-1-1-16,-7 1 1 0,0 0-1 0,0 0 1 15,0 0 0-15,6 0 0 0,-6 0-1 0,0 0 1 16,0 0 0-16,0 0 0 0,0 0 0 0,0 0 0 0,0 0 0 15,0 0 0-15,0 0 0 0,0 0 0 0,0 0 0 16,0 0 0-16,0 0 0 0,0 0 0 0,0 0 0 16,0 0 0-16,0 0 0 0,0 0 0 0,-13 7 0 15,3-7 0-15,10 0 0 0,0 0 0 0,-15 3 0 16,-2-3 0-16,17 0 0 0,0 0 0 0,-20 4 0 16,-4 3 0-16,24-7 0 0,0 0 0 0,-26 8 0 15,-1-5 0-15,27-3 0 0,0 0 0 0,-29 4 0 16,3-4 0-16,26 0 0 0,0 0 0 0,-26 0 0 15,3 0 0-15,23 0 0 0,0 0 0 0,-17-2 0 16,1 0 0-16,16 2 0 0,0 0 0 0,-10-3 0 0,3 3 0 16,7 0 0-16,0 0 0 0,-4-2 0 0,-3 2 0 15,7 0 0-15,0 0 0 0,-12 0 0 0,4 0 0 16,8 0 0-16,0 0 0 0,-6 0 0 0,6 0 0 16,0 0 0-16,0 0 0 0,-6 0 0 0,6 0 0 15,0 0 0-15,0 0 0 0,-4-6 0 0,4 6 0 16,0 0 0-16,0 0 0 0,-10-7 1 0,5 3-1 15,5 4 0-15,0 0 0 0,-2-9 0 0,-1 1 0 0,3 8 0 16,0 0 0-16,-2-10 0 0,2 0 0 0,0 10 0 16,0 0 0-16,2-8 0 0,-1 3 0 0,-1 5 0 15,0 0 0-15,3-7 0 0,1 2 0 0,-4 5 0 0,0 0 0 16,5-10 0-16,-1 3 0 0,-4 7 0 0,0 0 0 16,3-9 0-16,1 2 0 0,-4 7 0 0,0 0 0 15,6-4 0-15,-2-1 0 0,-4 5 0 0,0 0 0 16,7-3 0-16,0 1 0 0,-7 2-1 0,0 0 1 0,8-5 0 15,-1 0 0-15,-7 5 0 0,0 0 0 0,7-2 0 16,2-1 0-16,-9 3-1 0,0 0 1 0,10 0 0 16,1 0 0-16,-11 0-1 0,0 0 1 0,10 0 0 15,4 0 0-15,-14 0-1 0,0 0 1 0,16 3 0 16,-4 2 0-16,-12-5-1 0,0 0 1 0,11 5 0 16,-1-3 0-16,-10-2-1 0,0 0 1 0,7 2 0 15,-1-2 0-15,-6 0-1 0,0 0 1 0,10-2 0 16,3 0 0-16,-13 2 0 0,0 0 0 0,13-6 0 15,-1 4 0-15,-12 2 0 0,0 0 0 0,5 0 0 16,-5 0 0-16,0 0 0 0,0 0 0 0,0 0 0 16,7 0 0-16,-7 0 0 0,0 0 0 0,0 0 0 0,5 0 0 15,-5 0 0-15,0 0 0 0,0 0 0 0,0 0 0 16,0 0 0-16,0 0 0 0,0 0 0 0,0 0 0 16,0 0 0-16,0 0 0 0,0 0 0 0,0 0 0 15,0 0 0-15,0 0 0 0,0 0 0 0,4-5 0 16,-4 5 0-16,0 0 0 0,0 0 0 0,0 0 0 15,0 0 0-15,0 0 0 0,0 0 0 0,0 0 0 0,0 0 0 16,0 0 0-16,0 0 0 0,0 0 0 0,0 0 0 16,0 0 0-16,0 0 0 0,0 0 0 0,0 0 0 15,0 0 0-15,-9-4 0 0,-1 1 0 0,10 3 0 16,0 0 0-16,-14 0 0 0,-7 0 0 0,21 0 0 0,0 0 0 16,-23 3 0-16,0-1 0 0,23-2 0 0,0 0 0 15,-28 5 0-15,1-1 0 0,27-4 0 0,0 0 0 16,-26 8 1-16,8-1-1 0,18-7 0 0,0 0 0 15,-15 5 1-15,5-3-1 0,10-2 0 0,0 0 0 0,-7 3 1 16,0-3-1-16,7 0 0 0,0 0 0 0,-7 3 0 16,7-3 0-16,0 0 0 0,0 0 0 0,-7 0 0 15,7 0 0-15,0 0 0 0,0 0 0 0,0 0 0 16,0 0 0-16,0 0 0 0,0 0 0 0,-6-6 0 16,6 6 0-16,0 0 0 0,0 0 0 0,0 0 0 15,0-7 0-15,0 7 0 0,0 0 0 0,1-7 0 16,-1 2 0-16,0 5 0 0,0 0 0 0,0-5 0 15,0-4 0-15,0 9 0 0,0 0 0 0,0-10 0 16,0-3 0-16,0 13 0 0,0 0 0 0,0-14 0 0,0 3 0 16,0 11-1-16,0 0 1 0,2-10 0 15,2-1 0-15,-4 11-1 0,0 0 1 0,4-10 0 16,1 0 0-16,-5 10-1 0,0 0 1 0,2-10 0 0,-2 4 0 16,0 6-1-16,0 0 1 0,2-4 0 0,-1-3 0 15,-1 7-1-15,0 0 1 0,2-5 0 0,-2 5 0 16,0 0-1-16,0 0 1 0,3-8 0 0,-3 8 0 15,0 0-1-15,0 0 1 0,1-9 0 0,-1 9 0 16,0 0 0-16,0 0 0 0,7-7 0 0,-1 5 0 0,-6 2 0 16,0 0 0-16,7-1 0 0,0-2 0 0,-7 3 0 15,0 0 0-15,9 0 0 0,0 0 0 0,-9 0-1 16,0 0 1-16,10 0 0 0,2-3 0 0,-12 3-1 0,0 0 1 16,18 0 0-16,2 0 0 0,-20 0-1 0,0 0 1 15,18 0 0-15,-6 0 0 0,-12 0-1 0,0 0 1 16,9 0 0-16,-2 0 0 0,-7 0-1 0,0 0 1 15,8-1 0-15,2-1 0 0,-10 2-1 0,0 0 1 0,13 0-1 16,-4-1 1-16,-9 1-1 0,0 0 1 0,11 0-1 16,2-6 1-16,-13 6-1 0,0 0 1 0,15-4-1 15,-4 4 1-15,-11 0-2 0,0 0 2 0,9 0-1 16,-2 0 1-16,-7 0-1 0,0 0 1 0,7 0-1 16,-1 0 1-16,-6 0-1 0,0 0 1 0,0 0 0 15,8-3 0-15,-8 3-1 0,0 0 1 0,6-3 0 16,0 3 0-16,-6 0-1 0,0 0 1 0,6 3 0 15,-6-3 0-15,0 0-1 0,0 0 1 0,7 0 0 16,-7 0 0-16,0 0 0 0,0 0 0 0,0 0 0 16,0 0 0-16,0 0-1 0,0 0 1 0,0 0 0 15,0 0 0-15,0 0-1 0,0 0 1 0,0 0 0 0,0 0 0 16,0 0-1-16,0 0 1 0,4-5 0 0,-4 5 0 16,0 0 0-16,0 0 0 0,-7-7 0 0,0 2 0 15,7 5 0-15,0 0 0 0,-10-8 0 0,-2-1 0 16,12 9 0-16,0 0 0 0,-14-8 0 0,-6 1 0 15,20 7 0-15,0 0 0 0,-22-7 0 0,5 7 0 16,17 0 0-16,0 0 0 0,-16-3 0 0,2 2 0 0,14 1 0 16,0 0 0-16,-14-2 1 0,-1-2-1 0,15 4 0 15,0 0 0-15,-13-7 1 0,0 0-1 0,13 7 0 16,0 0 0-16,-13-10 1 0,3-3-1 0,10 13 1 16,0 0-1-16,-11-11 1 0,2 4-1 0,9 7 1 0,0 0-1 15,-8-8 1-15,-4-5-1 0,12 13 1 0,0 0-1 16,-11-13 1-16,-2 1-1 0,13 12 0 0,0 0 0 15,-9-7 1-15,1-2-1 0,8 9 0 0,0 0 0 16,-10-4 1-16,-3 1-1 0,13 3 0 0,0 0 0 16,-16-4 1-16,0-2-1 0,16 6 0 0,0 0 0 0,-11-4 1 15,2-3-1-15,9 7 0 0,0 0 0 0,-11-7 1 16,-5 1-1-16,16 6 0 0,0 0 0 0,-20-8 1 16,7 1-1-16,13 7 0 0,0 0 0 0,-17-7 1 15,-4 0-1-15,21 7 0 0,0 0 0 0,-20-7 1 16,2 1-1-16,18 6 0 0,0 0 0 0,-16-4 1 15,-6 1-1-15,22 3 0 0,0 0 0 0,-18-7 1 16,1 4-1-16,17 3 1 0,0 0-1 0,-15-3 1 16,2 3-1-16,13 0 1 0,0 0-1 0,-14-1 1 15,2 0-1-15,12 1 0 0,0 0 0 0,-11-3 1 0,4 1-1 16,7 2 0-16,0 0 0 0,-9-4 1 0,-2 0-1 16,11 4 1-16,0 0-1 0,-12-6 1 0,4 2-1 15,8 4 0-15,0 0 0 0,-8-1 1 0,1 1-1 16,7 0 1-16,0 0-1 0,-7-3 1 0,0 0-1 15,7 3 1-15,0 0-1 0,-10-3 1 0,4 2-1 16,6 1 1-16,0 0-1 0,0 0 1 0,-7-3-1 16,7 3 1-16,0 0-1 0,0 0 1 0,-7-1-1 0,7 1 1 15,0 0-1-15,0 0 1 0,0 0-1 0,0 0 1 16,0 0-1-16,-6-2 1 0,6 2-1 0,0 0 1 16,0 0-1-16,0 0 1 0,-6-4-1 0,6 4 1 15,0 0-1-15,0 0 1 0,0 0-1 0,0 0 1 0,0 0-1 16,0 0 1-16,-5 0-1 0,5 0 0 0,0 0 0 15,0 0 1-15,-5 0-1 0,5 0 0 0,0 0 0 16,0 0 1-16,-7 6-1 0,7-6 1 0,0 0-1 16,-3 5 1-16,2 1-1 0,1-6 1 0,0 0-1 0,-2 6 1 15,-1 1-1-15,3-7 1 0,0 0-1 0,-2 9 1 16,-1 1-1-16,3-10 1 0,0 0-1 0,-3 12 1 16,-1 0-1-16,4-12 1 0,0 0-1 0,-5 10 1 15,-2-1-1-15,7-9 0 0,0 0 0 0,-4 7 1 16,-3 0-1-16,7-7 0 0,0 0 0 0,-6 7 1 15,-1 1-1-15,7-8 0 0,0 0 0 0,-10 13 0 16,0 4 0-16,10-17 0 0,0 0 0 0,-12 18 0 16,3-3 0-16,9-15 0 0,0 0 0 0,-11 17 0 15,-5 4 0-15,16-21 0 0,0 0 0 0,-17 20 0 16,5-4 0-16,12-16 0 0,0 0 0 0,-12 15 1 0,-3 5-1 16,15-20 0-16,0 0 0 0,-14 17 1 0,1-2-1 15,13-15 0-15,0 0 0 0,-13 11 1 0,-1 1-1 16,14-12 0-16,0 0 0 0,-13 14 1 0,0-2-1 15,13-12 0-15,0 0 0 0,-12 13 1 0,4-3-1 16,8-10 1-16,0 0-1 0,-10 10 1 0,-3 4-1 16,13-14 0-16,0 0 0 0,-15 13 1 0,1 1-1 15,14-14 0-15,0 0 0 0,-13 15 1 0,-4 5-1 0,17-20 0 16,0 0 0-16,-16 20 1 0,5 2-1 0,11-22 1 16,0 0-1-16,-13 21 1 0,1-1-1 0,12-20 1 15,0 0-1-15,-10 15 1 0,2-2-1 0,8-13 1 0,0 0-1 16,-8 10 1-16,1 0-1 0,7-10 1 0,0 0-1 15,-7 10 1-15,3-3-1 0,4-7 0 0,0 0 0 16,-4 7 1-16,-4 3-1 0,8-10 0 0,0 0 0 16,-7 5 1-16,-3 2-1 0,10-7 0 0,0 0 0 0,-7 7 1 15,7-7-1-15,0 0 0 0,0 0 0 0,-7 5 0 16,7-5 0-16,0 0 0 0,0 0 0 0,-6 5 0 16,6-5 0-16,0 0 0 0,0 0 0 0,-3 6 0 15,3-6 0-15,0 0 0 0,0 0 0 0,0 0 0 16,-6 7 0-16,6-7 0 0,0 0 0 0,0 0 0 15,0 7 0-15,0-7 0 0,0 0 0 0,0 0 0 16,0 6 0-16,0-6-1 0,0 0 1 0,0 0 0 16,0 0 0-16,0 0 0 0,0 0 0 0,0 0 0 15,0 7 0-15,0-7 0 0,0 0 0 0,0 0 0 16,0 0 0-16,0 0 0 0,0 0 0 0,0 0 0 0,0 4 0 16,0-4 0-16,0 0 0 0,0 0 0 0,0 0 0 15,0 0 0-15,0 0 0 0,0 5 0 0,0-5 0 16,0 0 0-16,0 0 0 0,0 0 0 0,0 0 0 15,0 0 0-15,0 0 0 0,3 7 0 0,-3-7 0 16,0 0 0-16,0 0 0 0,6 6 0 0,-6-6 0 16,0 0 0-16,0 0 0 0,6 9 0 0,-6-9 0 15,0 0 0-15,0 0 0 0,7 8 0 0,-1-5 0 0,-6-3 0 16,0 0 0-16,5 4 0 0,1 0 0 0,-6-4 0 16,0 0 0-16,7 6 0 0,-2-3 0 0,-5-3 0 15,0 0 0-15,7 4 0 0,1 2 0 0,-8-6 0 0,0 0 0 16,9 7 0-16,1-5 0 0,-10-2 0 0,0 0 0 15,10 2 1-15,0 1-1 0,-10-3 0 0,0 0 0 16,12 2 1-16,-2 3-1 0,-10-5 1 0,0 0-1 16,8 5 2-16,-1 0-2 0,-7-5 2 0,0 0-2 0,8 2 3 15,2 1-3-15,-10-3 2 0,0 0-2 0,11 3 3 16,-5-3-3-16,-6 0 2 0,0 0-2 0,7 1 3 16,2 2-3-16,-9-3 2 0,0 0-2 0,7 3 2 15,-1 0-2-15,-6-3 0 0,0 0 0 0,5 0 1 16,4 3-1-16,-9-3 0 0,0 0 0 0,10 4 0 15,2 0 0-15,-12-4 0 0,0 0 0 0,11 3 1 16,-1 3-1-16,-10-6 0 0,0 0 0 0,6 4 1 16,2 1-1-16,-8-5 0 0,0 0 0 0,12 7 1 15,-1 3-1-15,-11-10 1 0,0 0-1 0,12 10 2 16,1 0-2-16,-13-10 2 0,0 0-2 0,13 6 2 16,-3 1-2-16,-10-7 1 0,0 0-1 0,8 3 2 0,5 4-2 15,-13-7 1-15,0 0-1 0,13 7 1 0,-3-3-1 16,-10-4 1-16,0 0-1 0,7 3 2 0,1-1-2 15,-8-2 1-15,0 0-1 0,10 3 2 0,0 0-2 16,-10-3 1-16,0 0-1 0,8 4 2 0,-2-1-2 16,-6-3 1-16,0 0-1 0,7 7 1 0,3-1-1 15,-10-6 0-15,0 0 0 0,10 4 1 0,2-1-1 16,-12-3 1-16,0 0-1 0,7 3 1 0,0 1-1 0,-7-4 1 16,0 0-1-16,7 5 2 0,0 0-2 0,-7-5 1 15,0 0-1-15,9 0 1 0,-2 3-1 0,-7-3 1 16,0 0-1-16,5 0 1 0,-5 0-1 0,0 0 1 0,0 0-1 15,10 2 1-15,-10-2-1 0,0 0 0 0,0 0 0 16,7 5 1-16,-2-3-1 0,-5-2 0 0,0 0 0 16,0 0 1-16,6 7-1 0,-6-7 0 0,0 0 0 15,0 0 1-15,0 0-1 0,0 0 0 0,0 0 0 0,7 5 1 16,-7-5-1-16,0 0 0 0,0 0 0 0,9 8 1 16,-9-8-1-16,0 0 0 0,0 0 0 0,0 0 1 15,6 7-1-15,-6-7 0 0,0 0 0 0,0 0 1 16,5 3-1-16,-5-3 1 0,0 0-1 0,0 0 1 15,0 0-1-15,0 0 1 0,0 0-1 0,6 4 1 16,-6-4-1-16,0 0 0 0,0 0 0 0,0 0 1 16,0 0-1-16,0 0 0 0,0 0 0 0,7 6 1 15,-7-6-1-15,0 0 0 0,0 0 0 0,0 0 0 16,0 0 0-16,0 0 0 0,0 0 0 0,5 4 0 16,-5-4 0-16,0 0 0 0,0 0 0 0,0 0 0 0,0 0 0 15,0 0 0-15,0 0 0 0,3 6 0 0,-3-6 0 16,0 0 0-16,0 0 0 0,0 0 1 0,0 0-1 15,0 0 1-15,0 0-1 0,0 0 1 0,0 0-1 16,0 0 1-16,0 0-1 0,0 0 1 0,0 0-1 16,0 0 2-16,0 0-2 0,0 0 2 0,0 0-2 15,0 0 2-15,0 0-2 0,0 0 2 0,0 0-2 0,0 0 2 16,0 0-2-16,0 0 3 0,0 0-3 0,0 0 2 16,0 0-2-16,0 0 2 0,0 0-2 0,0 0 2 15,0 0-2-15,0 0 2 0,0 0-2 0,0 0 2 16,0 0-2-16,0 0 2 0,0 0-2 0,0 0 1 15,0 0-1-15,0 0 2 0,0 0-2 0,0 0 1 0,0 0-1 16,5 4 2-16,-5-4-2 0,0 0 1 0,0 0-1 16,0 0 2-16,6 7-2 0,-6-7 1 0,0 0-1 15,0 0 1-15,4 6-1 0,-4-6 1 0,0 0-1 0,0 0 1 16,0 0-1-16,0 0 1 0,0 0-1 0,5 5 1 16,-5-5-1-16,0 0 0 0,0 0 0 0,0 0 1 15,0 0-1-15,0 0 1 0,0 0-1 0,5 7 1 16,-5-7-1-16,0 0 1 0,0 0-1 0,0 0 1 15,0 0-1-15,0 0 1 0,0 0-1 0,6 0 2 16,-6 0-2-16,0 0 1 0,0 0-1 0,0 0 2 16,0 0-2-16,0 0 1 0,0 0-1 0,6 0 1 15,-6 0-1-15,0 0 0 0,0 0 0 0,0 0 1 16,0 0-1-16,0 0 0 0,0 0 0 0,7-8 0 16,-10-23 0-16,2 1-1886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1.35925" units="1/cm"/>
          <inkml:channelProperty channel="Y" name="resolution" value="636.300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1T10:37:18.805"/>
    </inkml:context>
    <inkml:brush xml:id="br0">
      <inkml:brushProperty name="width" value="0.10583" units="cm"/>
      <inkml:brushProperty name="height" value="0.10583" units="cm"/>
      <inkml:brushProperty name="color" value="#C00000"/>
      <inkml:brushProperty name="fitToCurve" value="1"/>
    </inkml:brush>
  </inkml:definitions>
  <inkml:trace contextRef="#ctx0" brushRef="#br0">12 400 550 0,'0'0'0'0,"0"0"0"0,0 0 0 0,0 0 10 0,0 0-10 15,0 0 10-15,0-17-10 0,0 17 22 0,0 0-22 16,0-7 22-16,0 2-22 0,0 5 32 16,0 0-32-16,0 0 32 0,1-7-32 0,-1 7 28 0,0 0-28 15,0 0 29-15,3-10-29 0,-3 10 23 0,0 0-23 0,0 0 24 16,0-9-24-16,0 9 17 0,0 0-17 0,0 0 17 15,0-8-17-15,0 8 14 0,0 0-14 0,0 0 14 16,0 0-14-16,0 0 8 0,0 0-8 0,0 0 9 16,0-6-9-16,0 6 6 0,0 0-6 0,0 0 7 15,0 0-7-15,0 0 4 0,0 0-4 0,0-5 4 16,0 5-4-16,0 0 4 0,0 0-4 0,0 0 4 16,0 0-4-16,0 0 5 0,0 0-5 0,0-7 6 15,0 7-6-15,0 0 12 0,0 0-12 0,0 0 12 16,0-5-12-16,0 5 18 0,0 0-18 0,0 0 19 15,0 0-19-15,0 0 21 0,0 0-21 0,0-7 22 16,0 7-22-16,0 0 25 0,0 0-25 0,0-5 26 0,0 5-26 16,0 0 28-16,0 0-28 0,0-6 28 0,0 6-28 15,0 0 27-15,0 0-27 0,0-4 27 0,0 4-27 16,0 0 24-16,0 0-24 0,-3-7 24 0,3 7-24 16,0 0 23-16,0 0-23 0,-4-10 24 0,1 2-24 15,3 8 21-15,0 0-21 0,-1-9 21 0,1-1-21 16,0 10 15-16,0 0-15 0,0-11 16 0,-2 0-16 0,2 11 13 15,0 0-13-15,-1-13 13 0,-2-1-13 0,3 14 11 16,0 0-11-16,0-13 11 0,3-6-11 0,-3 19 10 0,0 0-10 16,0-17 10-16,1 4-10 0,-1 13 9 0,0 0-9 15,2-10 10-15,-1 2-10 0,-1 8 9 0,0 0-9 16,3-9 10-16,1-1-10 0,-4 10 7 0,0 0-7 16,6-11 8-16,0 0-8 0,-6 11 8 0,0 0-8 15,7-10 9-15,0 0-9 0,-7 10 7 0,0 0-7 0,7-10 8 16,1 2-8-16,-8 8 8 0,0 0-8 0,7-9 9 15,3 1-9-15,-10 8 4 0,0 0-4 0,11-7 4 16,-5 1-4-16,-6 6 1 0,0 0-1 0,6-4 2 16,-6 4-2-16,0 0 0 0,0 0 0 0,10-4 1 15,-4 2-1-15,-6 2 0 0,0 0 0 0,7-1 1 16,3 1-1-16,-10 0 0 0,0 0 0 0,7 0 0 16,2 0 0-16,-9 0 0 0,0 0 0 0,7 3 0 15,-2 1 0-15,-5-4 0 0,0 0 0 0,0 0 0 16,9 4 0-16,-9-4 0 0,0 0 0 0,4 3 0 15,2 0 0-15,-6-3 0 0,0 0 0 0,6 3 0 16,-6-3 0-16,0 0 0 0,0 0 0 0,8 7 0 0,-2-4 0 16,-6-3 0-16,0 0 0 0,6 4 1 0,-2 8-1 15,-4-12 1-15,0 0-1 0,3 13 1 0,-1-3-1 16,-2-10 2-16,0 0-2 0,2 11 2 0,3 5-2 16,-5-16 2-16,0 0-2 0,4 15 3 0,-3 5-3 15,-1-20 3-15,0 0-3 0,2 17 3 0,1-6-3 16,-3-11 4-16,0 0-4 0,0 11 4 0,1 3-4 0,-1-14 4 15,0 0-4-15,2 13 5 0,-1-3-5 0,-1-10 5 16,0 0-5-16,3 10 5 0,0-3-5 0,-3-7 6 16,0 0-6-16,1 10 6 0,-1-3-6 0,0-7 7 0,0 0-7 15,3 7 8-15,-1 1-8 0,-2-8 8 0,0 0-8 16,2 7 8-16,1-1-8 0,-3-6 8 0,0 0-8 16,5 7 8-16,-5-7-8 0,0 0 7 0,0 0-7 15,1 7 7-15,-1-7-7 0,0 0 7 0,0 0-7 16,3 6 7-16,-3-6-7 0,0 0 5 0,0 0-5 0,4 9 6 15,-4-9-6-15,0 0 5 0,0 0-5 0,6 9 5 16,-6-9-5-16,0 0 6 0,0 0-6 0,6 8 6 16,-3-1-6-16,-3-7 6 0,0 0-6 0,2 5 7 15,-2 0-7-15,0-5 5 0,0 0-5 0,0 7 6 16,3 2-6-16,-3-9 5 0,0 0-5 0,2 7 5 16,-2-7-5-16,0 0 5 0,0 0-5 0,3 10 5 15,-3-10-5-15,0 0 5 0,0 0-5 0,4 7 6 16,-4-7-6-16,0 0 5 0,0 0-5 0,4 7 5 15,-4-7-5-15,0 0 6 0,0 0-6 0,0 5 7 16,0-5-7-16,0 0 7 0,0 0-7 0,3 7 7 0,-3-7-7 16,0 0 7-16,0 0-7 0,0 3 7 0,0-3-7 15,0 0 9-15,0 0-9 0,3 7 9 0,-3-7-9 16,0 0 7-16,0 0-7 0,0 0 8 0,3 4-8 16,-3-4 7-16,0 0-7 0,0 0 8 0,0 0-8 15,0 0 6-15,0 0-6 0,0 0 6 0,0 6-6 16,0-6 6-16,0 0-6 0,0 0 7 0,0 0-7 0,0 0 6 15,0 0-6-15,0 0 7 0,0 6-7 0,0-6 6 16,0 0-6-16,0 0 7 0,0 0-7 0,0 0 6 16,0 0-6-16,0 0 6 0,0 0-6 0,0 0 4 15,0 0-4-15,4 7 4 0,-4-7-4 0,0 0 3 0,0 0-3 16,4 7 3-16,-4-7-3 0,0 0 2 0,0 0-2 16,5 4 3-16,-5-4-3 0,0 0 2 0,0 0-2 15,5 6 2-15,-5-6-2 0,0 0 2 0,0 0-2 16,6 7 2-16,-3-2-2 0,-3-5 2 0,0 0-2 15,3 7 3-15,1-2-3 0,-4-5 3 0,0 0-3 0,3 5 3 16,3 1-3-16,-6-6 3 0,0 0-3 0,6 7 4 16,-5-3-4-16,-1-4 5 0,0 0-5 0,0 0 6 15,6 9-6-15,-6-9 5 0,0 0-5 0,0 0 5 16,11 8-5-16,-11-8 4 0,0 0-4 0,5 3 5 16,0 0-5-16,-5-3 5 0,0 0-5 0,0 0 5 15,6 0-5-15,-6 0 5 0,0 0-5 0,0 0 6 16,0 0-6-16,0 0 7 0,0 0-7 0,9 2 7 15,-9-2-7-15,0 0 6 0,0 0-6 0,8 3 6 16,-1 2-6-16,-7-5 5 0,0 0-5 0,5 2 6 0,-5-2-6 16,0 0 3-16,0 0-3 0,10 7 4 0,-6-4-4 15,-4-3 2-15,0 0-2 0,7 2 3 0,-2-1-3 16,-5-1 2-16,0 0-2 0,5 1 2 0,1 2-2 16,-6-3 2-16,0 0-2 0,6 3 3 0,-6-3-3 15,0 0 2-15,0 0-2 0,7 7 3 0,-7-7-3 16,0 0 2-16,0 0-2 0,9 6 3 0,-4-1-3 15,-5-5 3-15,0 0-3 0,7 9 3 0,4-4-3 0,-11-5 2 16,0 0-2-16,10 6 3 0,0 0-3 0,-10-6 3 16,0 0-3-16,5 4 3 0,3-1-3 0,-8-3 3 15,0 0-3-15,8 3 3 0,-1-1-3 0,-7-2 4 16,0 0-4-16,6 2 5 0,0-1-5 0,-6-1 3 0,0 0-3 16,6 2 3-16,-1 0-3 0,-5-2 3 0,0 0-3 15,7 3 4-15,2 1-4 0,-9-4 3 0,0 0-3 16,10 6 4-16,-3-2-4 0,-7-4 3 0,0 0-3 15,7 3 4-15,2 0-4 0,-9-3 2 0,0 0-2 16,10 0 3-16,-3 3-3 0,-7-3 3 0,0 0-3 0,7 3 3 16,-1-2-3-16,-6-1 3 0,0 0-3 0,6 3 4 15,1-2-4-15,-7-1 4 0,0 0-4 0,9 3 4 16,-2-2-4-16,-7-1 3 0,0 0-3 0,6 2 3 16,-6-2-3-16,0 0 2 0,0 0-2 0,8 3 3 15,-2-2-3-15,-6-1 3 0,0 0-3 0,7 1 3 16,2 1-3-16,-9-2 2 0,0 0-2 0,7 1 3 15,-7-1-3-15,0 0 2 0,0 0-2 0,9 4 3 16,-9-4-3-16,0 0 2 0,0 0-2 0,7 2 2 16,-7-2-2-16,0 0 2 0,0 0-2 0,0 0 3 0,5 1-3 15,-5-1 2-15,0 0-2 0,0 0 3 0,6 0-3 16,-6 0 2-16,0 0-2 0,0 0 2 0,6 0-2 16,-6 0 2-16,0 0-2 0,0 0 3 0,7 0-3 15,-7 0 2-15,0 0-2 0,0 0 3 0,0 0-3 16,0 0 2-16,0 0-2 0,4 0 2 0,-4 0-2 15,0 0 2-15,0 0-2 0,0 0 2 0,0 0-2 16,0 0 2-16,0 0-2 0,8 0 2 0,-8 0-2 0,0 0 2 16,0 0-2-16,0 0 2 0,0 0-2 0,0 0 2 15,0 0-2-15,4 7 2 0,-4-7-2 0,0 0 2 16,0 0-2-16,0 0 2 0,0 0-2 0,0 0 2 0,0 0-2 16,0 0 2-16,0 0-2 0,0 0 1 0,0 0-1 15,0 0 2-15,0 0-2 0,0 0 2 0,0 0-2 16,0 0 2-16,0 0-2 0,0 0 2 0,0 0-2 15,6 0 2-15,-6 0-2 0,0 0 2 0,0 0-2 16,0 0 2-16,0 0-2 0,0 0 1 0,0 0-1 0,0 0 2 16,0 0-2-16,0 0 1 0,0 0-1 0,0 0 2 15,0 0-2-15,0 0 1 0,0 0-1 0,0 0 2 16,0 0-2-16,0 0 1 0,0 0-1 0,0 0 1 16,0 0-1-16,0 0 1 0,0 0-1 0,0 0 2 15,0 0-2-15,0 0 2 0,0 0-2 0,0 0 2 16,0 0-2-16,0 0 2 0,0 0-2 0,0 0 2 15,0 0-2-15,0 0 3 0,0 0-3 0,0 0 3 16,0 0-3-16,0 0 2 0,0 0-2 0,5 0 3 16,-5 0-3-16,0 0 2 0,0 0-2 0,0 0 3 15,0 0-3-15,0 0 2 0,0 0-2 0,0 0 2 0,0 0-2 16,0 0 2-16,0 0-2 0,0 0 2 0,0 0-2 16,0 0 2-16,0 0-2 0,0 0 2 0,0 0-2 15,0 0 1-15,0 0-1 0,0 0 2 0,0 0-2 16,0 0 1-16,0 0-1 0,0 0 2 0,0 0-2 15,0 0 1-15,0 0-1 0,0 0 1 0,0 0-1 16,0 0 1-16,0 0-1 0,2 5 1 0,-2-5-1 16,0 0 1-16,0 0-1 0,0 0 1 0,0 0-1 0,0 0 1 15,0 0-1-15,-6 7 1 0,2-2-1 0,4-5 1 16,0 0-1-16,-7 7 1 0,4 2-1 0,3-9 1 16,0 0-1-16,-3 7 1 0,0 0-1 0,3-7 0 0,0 0 0 15,-3 7 1-15,0-2-1 0,3-5 0 0,0 0 0 16,-3 6 1-16,-1 1-1 0,4-7 0 0,0 0 0 15,-7 11 1-15,-3 5-1 0,10-16 0 0,0 0 0 16,-9 14 0-16,6-7 0 0,3-7-1 0,0 0 1 0,6-7 0 16,6-17 0-16,-2-3-1677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1.35925" units="1/cm"/>
          <inkml:channelProperty channel="Y" name="resolution" value="636.300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1T10:37:23.098"/>
    </inkml:context>
    <inkml:brush xml:id="br0">
      <inkml:brushProperty name="width" value="0.10583" units="cm"/>
      <inkml:brushProperty name="height" value="0.10583" units="cm"/>
      <inkml:brushProperty name="color" value="#C00000"/>
      <inkml:brushProperty name="fitToCurve" value="1"/>
    </inkml:brush>
  </inkml:definitions>
  <inkml:trace contextRef="#ctx0" brushRef="#br0">568 152 191 0,'0'0'0'15,"0"0"0"-15,0 0 0 0,0 0 4 0,0 0-4 16,0 0 4-16,0 0-4 0,0 0 14 0,0 0-14 0,0 0 14 16,0 0-14-16,0 0 36 0,0 0-36 0,-7 18 36 15,4-8-36-15,3-10 55 0,0 0-55 0,-4 11 55 16,1 2-55-16,3-13 40 0,0 0-40 0,-2 9 41 15,2-4-41-15,0-5 40 0,0 0-40 0,0 0 41 16,-4 9-41-16,4-9 34 0,0 0-34 0,0 0 34 16,-2 5-34-16,2-5 29 0,0 0-29 0,0 0 30 15,0 7-30-15,0-7 25 0,0 0-25 0,0 7 25 16,0 3-25-16,0-10 17 0,0 0-17 0,0 7 17 16,0-1-17-16,0-6 14 0,0 0-14 0,0 0 14 0,3 10-14 15,-3-10 10-15,0 0-10 0,3 7 11 0,-3-3-11 16,0-4 9-16,0 0-9 0,0 0 10 0,0 7-10 15,0-7 7-15,0 0-7 0,0 0 8 0,2 6-8 16,-2-6 7-16,0 0-7 0,0 0 7 0,0 0-7 16,0 0 8-16,0 0-8 0,5 5 9 0,-5-5-9 15,0 0 11-15,0 0-11 0,2 5 12 0,-2-5-12 16,0 0 13-16,0 0-13 0,4 5 14 0,-4-5-14 0,0 0 18 16,0 0-18-16,7 7 19 0,-7-7-19 0,0 0 18 15,0 0-18-15,9 4 19 0,-3 2-19 0,-6-6 20 16,0 0-20-16,5 4 21 0,1 2-21 0,-6-6 24 0,0 0-24 15,6 3 24-15,1 1-24 0,-7-4 22 0,0 0-22 16,7 6 22-16,0 1-22 0,-7-7 20 0,0 0-20 16,9 4 21-16,-2 1-21 0,-7-5 23 0,0 0-23 15,6 5 24-15,-6-5-24 0,0 0 21 0,0 0-21 16,10 8 22-16,-3-4-22 0,-7-4 20 0,0 0-20 0,7 5 20 16,-1-3-20-16,-6-2 16 0,0 0-16 0,0 0 17 15,12 7-17-15,-12-7 14 0,0 0-14 0,4 6 14 16,2 0-14-16,-6-6 10 0,0 0-10 0,4 3 11 15,3-2-11-15,-7-1 7 0,0 0-7 0,4 3 7 16,4-2-7-16,-8-1 6 0,0 0-6 0,0 0 6 16,7 9-6-16,-7-9 6 0,0 0-6 0,0 0 6 15,7 5-6-15,-7-5 9 0,0 0-9 0,4 4 10 16,-4-4-10-16,0 0 9 0,0 0-9 0,9 3 10 16,-3-1-10-16,-6-2 9 0,0 0-9 0,7 1 10 15,-3 3-10-15,-4-4 11 0,0 0-11 0,6 2 11 0,0 1-11 16,-6-3 9-16,0 0-9 0,0 0 9 0,7 2-9 15,-7-2 11-15,0 0-11 0,0 0 12 0,0 0-12 16,0 0 11-16,0 0-11 0,7 7 11 0,-7-7-11 16,0 0 10-16,0 0-10 0,6 6 11 0,-6-6-11 15,0 0 7-15,0 0-7 0,7 1 7 0,-1 1-7 16,-6-2 5-16,0 0-5 0,0 0 6 0,7 3-6 0,-7-3 4 16,0 0-4-16,0 0 5 0,0 0-5 0,0 0 3 15,0 0-3-15,0 0 4 0,5 5-4 0,-5-5 3 16,0 0-3-16,0 0 3 0,0 0-3 0,0 0 2 15,0 0-2-15,0 0 3 0,6 2-3 0,-6-2 2 0,0 0-2 16,0 0 3-16,0 0-3 0,0 0 2 0,0 0-2 16,0 0 3-16,6 4-3 0,-6-4 3 0,0 0-3 15,0 0 4-15,0 0-4 0,0 0 4 0,0 0-4 16,0 0 4-16,3 6-4 0,-3-6 5 0,0 0-5 0,0 0 5 16,0 0-5-16,0 0 5 0,0 0-5 0,0 0 6 15,3 7-6-15,-3-7 5 0,0 0-5 0,0 0 5 16,1 4-5-16,-1-4 4 0,0 0-4 0,0 0 4 15,-4 5-4-15,4-5 3 0,0 0-3 0,0 0 4 16,-2 5-4-16,2-5 3 0,0 0-3 0,0 0 3 16,2 11-3-16,-2-11 3 0,0 0-3 0,-2 11 4 15,1 5-4-15,1-16 4 0,0 0-4 0,-4 17 4 16,1-3-4-16,3-14 4 0,0 0-4 0,-3 11 5 16,0 3-5-16,3-14 2 0,0 0-2 0,-1 11 3 15,-4 1-3-15,5-12 1 0,0 0-1 0,-3 9 1 0,1 1-1 16,2-10 0-16,0 0 0 0,-3 12 1 0,0 3-1 15,3-15 0-15,0 0 0 0,-3 11 1 0,0-1-1 16,3-10 1-16,0 0-1 0,-3 9 1 0,2-2-1 16,1-7 2-16,0 0-2 0,-5 8 2 0,3 1-2 15,2-9 2-15,0 0-2 0,-3 7 2 0,0 1-2 16,3-8 2-16,0 0-2 0,-2 6 2 0,-2 2-2 0,4-8 1 16,0 0-1-16,-7 10 2 0,3 1-2 0,4-11 3 15,0 0-3-15,-3 11 3 0,0-1-3 0,3-10 2 16,0 0-2-16,-3 13 3 0,-1-2-3 0,4-11 2 15,0 0-2-15,-7 13 3 0,-1-2-3 0,8-11 1 0,0 0-1 16,-5 10 2-16,2 4-2 0,3-14 2 0,0 0-2 16,-6 13 2-16,2 1-2 0,4-14 2 0,0 0-2 15,-3 13 2-15,0-1-2 0,3-12 0 0,0 0 0 16,-3 13 1-16,0-2-1 0,3-11 0 0,0 0 0 16,-3 10 0-16,2 0 0 0,1-10 0 0,0 0 0 0,0 10 1 15,-3 0-1-15,3-10 0 0,0 0 0 0,-3 9 0 16,-1 4 0-16,4-13 0 0,0 0 0 0,-4 10 0 15,-4-3 0-15,8-7 0 0,0 0 0 0,-2 7 0 16,0-1 0-16,2-6 0 0,0 0 0 0,-3 5 0 16,-1 2 0-16,4-7 0 0,0 0 0 0,-4 7 0 15,1-1 0-15,3-6 0 0,0 0 0 0,0 0 0 16,0 8 0-16,0-8 0 0,0 0 0 0,0 0 0 16,0 9 0-16,0-9 1 0,0 0-1 0,0 0 1 15,0 0-1-15,0 0 1 0,0 0-1 0,-5 7 1 0,5-7-1 16,0 0 2-16,0 0-2 0,0 0 2 0,0 0-2 15,0 0 2-15,0 0-2 0,-4 4 2 0,4-4-2 16,0 0 2-16,0 0-2 0,0 0 2 0,0 0-2 16,0 0 2-16,0 0-2 0,0 6 2 0,0-6-2 15,0 0 2-15,0 0-2 0,0 0 2 0,0 0-2 16,0 0 2-16,0 0-2 0,0 0 2 0,0 0-2 16,0 0 2-16,0 0-2 0,0 0 3 0,-7-7-3 15,7 7 3-15,0 0-3 0,0 0 3 0,-7-13-3 0,7 13 5 16,0 0-5-16,-6-14 5 0,2 1-5 0,4 13 4 15,0 0-4-15,-6-12 5 0,0-2-5 0,6 14 3 0,0 0-3 16,-5-14 4-16,-1-2-4 0,6 16 2 0,0 0-2 16,-6-15 3-16,2 2-3 0,4 13 3 0,0 0-3 15,-7-13 3-15,2-1-3 0,5 14 2 0,0 0-2 16,-6-10 3-16,2 2-3 0,4 8 3 0,0 0-3 16,-3-6 4-16,2 1-4 0,1 5 2 0,0 0-2 15,-3-6 2-15,3 6-2 0,0 0 1 0,0 0-1 0,-3-7 2 16,3 7-2-16,0 0 1 0,0 0-1 0,-6-3 2 15,6 3-2-15,0 0 2 0,0 0-2 0,-4-10 2 16,4 10-2-16,0 0 2 0,0 0-2 0,-3-7 2 16,3 7-2-16,0 0 2 0,0 0-2 0,0 0 2 15,-7-7-2-15,7 7 1 0,0 0-1 0,0 0 2 16,-6-6-2-16,6 6 1 0,0 0-1 0,0 0 1 16,-5-4-1-16,5 4 1 0,0 0-1 0,0 0 1 15,-6-10-1-15,6 10 1 0,0 0-1 0,0 0 1 16,-6-8-1-16,6 8 0 0,0 0 0 0,0 0 1 15,-10-6-1-15,10 6 0 0,0 0 0 0,-6-2 1 0,6 2-1 16,0 0 1-16,0 0-1 0,-8-3 1 0,8 3-1 16,0 0 1-16,0 0-1 0,-5-6 1 0,5 6-1 15,0 0 1-15,0 0-1 0,-7-4 2 0,7 4-2 16,0 0 1-16,0 0-1 0,-4-3 2 0,4 3-2 16,0 0 1-16,0 0-1 0,0 0 2 0,-6-4-2 15,6 4 1-15,0 0-1 0,0 0 2 0,0 0-2 0,0 0 0 16,0 0 0-16,0 0 1 0,-6-3-1 0,6 3 0 15,0 0 0-15,0 0 0 0,0 0 0 0,0 0 0 16,0 0 0-16,0 0 0 0,0 0 0 0,0 0-1 16,0 0 1-16,0 0 0 0,6 0 0 0,-6 0-1 0,0 0 1 15,0 0 0-15,0 0 0 0,0 0-1 0,0 0 1 16,6 0 0-16,-6 0 0 0,0 0 0 0,0 0 0 16,9 0 0-16,-4 0 0 0,-5 0 0 0,0 0 0 15,6 0 0-15,0 0 0 0,-6 0 0 0,0 0 0 0,7-4 0 16,0 0 0-16,-7 4 0 0,0 0 0 0,9-6 0 15,-1 0 0-15,-8 6 0 0,0 0 0 0,7-5 0 16,-1-2 0-16,-6 7 0 0,0 0 0 0,3-7 1 16,1-3-1-16,-4 10 0 0,0 0 0 0,6-10 1 15,0 0-1-15,-6 10 1 0,0 0-1 0,0-10 2 16,0 2-2-16,0 8 1 0,0 0-1 0,-3-7 2 16,3-2-2-16,0 9 1 0,0 0-1 0,0-10 2 15,0 2-2-15,0 8 1 0,0 0-1 0,0-7 2 16,0 0-2-16,0 7 1 0,0 0-1 0,0-6 1 15,-3 1-1-15,3 5 1 0,0 0-1 0,-3-6 1 0,3 6-1 16,0 0 1-16,0 0-1 0,-3-6 2 0,3 6-2 16,0 0 1-16,0 0-1 0,0 0 2 0,-4-10-2 15,4 10 2-15,0 0-2 0,-1-5 2 0,1 5-2 16,0 0 2-16,0 0-2 0,-2-9 2 0,-2 4-2 16,4 5 2-16,0 0-2 0,-3-10 2 0,-3 1-2 15,6 9 2-15,0 0-2 0,-1-9 2 0,-5-6-2 16,6 15 2-16,0 0-2 0,-6-14 3 0,-4 2-3 0,10 12 2 15,0 0-2-15,-7-10 2 0,3 1-2 0,4 9 2 16,0 0-2-16,-7-8 2 0,0-2-2 0,7 10 2 16,0 0-2-16,-9-11 2 0,-3 2-2 0,12 9 2 15,0 0-2-15,-10-8 2 0,-1 1-2 0,11 7 2 16,0 0-2-16,-13-7 2 0,-3-3-2 0,16 10 1 0,0 0-1 16,-14-10 2-16,2 3-2 0,12 7 0 0,0 0 0 15,-10-3 1-15,2-2-1 0,8 5 0 0,0 0 0 16,-15-5 0-16,-2-2 0 0,17 7 0 0,0 0 0 0,-19-7 1 15,4 2-1-15,15 5 0 0,0 0 0 0,-18-9 1 16,3 2-1-16,15 7 0 0,0 0 0 0,-15-7 1 16,4 0-1-16,11 7 0 0,0 0 0 0,-13-8 1 15,6-1-1-15,7 9 1 0,0 0-1 0,-10-7 1 16,-5 2-1-16,15 5 2 0,0 0-2 0,-13-6 2 16,2 2-2-16,11 4 2 0,0 0-2 0,-9-7 2 15,2 1-2-15,7 6 2 0,0 0-2 0,-7-6 2 16,0 1-2-16,7 5 1 0,0 0-1 0,-7-6 2 15,-3-6-2-15,10 12 1 0,0 0-1 0,-8-10 2 16,1 3-2-16,7 7 1 0,0 0-1 0,-5-9 2 0,-1 2-2 16,6 7 0-16,0 0 0 0,-4-10 1 0,-4-2-1 15,8 12 0-15,0 0 0 0,-4-14 1 0,-3-2-1 16,7 16 0-16,0 0 0 0,-6-14 0 0,0 4 0 16,6 10 0-16,0 0 0 0,-5-7 0 0,-1-3 0 15,6 10 0-15,0 0 0 0,-3-7 0 0,-1-3 0 16,4 10 0-16,0 0 0 0,-3-7 1 0,3 7-1 15,0 0 1-15,0 0-1 0,-6-5 1 0,6 5-1 0,0 0 1 16,0 0-1-16,-6-7 2 0,6 7-2 0,0 0 1 16,0 0-1-16,-5-10 2 0,5 10-2 0,0 0 1 0,0 0-1 15,-6-3 2-15,6 3-2 0,0 0 1 0,0 0-1 16,-9-6 2-16,9 6-2 0,0 0 1 0,0 0-1 16,0 0 1-16,-7-4-1 0,7 4 1 0,0 0-1 15,0 0 1-15,0 0-1 0,0 0 1 0,0 0-1 16,0 0 1-16,-6-7-1 0,6 7 0 0,0 0 0 15,0 0 1-15,0 0-1 0,0 0 0 0,0 0 0 0,0 0 0 16,-5 0 0-16,5 0 0 0,0 0 0 0,0 0 0 16,0 0 0-16,0 0 0 0,0 0 0 0,0 0 0 15,0 0 0-15,0 0-1 0,0 0 1 0,10 0-1 16,4-3 1-16,-14 3-1 0,0 0 1 0,14-19-1 16,-12-31 1-16,1 1-1490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1.35925" units="1/cm"/>
          <inkml:channelProperty channel="Y" name="resolution" value="636.300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1T10:37:29.794"/>
    </inkml:context>
    <inkml:brush xml:id="br0">
      <inkml:brushProperty name="width" value="0.10583" units="cm"/>
      <inkml:brushProperty name="height" value="0.10583" units="cm"/>
      <inkml:brushProperty name="color" value="#C00000"/>
      <inkml:brushProperty name="fitToCurve" value="1"/>
    </inkml:brush>
  </inkml:definitions>
  <inkml:trace contextRef="#ctx0" brushRef="#br0">195 99 270 0,'0'0'0'0,"0"0"0"0,0 0 0 0,0 0 1 16,0 0-1-16,0 0 2 0,0 0-2 0,0 0 13 0,0 0-13 16,0 0 14-16,0 0-14 0,0 0 23 0,0 0-23 15,0 0 24-15,0 0-24 0,0 0 28 0,0 0-28 16,0 0 29-16,18-20-29 0,-18 20 23 0,0 0-23 15,4-10 23-15,2-3-23 0,-6 13 20 0,0 0-20 16,5-11 21-16,3-4-21 0,-8 15 17 0,0 0-17 16,5-10 17-16,-3 3-17 0,-2 7 20 0,0 0-20 15,3-7 20-15,-3 7-20 0,0 0 26 0,0 0-26 0,0 0 26 16,0 0-26-16,0 0 29 0,0 0-29 0,0-6 29 16,0 6-29-16,0 0 25 0,0 0-25 0,0 0 26 15,0 0-26-15,0 0 22 0,0 0-22 0,0 0 23 16,3 6-23-16,-3-6 20 0,0 0-20 0,-3 7 20 15,-4 5-20-15,7-12 13 0,0 0-13 0,-5 10 13 16,-1-3-13-16,6-7 9 0,0 0-9 0,-5 10 10 16,-4 0-10-16,9-10 8 0,0 0-8 0,-10 13 9 15,0-6-9-15,10-7 6 0,0 0-6 0,-7 10 7 16,-5-1-7-16,12-9 6 0,0 0-6 0,-14 13 7 16,3 1-7-16,11-14 9 0,0 0-9 0,-8 16 10 0,-3-2-10 15,11-14 11-15,0 0-11 0,-10 17 11 0,3-2-11 16,7-15 11-16,0 0-11 0,-9 13 11 0,-1 4-11 15,10-17 12-15,0 0-12 0,-10 19 13 0,1-2-13 16,9-17 11-16,0 0-11 0,-7 16 12 0,0-2-12 16,7-14 12-16,0 0-12 0,-6 13 13 0,2-4-13 0,4-9 10 15,0 0-10-15,-1 10 10 0,-4 0-10 0,5-10 9 16,0 0-9-16,-3 7 10 0,0 0-10 0,3-7 12 16,0 0-12-16,-2 7 12 0,0 2-12 0,2-9 13 0,0 0-13 15,-3 10 13-15,2-3-13 0,1-7 14 0,0 0-14 16,-3 5 14-16,-1 2-14 0,4-7 13 0,0 0-13 15,-5 4 13-15,3 2-13 0,2-6 10 0,0 0-10 16,0 0 10-16,-3 10-10 0,3-10 8 0,0 0-8 16,0 0 8-16,-5 7-8 0,5-7 6 0,0 0-6 0,0 0 7 15,-5 4-7-15,5-4 8 0,0 0-8 0,0 0 9 16,-2 6-9-16,2-6 10 0,0 0-10 0,0 0 11 16,0 0-11-16,0 0 12 0,0 0-12 0,0 0 12 15,-3 5-12-15,3-5 8 0,0 0-8 0,0 0 9 16,0 0-9-16,0 0 4 0,0 0-4 0,0 7 5 15,0-7-5-15,0 0 3 0,0 0-3 0,0 0 4 16,0 0-4-16,0 0 2 0,0 0-2 0,0 8 3 16,0-8-3-16,0 0 2 0,0 0-2 0,0 0 2 15,0 0-2-15,0 0 2 0,0 0-2 0,0 4 3 16,0-4-3-16,0 0 3 0,0 0-3 0,0 0 3 0,0 0-3 16,0 0 4-16,0 0-4 0,0 5 4 0,0-5-4 15,0 0 3-15,0 0-3 0,0 0 4 0,0 0-4 16,0 0 4-16,0 0-4 0,0 0 4 0,0 0-4 15,0 0 4-15,0 0-4 0,0 0 4 0,0 0-4 16,0 0 4-16,0 0-4 0,6 3 4 0,-6-3-4 16,0 0 4-16,0 0-4 0,4 4 4 0,-4-4-4 0,0 0 3 15,0 0-3-15,10 7 4 0,-10-7-4 16,0 0 3-16,0 0-3 0,9 6 3 0,-2-3-3 0,-7-3 3 16,0 0-3-16,4 3 3 0,2 1-3 0,-6-4 3 15,0 0-3-15,9 3 3 0,-2-2-3 0,-7-1 4 16,0 0-4-16,10 2 5 0,2-1-5 0,-12-1 6 0,0 0-6 15,7 3 7-15,-2 0-7 0,-5-3 8 0,0 0-8 16,6 4 9-16,1-1-9 0,-7-3 10 0,0 0-10 16,6 2 11-16,3 1-11 0,-9-3 7 0,0 0-7 0,7 7 8 15,-7-7-8-15,0 0 7 0,0 0-7 0,11 7 8 16,-3 0-8-16,-8-7 6 0,0 0-6 0,8 7 6 16,-1-1-6-16,-7-6 2 0,0 0-2 0,7 3 2 15,2-3-2-15,-9 0 0 0,0 0 0 0,9 1 1 16,-2 1-1-16,-7-2 0 0,0 0 0 0,8 1 1 15,1 2-1-15,-9-3 1 0,0 0-1 0,9 0 1 16,-2 3-1-16,-7-3 1 0,0 0-1 0,6 0 2 16,-6 0-2-16,0 0 2 0,0 0-2 0,10 0 2 15,-3 0-2-15,-7 0 2 0,0 0-2 0,8 3 2 16,3 1-2-16,-11-4 2 0,0 0-2 0,7 3 3 0,0-2-3 16,-7-1 2-16,0 0-2 0,7 3 3 0,2 0-3 15,-9-3 2-15,0 0-2 0,7 2 3 0,-1 1-3 16,-6-3 2-16,0 0-2 0,5 5 2 0,2-3-2 15,-7-2 2-15,0 0-2 0,11 2 2 0,-4 3-2 16,-7-5 2-16,0 0-2 0,8 5 3 0,2 0-3 16,-10-5 1-16,0 0-1 0,8 4 2 0,-1 2-2 15,-7-6 1-15,0 0-1 0,7 3 2 0,1-3-2 0,-8 0 0 16,0 0 0-16,12 1 1 0,1-1-1 0,-13 0 0 16,0 0 0-16,14-1 0 0,1 1 0 0,-15 0 0 15,0 0 0-15,15-3 1 0,-3 3-1 0,-12 0 0 16,0 0 0-16,14 0 1 0,2-3-1 0,-16 3 1 0,0 0-1 15,17-1 2-15,-2-1-2 0,-15 2 1 0,0 0-1 16,11 0 2-16,-4 0-2 0,-7 0 2 0,0 0-2 16,9 0 2-16,2 0-2 0,-11 0 1 0,0 0-1 15,13 0 2-15,-4 0-2 0,-9 0 0 0,0 0 0 0,8 2 1 16,1 2-1-16,-9-4 1 0,0 0-1 16,7 3 1-16,0-3-1 0,-7 0 1 0,0 0-1 0,8 1 1 15,0-1-1-15,-8 0 0 0,0 0 0 0,10 0 1 16,-3 0-1-16,-7 0 0 0,0 0 0 0,5 0 0 15,-5 0 0-15,0 0 0 0,0 0 0 0,8 6 0 16,-2-6 0-16,-6 0 0 0,0 0 0 0,7 3 0 16,-2-2 0-16,-5-1 0 0,0 0 0 0,5 3 0 15,-5-3 0-15,0 0 0 0,0 0 0 0,9 3 0 16,-9-3 0-16,0 0-1 0,0 0 1 0,3 5 0 0,-3-5 0 16,0 0-1-16,0 0 1 0,11 7 0 0,-6-5 0 15,-5-2-1-15,0 0 1 0,7 3 0 0,-7-3 0 16,0 0-1-16,0 0 1 0,7 5 0 0,0-2 0 15,-7-3-1-15,0 0 1 0,4 4 0 0,-4-4 0 16,0 0 0-16,0 0 0 0,8 5 0 0,-8-5 0 16,0 0 0-16,0 0 0 0,4 5 0 0,-4-5 0 15,0 0 0-15,0 0 0 0,10 6 0 0,-10-6 0 16,0 0 0-16,0 0 0 0,7 7 0 0,-7-7 0 0,0 0 0 16,0 0 0-16,7 4 1 0,-1-1-1 0,-6-3 0 15,0 0 0-15,6 3 1 0,1 0-1 0,-7-3 1 16,0 0-1-16,4 4 1 0,2-1-1 0,-6-3 1 0,0 0-1 15,6 0 1-15,-1 2-1 0,-5-2 1 0,0 0-1 16,6 2 1-16,-6-2-1 0,0 0 0 0,0 0 0 16,6 3 1-16,-6-3-1 0,0 0 0 0,0 0 0 15,7 2 1-15,-7-2-1 0,0 0 0 0,0 0 0 0,4 3 1 16,-4-3-1-16,0 0 0 0,0 0 0 0,0 0 1 16,5 7-1-16,-5-7 1 0,0 0-1 0,0 0 1 15,0 0-1-15,0 0 1 0,0 0-1 0,0 0 1 16,0 0-1-16,0 0 1 0,0 0-1 0,0 0 1 15,5 5-1-15,-5-5 1 0,0 0-1 0,0 0 1 16,0 0-1-16,0 0 1 0,0 0-1 0,0 0 2 16,0 0-2-16,0 0 2 0,0 0-2 0,0 0 2 15,0 0-2-15,0 0 2 0,0 0-2 0,0 0 2 16,0 0-2-16,0 0 3 0,0 0-3 0,0 0 4 16,0 0-4-16,0 0 5 0,0 0-5 0,-7 8 6 15,3-1-6-15,4-7 7 0,0 0-7 0,-7 4 8 0,-3 2-8 16,10-6 5-16,0 0-5 0,-12 3 6 0,5 1-6 15,7-4 5-15,0 0-5 0,-6 3 5 0,6-3-5 16,0 0 4-16,0 0-4 0,-8 4 4 0,1-1-4 16,7-3 2-16,0 0-2 0,0 0 3 0,-9 5-3 15,9-5 3-15,0 0-3 0,0 0 4 0,-10 7-4 16,10-7 3-16,0 0-3 0,-6 3 3 0,0 4-3 0,6-7 3 16,0 0-3-16,-4 5 3 0,4-5-3 0,0 0 2 15,0 0-2-15,-3 8 3 0,3-8-3 0,0 0 2 16,0 0-2-16,0 0 2 0,-7 7-2 0,7-7 2 15,0 0-2-15,0 0 2 0,0 0-2 0,0 0 2 0,0 0-2 16,0 0 2-16,0 4-2 0,0-4 1 0,0 0-1 16,0 0 2-16,0 0-2 0,0 0 1 0,0 0-1 15,0 6 1-15,0 1-1 0,0-7 0 0,0 0 0 16,0 4 1-16,0-4-1 0,0 0 0 0,0 0 0 0,-6 9 1 16,6-9-1-16,0 0 0 0,0 0 0 0,-1 9 0 15,1-9 0-15,0 0 0 0,0 0 0 0,0 5 0 16,0-5 0-16,0 0 0 0,0 0 0 0,0 0 0 15,-6 5 0-15,6-5 0 0,0 0 0 0,0 0 0 16,0 0 0-16,0 0 0 0,0 0 0 0,0 0 0 16,6 7 0-16,-6-7 0 0,0 0 0 0,0 0 0 15,0 0 0-15,0 0 0 0,0 0 0 0,0 0 1 16,0 5-1-16,0-5 0 0,0 0 0 0,0 0 1 16,0 0-1-16,0 0 1 0,0 0-1 0,0 0 1 15,3 5-1-15,-3-5 0 0,0 0 0 0,0 0 1 0,0 0-1 16,0 0 0-16,0 0 0 0,0 0 1 0,0 0-1 15,0 0 0-15,0 0 0 0,7-4 1 0,-7 4-1 16,0 0 0-16,0 0 0 0,10-3 1 0,-3 0-1 16,-7 3 0-16,0 0 0 0,10-4 0 0,2 1 0 15,-12 3 0-15,0 0 0 0,11-5 0 0,-1 3 0 16,-10 2-1-16,0 0 1 0,10-1 0 0,-10 1 0 16,0 0-1-16,0 0 1 0,9-2-1 0,-2 0 1 0,-7 2-2 15,0 0 2-15,7 0-2 0,0 0 2 0,-7 0-1 16,0 0 1-16,8 0 0 0,0 0 0 0,-8 0 0 15,0 0 0-15,9 0 0 0,-1 0 0 0,-8 0 0 0,0 0 0 16,9 0 0-16,0 0 0 0,-9 0 0 0,0 0 0 16,11 0 0-16,1 0 0 0,-12 0 0 0,0 0 0 15,14 0 0-15,-5 0 0 0,-9 0 0 0,0 0 0 16,7 0 0-16,-2 0 0 0,-5 0 0 0,0 0 0 0,0 0 1 16,9 0-1-16,-9 0 0 0,0 0 0 0,7 2 1 15,2 3-1-15,-9-5 1 0,0 0-1 0,7 5 1 16,-7-5-1-16,0 0 0 0,0 0 0 0,9 7 1 15,-4-4-1-15,-5-3 0 0,0 0 0 0,0 0 0 16,8 2 0-16,-8-2 0 0,0 0 0 0,0 0 0 16,0 0 0-16,0 0 0 0,0 0 0 0,7 8 0 15,-7-8 0-15,0 0 0 0,0 0 0 0,5 1 0 16,-5-1 0-16,0 0 0 0,0 0 0 0,8 3 0 16,-3 0 0-16,-5-3 0 0,0 0 0 0,0 0 0 15,8 3 0-15,-8-3 0 0,0 0 0 0,0 0 0 16,0 0 0-16,0 0 0 0,0 0 0 0,0 0 0 0,7 7 0 15,-7-7 0-15,0 0 0 0,0 0 0 0,4 0 0 16,-4 0 0-16,0 0 0 0,0 0 1 0,7 3-1 16,-7-3 0-16,0 0 0 0,6 1 1 0,-6-1-1 15,0 0 1-15,0 0-1 0,7 3 1 0,-7-3-1 16,0 0 1-16,0 0-1 0,0 0 1 0,9 6-1 16,-9-6 0-16,0 0 0 0,5 1 1 0,1 2-1 0,-6-3 0 15,0 0 0-15,6 3 1 0,-6-3-1 0,0 0 0 16,0 0 0-16,7 2 1 0,-7-2-1 0,0 0 0 15,0 0 0-15,6 0 1 0,-6 0-1 0,0 0 0 16,0 0 0-16,6 0 0 0,-6 0 0 0,0 0 0 0,0 0 0 16,5 3 0-16,-5-3 0 0,0 0 0 0,0 0 0 15,0 0 0-15,0 0 0 0,0 0 0 0,0 0 0 16,6 2 0-16,-6-2 0 0,0 0 0 0,0 0 0 16,2 7 0-16,-2 1 0 0,0-8 0 0,0 0 0 0,0 10 0 15,0-3 0-15,0-7 0 0,0 0 0 0,0 6 0 16,0 2 0-16,0-8 0 0,0 0 0 0,0 10 1 15,0 0-1-15,0-10 1 0,0 0-1 0,-2 8 1 16,-4-1-1-16,6-7 1 0,0 0-1 0,-5 10 2 16,0 0-2-16,5-10 1 0,0 0-1 0,-3 10 2 15,3 0-2-15,0-10 2 0,0 0-2 0,-2 4 2 16,0 2-2-16,2-6 2 0,0 0-2 0,0 0 2 16,-3 9-2-16,3-9 2 0,0 0-2 0,0 0 2 15,-3 10-2-15,3-10 2 0,0 0-2 0,-1 5 3 16,0 0-3-16,1-5 1 0,0 0-1 0,0 0 2 0,-2 10-2 15,2-10 1-15,0 0-1 0,0 0 2 0,0 10-2 16,0-10 1-16,0 0-1 0,-4 4 1 0,1 5-1 16,3-9 1-16,0 0-1 0,-2 4 1 0,2-4-1 15,0 0 1-15,0 0-1 0,-2 8 2 0,2-1-2 16,0-7 1-16,0 0-1 0,-5 7 2 0,2-1-2 16,3-6 1-16,0 0-1 0,-2 7 2 0,-1-3-2 15,3-4 1-15,0 0-1 0,0 0 2 0,-6 9-2 16,6-9 1-16,0 0-1 0,-3 7 1 0,0 0-1 0,3-7 1 15,0 0-1-15,-1 5 2 0,-2 2-2 0,3-7 1 16,0 0-1-16,0 0 2 0,-4 7-2 0,4-7 1 0,0 0-1 16,0 0 2-16,-6 10-2 0,6-10 1 0,0 0-1 15,-2 6 1-15,2-6-1 0,0 0 0 0,0 0 0 16,-11 8 1-16,11-8-1 0,0 0 0 0,0 0 0 16,-4 9 1-16,2-2-1 0,2-7 0 0,0 0 0 0,-1 4 1 15,-4 2-1-15,5-6 0 0,0 0 0 0,-1 5 1 16,0 2-1-16,1-7 0 0,0 0 0 0,0 10 1 15,-3-3-1-15,3-7 0 0,0 0 0 0,-3 7 1 16,1 9-1-16,2-16 0 0,0 0 0 0,-4 14 1 16,1-1-1-16,3-13 0 0,0 0 0 0,-3 9 0 15,-1 1 0-15,4-10 0 0,0 0 0 0,-4 7 0 16,-2 0 0-16,6-7 0 0,0 0 0 0,-1 9 0 16,-2-2 0-16,3-7 0 0,0 0 0 0,-2 10 0 15,-1 0 0-15,3-10 0 0,0 0 0 0,-4 9 1 16,0 1-1-16,4-10 0 0,0 0 0 0,-3 10 1 15,0 0-1-15,3-10 0 0,0 0 0 0,-3 7 1 0,2 3-1 16,1-10 1-16,0 0-1 0,-5 10 2 0,3 0-2 16,2-10 1-16,0 0-1 0,-3 9 2 0,-2 4-2 15,5-13 1-15,0 0-1 0,-4 10 2 0,1-3-2 16,3-7 0-16,0 0 0 0,-1 6 1 0,1-2-1 16,0-4 0-16,0 0 0 0,0 7 1 0,-2 6-1 15,2-13 0-15,0 0 0 0,-1 9 0 0,-2 1 0 0,3-10 0 16,0 0 0-16,0 7 0 0,0 2 0 0,0-9 0 15,0 0 0-15,0 7 1 0,0 0-1 0,0-7 0 16,0 0 0-16,0 7 0 0,0 0 0 0,0-7 0 16,0 0 0-16,0 8 0 0,0 2 0 0,0-10 0 0,0 0 0 15,3 7 0-15,-3-1 0 0,0-6 0 0,0 0 0 16,1 7 0-16,2 0 0 0,-3-7 0 0,0 0 0 16,2 7 0-16,-2 0 0 0,0-7 0 0,0 0 0 0,0 6 0 15,1-1 0-15,-1-5 0 0,0 0 0 16,0 7 0-16,0 0 0 0,0-7 0 0,0 0 0 0,2 7 0 15,0-1 0-15,-2-6 0 0,0 0 0 0,0 4 0 16,2 3 0-16,-2-7 0 0,0 0 0 0,1 10 0 16,1-1 0-16,-2-9 0 0,0 0 0 0,3 7 0 15,-3 2 0-15,0-9 0 0,0 0 0 0,1 10 0 16,0 0 0-16,-1-10 0 0,0 0 0 0,2 10 0 16,1-4 0-16,-3-6 0 0,0 0 0 0,0 7 0 15,1 0 0-15,-1-7 0 0,0 0 0 0,2 7 1 16,-1 1-1-16,-1-8 0 0,0 0 0 0,0 9 1 15,0-1-1-15,0-8 0 0,0 0 0 0,3 7 1 0,-3 0-1 16,0-7 0-16,0 0 0 0,1 6 1 0,1 1-1 16,-2-7 0-16,0 0 0 0,0 4 1 0,0 2-1 15,0-6 0-15,0 0 0 0,0 0 1 0,0 10-1 16,0-10 0-16,0 0 0 0,0 0 1 0,3 9-1 16,-3-9 0-16,0 0 0 0,1 5 1 0,1 0-1 15,-2-5 0-15,0 0 0 0,0 0 1 0,0 7-1 16,0-7 2-16,0 0-2 0,0 0 2 0,2 7-2 0,-2-7 2 15,0 0-2-15,0 0 2 0,2 9-2 0,-2-9 2 16,0 0-2-16,-2 4 3 0,2 2-3 0,0-6 3 16,0 0-3-16,2 7 3 0,-1-3-3 0,-1-4 4 0,0 0-4 15,0 6 4-15,0-1-4 0,0-5 3 0,0 0-3 16,2 7 4-16,1-3-4 0,-3-4 4 0,0 0-4 16,0 6 5-16,1 1-5 0,-1-7 4 0,0 0-4 15,1 4 4-15,1 5-4 0,-2-9 3 0,0 0-3 16,3 7 4-16,-3-1-4 0,0-6 3 0,0 0-3 0,0 7 4 15,0 0-4-15,0-7 3 0,0 0-3 0,1 9 4 16,1 1-4-16,-2-10 3 0,0 0-3 0,1 7 3 16,2-1-3-16,-3-6 3 0,0 0-3 0,0 7 4 15,1-1-4-15,-1-6 3 0,0 0-3 0,3 8 3 16,-3-2-3-16,0-6 2 0,0 0-2 0,0 0 3 16,0 10-3-16,0-10 3 0,0 0-3 0,0 0 3 15,0 7-3-15,0-7 3 0,0 0-3 0,0 5 3 16,0 2-3-16,0-7 2 0,0 0-2 0,0 10 3 15,0-3-3-15,0-7 2 0,0 0-2 0,0 7 3 16,0-1-3-16,0-6 1 0,0 0-1 0,0 0 2 0,2 10-2 16,-2-10 1-16,0 0-1 0,0 0 2 0,0 10-2 15,0-10 1-15,0 0-1 0,1 5 2 0,1 2-2 16,-2-7 2-16,0 0-2 0,2 7 2 0,-2-7-2 16,0 0 2-16,0 0-2 0,0 7 2 0,0-7-2 15,0 0 2-15,0 0-2 0,3 9 3 0,-3-9-3 16,0 0 3-16,0 0-3 0,5 8 4 0,-5-8-4 15,0 0 3-15,0 0-3 0,1 9 3 0,-1-9-3 0,0 0 3 16,0 0-3-16,6 10 4 0,-6-10-4 0,0 0 4 16,0 0-4-16,0 7 5 0,3-2-5 0,-3-5 4 15,0 0-4-15,1 7 4 0,-1 3-4 0,0-10 3 0,0 0-3 16,0 7 4-16,2-3-4 0,-2-4 3 0,0 0-3 16,0 0 3-16,2 6-3 0,-2-6 2 0,0 0-2 15,0 0 2-15,3 7-2 0,-3-7 1 0,0 0-1 16,2 6 1-16,-2-6-1 0,0 0 0 0,0 0 0 15,3 7 1-15,-3-7-1 0,0 0 0 0,0 0 0 0,2 5 0 16,-2-5 0-16,0 0 0 0,0 0 0 0,3 7 0 16,-3-7 0-16,0 0 0 0,0 0 0 0,2 3 0 15,-2-3 0-15,0 0 0 0,0 0 0 0,0 7 0 16,0-7 0-16,0 0 0 0,0 0 0 0,3 4 0 16,-3-4 0-16,0 0 0 0,0 0 0 0,2 13 1 15,0-6-1-15,-2-7 0 0,0 0 0 0,3 7 1 16,-3-1-1-16,0-6 1 0,0 0-1 0,1 5 1 15,1 2-1-15,-2-7 1 0,0 0-1 0,1 5 2 16,1 0-2-16,-2-5 1 0,0 0-1 0,1 7 2 0,-1 6-2 16,0-13 2-16,0 0-2 0,0 10 2 0,0 0-2 15,0-10 1-15,0 0-1 0,1 10 2 0,2-3-2 16,-3-7 0-16,0 0 0 0,0 5 1 0,2 2-1 16,-2-7 0-16,0 0 0 0,1 7 1 0,1 0-1 15,-2-7 0-15,0 0 0 0,2 7 0 0,-2 2 0 16,0-9 0-16,0 0 0 0,0 7 0 0,0-3 0 15,0-4 0-15,0 0 0 0,-2 6 0 0,2 1 0 16,0-7 0-16,0 0 0 0,2 7 1 0,-2-2-1 0,0-5 0 16,0 0 0-16,0 0 1 0,0 8-1 0,0-8 0 15,0 0 0-15,0 0 1 0,3 9-1 0,-3-9 0 0,0 0 0 16,2 6 1-16,-2-6-1 0,0 0 0 0,0 0 0 16,3 7 1-16,-3-7-1 0,0 0 0 0,0 0 0 15,-5 6 1-15,5-6-1 0,0 0 0 0,0 0 0 16,2 7 1-16,1 0-1 0,-3-7 0 0,0 0 0 15,0 5 1-15,0 2-1 0,0-7 0 0,0 0 0 0,0 7 1 16,0-7-1-16,0 0 0 0,0 0 0 0,0 0 1 16,0 6-1-16,0-6 0 0,0 0 0 0,0 0 0 15,0 10 0-15,0-10 0 0,0 0 0 0,0 7 0 16,0-3 0-16,0-4 0 0,0 0 0 0,0 6 0 16,0 1 0-16,0-7 0 0,0 0 0 0,0 0 0 15,0 7 0-15,0-7 0 0,0 0 0 0,0 0 0 16,0 8 0-16,0-8 0 0,0 0 0 0,0 7 1 15,0-2-1-15,0-5 1 0,0 0-1 0,0 5 1 16,0 2-1-16,0-7 1 0,0 0-1 0,0 0 2 16,0 7-2-16,0-7 1 0,0 0-1 0,0 0 2 0,-3 10-2 15,3-10 2-15,0 0-2 0,-5 7 3 0,3 2-3 16,2-9 2-16,0 0-2 0,-2 7 2 0,1-2-2 16,1-5 2-16,0 0-2 0,-2 7 2 0,-2 3-2 15,4-10 2-15,0 0-2 0,-1 10 2 0,-1 1-2 16,2-11 1-16,0 0-1 0,-1 13 2 0,-1-3-2 15,2-10 1-15,0 0-1 0,-1 10 2 0,1-2-2 0,0-8 1 16,0 0-1-16,-3 7 1 0,1 0-1 0,2-7 0 16,0 0 0-16,-1 7 1 0,1 0-1 0,0-7 0 15,0 0 0-15,1 9 0 0,-1-2 0 0,0-7 0 0,0 0 0 16,0 6 0-16,0 1 0 0,0-7 0 0,0 0 0 16,0 7 0-16,0 0 0 0,0-7 0 0,0 0 0 15,0 7 0-15,0 1 0 0,0-8 0 0,0 0 0 16,0 10 0-16,0 0 0 0,0-10 0 0,0 0 0 15,0 10 0-15,0-6 0 0,0-4 0 0,0 0 0 16,0 0 1-16,0 7-1 0,0-7 1 0,0 0-1 0,0 0 1 16,0 7-1-16,0-7 1 0,0 0-1 0,0 0 1 15,0 0-1-15,0 0 1 0,0 0-1 0,2 6 1 16,-2-6-1-16,0 0 0 0,0 0 0 0,0 0 1 16,0 0-1-16,0 0 0 0,0 0 0 0,-3 5 1 15,3-5-1-15,0 0 0 0,0 0 0 0,0 0 1 16,0 0-1-16,0 0 0 0,0 0 0 0,0 7 1 15,0-7-1-15,0 0 0 0,0 0 0 0,0 0 0 16,0 0 0-16,0 0 0 0,0 0 0 0,0 5 0 16,0-5 0-16,0 0 0 0,0 0 0 0,0 0 0 0,0 0 0 15,0 0 0-15,0 0 0 0,0 0 0 0,0 0 0 16,0 0 0-16,0 0 0 0,0 0 0 0,0 0 0 16,0 0 0-16,0 0 0 0,0 0 0 0,0 0 0 15,0 0 0-15,0 0 0 0,0 0 1 0,0 0-1 16,0 0 0-16,0 0 0 0,0 0 1 0,6 7-1 15,-6-7 0-15,0 0 0 0,0 0 1 0,6 8-1 16,-6-8 0-16,0 0 0 0,0 0 0 0,-6-17 0 0,0 2-1522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DE0C493-E20E-40F3-815D-6DB981325060}" type="datetimeFigureOut">
              <a:rPr lang="ar-AE" smtClean="0"/>
              <a:t>19/07/1442</a:t>
            </a:fld>
            <a:endParaRPr lang="ar-AE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F16F72C-06EE-4AFB-A9A8-5ED3051E547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084467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F72C-06EE-4AFB-A9A8-5ED3051E5474}" type="slidenum">
              <a:rPr lang="ar-AE" smtClean="0"/>
              <a:t>2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592730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F72C-06EE-4AFB-A9A8-5ED3051E5474}" type="slidenum">
              <a:rPr lang="ar-AE" smtClean="0"/>
              <a:t>7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034434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595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4F760210-7D79-4341-B62F-41E618A69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A811BAE3-6337-4C04-99F0-1DFC5538B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20A3DB5E-6700-40E6-B210-6019FD511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E7EC-35F2-41CD-B1CA-5927D73E864C}" type="datetimeFigureOut">
              <a:rPr lang="ar-AE" smtClean="0"/>
              <a:t>19/07/1442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C9544F76-B8B9-46FE-9473-CC04167CC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9F2426EE-3585-40E1-92CD-803B2311D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508E-3033-440F-ACB2-15CBC36435B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42454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B59A0B6C-63AC-4A9D-B4BD-F4319366A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7CB46102-50C2-4F1F-A050-1CF3D3BBE2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E7218062-D973-4151-A4D4-8A24E501C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E7EC-35F2-41CD-B1CA-5927D73E864C}" type="datetimeFigureOut">
              <a:rPr lang="ar-AE" smtClean="0"/>
              <a:t>19/07/1442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62BA9E7A-EEEE-4770-961F-D7B17AE84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9B78C956-9519-4B6D-BF8B-FFDF9CA61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508E-3033-440F-ACB2-15CBC36435B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600147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xmlns="" id="{992E8D73-8B4A-4763-BB95-EB6CDD4717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478EBF81-71CD-4F35-A7BB-A10D17518F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3E6F933E-6B96-40C8-8D9C-935CF975B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E7EC-35F2-41CD-B1CA-5927D73E864C}" type="datetimeFigureOut">
              <a:rPr lang="ar-AE" smtClean="0"/>
              <a:t>19/07/1442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29641623-4DB5-4935-BEFE-6EA6142BF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91AB02B0-1F68-43E6-BDAD-396CA755B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508E-3033-440F-ACB2-15CBC36435B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579861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653804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4816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B64CB8E7-A1CA-44C2-81BE-73475BC7C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B8304437-394A-4565-A315-CB5F4156E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96DA61D6-AE3C-48BD-9455-947F74DDD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E7EC-35F2-41CD-B1CA-5927D73E864C}" type="datetimeFigureOut">
              <a:rPr lang="ar-AE" smtClean="0"/>
              <a:t>19/07/1442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3E901663-59B2-48AB-A39F-3F657ED1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CE813F9D-337A-4EE1-B586-885148F7F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508E-3033-440F-ACB2-15CBC36435B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280154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019534BB-9F78-45F0-B243-D63588530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DAEBE2EB-0E81-46C3-B40C-5F94A242F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6A97D58A-BC2C-4E6A-BEF8-752678843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E7EC-35F2-41CD-B1CA-5927D73E864C}" type="datetimeFigureOut">
              <a:rPr lang="ar-AE" smtClean="0"/>
              <a:t>19/07/1442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B23AB100-58C0-45DA-A19D-007CD6E8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7EEE3D41-F5F4-46EC-9753-39BAF9448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508E-3033-440F-ACB2-15CBC36435B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251286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ABC4BCC8-AB17-47B1-AB9B-4741121FD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857FB31F-8D89-43A8-BB73-D9CCB7627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1CF0F1AE-9AD4-4EDB-A67E-54C527A2A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405C95B4-9A4A-43A0-9EF9-6D4DF668C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E7EC-35F2-41CD-B1CA-5927D73E864C}" type="datetimeFigureOut">
              <a:rPr lang="ar-AE" smtClean="0"/>
              <a:t>19/07/1442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E5A28327-09EF-4F65-BCF0-02098A19E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FA1F3C63-9801-48B4-942E-35F0517E1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508E-3033-440F-ACB2-15CBC36435B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607915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338BD501-C893-4666-A5FB-3977031FA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F24C2556-896B-415F-B447-263250EF9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1C56D072-E1BE-472A-9760-679AD1999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xmlns="" id="{4D00B547-21F7-4469-8C94-78F6A67E6B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xmlns="" id="{57D0F9E3-89F1-4B10-8A95-87A9AA7B4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xmlns="" id="{D9FA1C7D-4B57-4CF4-BF4D-6781E1499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E7EC-35F2-41CD-B1CA-5927D73E864C}" type="datetimeFigureOut">
              <a:rPr lang="ar-AE" smtClean="0"/>
              <a:t>19/07/1442</a:t>
            </a:fld>
            <a:endParaRPr lang="ar-AE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xmlns="" id="{88602309-0E7B-4426-8BC0-6D6E1C431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xmlns="" id="{34745FC2-CF60-4406-AB4F-1370F47C4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508E-3033-440F-ACB2-15CBC36435B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61412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29714F89-8407-4FA5-AD67-ABEEAF65A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FE43AE79-4F38-4BF7-9E73-AD9C37102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E7EC-35F2-41CD-B1CA-5927D73E864C}" type="datetimeFigureOut">
              <a:rPr lang="ar-AE" smtClean="0"/>
              <a:t>19/07/1442</a:t>
            </a:fld>
            <a:endParaRPr lang="ar-AE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7B1B0151-BF0E-46D6-815C-F8B4043A0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EDDD9F42-13CF-47E0-8EB9-99382EBDE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508E-3033-440F-ACB2-15CBC36435B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046607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xmlns="" id="{50B1AD54-E419-4B70-82F1-18A577622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E7EC-35F2-41CD-B1CA-5927D73E864C}" type="datetimeFigureOut">
              <a:rPr lang="ar-AE" smtClean="0"/>
              <a:t>19/07/1442</a:t>
            </a:fld>
            <a:endParaRPr lang="ar-AE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xmlns="" id="{5C995FAB-A9BD-4F5C-9C06-FA011F466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xmlns="" id="{1D0E5F84-4D80-4325-8BAE-F837FCACE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508E-3033-440F-ACB2-15CBC36435B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589260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FE982215-18A3-466F-A481-DA0AB80B4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CD2CB4BB-9FDB-4589-BB41-8424DDE68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0624EBB1-9484-4B61-94E1-C25449E36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5DD033FC-B00D-4369-8B4F-375CB6A25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E7EC-35F2-41CD-B1CA-5927D73E864C}" type="datetimeFigureOut">
              <a:rPr lang="ar-AE" smtClean="0"/>
              <a:t>19/07/1442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08943349-4714-415F-AA9A-22DEC0E28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CE2841F0-F1E8-49B9-823A-2AC1EFCB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508E-3033-440F-ACB2-15CBC36435B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99262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1E8AD715-A668-44CD-A7D1-0039531D5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xmlns="" id="{5A55EAB5-0920-40CD-93F6-16AB10E781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0F69F150-B31E-4784-8166-206317242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A87C5F2C-1914-4754-A4CC-7801354B1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E7EC-35F2-41CD-B1CA-5927D73E864C}" type="datetimeFigureOut">
              <a:rPr lang="ar-AE" smtClean="0"/>
              <a:t>19/07/1442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DE27CE70-C7D7-4A3E-8068-3E418590C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575DF14C-11BD-4FF7-BB76-9ADD46D88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508E-3033-440F-ACB2-15CBC36435B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43645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xmlns="" id="{AA7FF773-55DD-43A5-82CE-3CDF89A49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3DB4302A-802D-467A-8310-598E9CF5E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7925653E-8061-48AA-8E0B-D457DD082A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1E7EC-35F2-41CD-B1CA-5927D73E864C}" type="datetimeFigureOut">
              <a:rPr lang="ar-AE" smtClean="0"/>
              <a:t>19/07/1442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12F2131F-1D4E-4545-8F33-0AE432A788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A7C979D1-80C9-40D2-9915-67538A2002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6508E-3033-440F-ACB2-15CBC36435B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68030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fB1bC2YMRc" TargetMode="External"/><Relationship Id="rId2" Type="http://schemas.openxmlformats.org/officeDocument/2006/relationships/hyperlink" Target="https://www.youtube.com/watch?v=Acgv9K6Rqhw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inytap.it/activities/g3iup/pla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1.png"/><Relationship Id="rId3" Type="http://schemas.openxmlformats.org/officeDocument/2006/relationships/image" Target="../media/image10.emf"/><Relationship Id="rId7" Type="http://schemas.openxmlformats.org/officeDocument/2006/relationships/customXml" Target="../ink/ink3.xml"/><Relationship Id="rId12" Type="http://schemas.openxmlformats.org/officeDocument/2006/relationships/image" Target="../media/image1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customXml" Target="../ink/ink5.xml"/><Relationship Id="rId5" Type="http://schemas.openxmlformats.org/officeDocument/2006/relationships/image" Target="../media/image11.emf"/><Relationship Id="rId10" Type="http://schemas.openxmlformats.org/officeDocument/2006/relationships/image" Target="../media/image14.emf"/><Relationship Id="rId4" Type="http://schemas.openxmlformats.org/officeDocument/2006/relationships/customXml" Target="../ink/ink2.xml"/><Relationship Id="rId9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.emf"/><Relationship Id="rId18" Type="http://schemas.openxmlformats.org/officeDocument/2006/relationships/customXml" Target="../ink/ink12.xml"/><Relationship Id="rId26" Type="http://schemas.openxmlformats.org/officeDocument/2006/relationships/image" Target="../media/image13.png"/><Relationship Id="rId39" Type="http://schemas.openxmlformats.org/officeDocument/2006/relationships/image" Target="../media/image23.emf"/><Relationship Id="rId3" Type="http://schemas.microsoft.com/office/2007/relationships/hdphoto" Target="../media/hdphoto1.wdp"/><Relationship Id="rId21" Type="http://schemas.openxmlformats.org/officeDocument/2006/relationships/image" Target="../media/image140.emf"/><Relationship Id="rId34" Type="http://schemas.openxmlformats.org/officeDocument/2006/relationships/customXml" Target="../ink/ink19.xml"/><Relationship Id="rId42" Type="http://schemas.openxmlformats.org/officeDocument/2006/relationships/customXml" Target="../ink/ink23.xml"/><Relationship Id="rId47" Type="http://schemas.openxmlformats.org/officeDocument/2006/relationships/image" Target="../media/image26.emf"/><Relationship Id="rId50" Type="http://schemas.openxmlformats.org/officeDocument/2006/relationships/customXml" Target="../ink/ink27.xml"/><Relationship Id="rId7" Type="http://schemas.openxmlformats.org/officeDocument/2006/relationships/image" Target="../media/image7.emf"/><Relationship Id="rId12" Type="http://schemas.openxmlformats.org/officeDocument/2006/relationships/customXml" Target="../ink/ink9.xml"/><Relationship Id="rId17" Type="http://schemas.openxmlformats.org/officeDocument/2006/relationships/image" Target="../media/image12.emf"/><Relationship Id="rId25" Type="http://schemas.openxmlformats.org/officeDocument/2006/relationships/image" Target="../media/image16.emf"/><Relationship Id="rId33" Type="http://schemas.openxmlformats.org/officeDocument/2006/relationships/image" Target="../media/image20.emf"/><Relationship Id="rId38" Type="http://schemas.openxmlformats.org/officeDocument/2006/relationships/customXml" Target="../ink/ink21.xml"/><Relationship Id="rId46" Type="http://schemas.openxmlformats.org/officeDocument/2006/relationships/customXml" Target="../ink/ink25.xml"/><Relationship Id="rId2" Type="http://schemas.openxmlformats.org/officeDocument/2006/relationships/image" Target="../media/image12.png"/><Relationship Id="rId16" Type="http://schemas.openxmlformats.org/officeDocument/2006/relationships/customXml" Target="../ink/ink11.xml"/><Relationship Id="rId20" Type="http://schemas.openxmlformats.org/officeDocument/2006/relationships/customXml" Target="../ink/ink13.xml"/><Relationship Id="rId29" Type="http://schemas.openxmlformats.org/officeDocument/2006/relationships/image" Target="../media/image18.emf"/><Relationship Id="rId41" Type="http://schemas.openxmlformats.org/officeDocument/2006/relationships/image" Target="../media/image17.emf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7.xml"/><Relationship Id="rId11" Type="http://schemas.openxmlformats.org/officeDocument/2006/relationships/image" Target="../media/image9.emf"/><Relationship Id="rId24" Type="http://schemas.openxmlformats.org/officeDocument/2006/relationships/customXml" Target="../ink/ink15.xml"/><Relationship Id="rId32" Type="http://schemas.openxmlformats.org/officeDocument/2006/relationships/customXml" Target="../ink/ink18.xml"/><Relationship Id="rId37" Type="http://schemas.openxmlformats.org/officeDocument/2006/relationships/image" Target="../media/image22.emf"/><Relationship Id="rId40" Type="http://schemas.openxmlformats.org/officeDocument/2006/relationships/customXml" Target="../ink/ink22.xml"/><Relationship Id="rId45" Type="http://schemas.openxmlformats.org/officeDocument/2006/relationships/image" Target="../media/image25.emf"/><Relationship Id="rId5" Type="http://schemas.openxmlformats.org/officeDocument/2006/relationships/image" Target="../media/image6.emf"/><Relationship Id="rId15" Type="http://schemas.openxmlformats.org/officeDocument/2006/relationships/image" Target="../media/image110.emf"/><Relationship Id="rId23" Type="http://schemas.openxmlformats.org/officeDocument/2006/relationships/image" Target="../media/image150.emf"/><Relationship Id="rId28" Type="http://schemas.openxmlformats.org/officeDocument/2006/relationships/customXml" Target="../ink/ink16.xml"/><Relationship Id="rId36" Type="http://schemas.openxmlformats.org/officeDocument/2006/relationships/customXml" Target="../ink/ink20.xml"/><Relationship Id="rId49" Type="http://schemas.openxmlformats.org/officeDocument/2006/relationships/image" Target="../media/image27.emf"/><Relationship Id="rId19" Type="http://schemas.openxmlformats.org/officeDocument/2006/relationships/image" Target="../media/image130.emf"/><Relationship Id="rId31" Type="http://schemas.openxmlformats.org/officeDocument/2006/relationships/image" Target="../media/image19.emf"/><Relationship Id="rId44" Type="http://schemas.openxmlformats.org/officeDocument/2006/relationships/customXml" Target="../ink/ink24.xml"/><Relationship Id="rId4" Type="http://schemas.openxmlformats.org/officeDocument/2006/relationships/customXml" Target="../ink/ink6.xml"/><Relationship Id="rId14" Type="http://schemas.openxmlformats.org/officeDocument/2006/relationships/customXml" Target="../ink/ink10.xml"/><Relationship Id="rId22" Type="http://schemas.openxmlformats.org/officeDocument/2006/relationships/customXml" Target="../ink/ink14.xml"/><Relationship Id="rId27" Type="http://schemas.microsoft.com/office/2007/relationships/hdphoto" Target="../media/hdphoto2.wdp"/><Relationship Id="rId30" Type="http://schemas.openxmlformats.org/officeDocument/2006/relationships/customXml" Target="../ink/ink17.xml"/><Relationship Id="rId35" Type="http://schemas.openxmlformats.org/officeDocument/2006/relationships/image" Target="../media/image21.emf"/><Relationship Id="rId43" Type="http://schemas.openxmlformats.org/officeDocument/2006/relationships/image" Target="../media/image24.emf"/><Relationship Id="rId48" Type="http://schemas.openxmlformats.org/officeDocument/2006/relationships/customXml" Target="../ink/ink26.xml"/><Relationship Id="rId8" Type="http://schemas.openxmlformats.org/officeDocument/2006/relationships/customXml" Target="../ink/ink8.xml"/><Relationship Id="rId51" Type="http://schemas.openxmlformats.org/officeDocument/2006/relationships/image" Target="../media/image28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2.xml"/><Relationship Id="rId18" Type="http://schemas.openxmlformats.org/officeDocument/2006/relationships/image" Target="../media/image37.emf"/><Relationship Id="rId26" Type="http://schemas.openxmlformats.org/officeDocument/2006/relationships/image" Target="../media/image41.emf"/><Relationship Id="rId39" Type="http://schemas.openxmlformats.org/officeDocument/2006/relationships/customXml" Target="../ink/ink45.xml"/><Relationship Id="rId21" Type="http://schemas.openxmlformats.org/officeDocument/2006/relationships/customXml" Target="../ink/ink36.xml"/><Relationship Id="rId34" Type="http://schemas.openxmlformats.org/officeDocument/2006/relationships/image" Target="../media/image45.emf"/><Relationship Id="rId42" Type="http://schemas.openxmlformats.org/officeDocument/2006/relationships/image" Target="../media/image48.emf"/><Relationship Id="rId47" Type="http://schemas.openxmlformats.org/officeDocument/2006/relationships/customXml" Target="../ink/ink49.xml"/><Relationship Id="rId50" Type="http://schemas.openxmlformats.org/officeDocument/2006/relationships/image" Target="../media/image52.emf"/><Relationship Id="rId55" Type="http://schemas.openxmlformats.org/officeDocument/2006/relationships/customXml" Target="../ink/ink53.xml"/><Relationship Id="rId7" Type="http://schemas.openxmlformats.org/officeDocument/2006/relationships/customXml" Target="../ink/ink29.xml"/><Relationship Id="rId12" Type="http://schemas.openxmlformats.org/officeDocument/2006/relationships/image" Target="../media/image34.emf"/><Relationship Id="rId17" Type="http://schemas.openxmlformats.org/officeDocument/2006/relationships/customXml" Target="../ink/ink34.xml"/><Relationship Id="rId25" Type="http://schemas.openxmlformats.org/officeDocument/2006/relationships/customXml" Target="../ink/ink38.xml"/><Relationship Id="rId33" Type="http://schemas.openxmlformats.org/officeDocument/2006/relationships/customXml" Target="../ink/ink42.xml"/><Relationship Id="rId38" Type="http://schemas.openxmlformats.org/officeDocument/2006/relationships/image" Target="../media/image46.emf"/><Relationship Id="rId46" Type="http://schemas.openxmlformats.org/officeDocument/2006/relationships/image" Target="../media/image50.emf"/><Relationship Id="rId2" Type="http://schemas.openxmlformats.org/officeDocument/2006/relationships/image" Target="../media/image14.png"/><Relationship Id="rId16" Type="http://schemas.openxmlformats.org/officeDocument/2006/relationships/image" Target="../media/image36.emf"/><Relationship Id="rId20" Type="http://schemas.openxmlformats.org/officeDocument/2006/relationships/image" Target="../media/image38.emf"/><Relationship Id="rId29" Type="http://schemas.openxmlformats.org/officeDocument/2006/relationships/customXml" Target="../ink/ink40.xml"/><Relationship Id="rId41" Type="http://schemas.openxmlformats.org/officeDocument/2006/relationships/customXml" Target="../ink/ink46.xml"/><Relationship Id="rId54" Type="http://schemas.openxmlformats.org/officeDocument/2006/relationships/image" Target="../media/image5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emf"/><Relationship Id="rId11" Type="http://schemas.openxmlformats.org/officeDocument/2006/relationships/customXml" Target="../ink/ink31.xml"/><Relationship Id="rId24" Type="http://schemas.openxmlformats.org/officeDocument/2006/relationships/image" Target="../media/image40.emf"/><Relationship Id="rId32" Type="http://schemas.openxmlformats.org/officeDocument/2006/relationships/image" Target="../media/image44.emf"/><Relationship Id="rId37" Type="http://schemas.openxmlformats.org/officeDocument/2006/relationships/customXml" Target="../ink/ink44.xml"/><Relationship Id="rId40" Type="http://schemas.openxmlformats.org/officeDocument/2006/relationships/image" Target="../media/image47.emf"/><Relationship Id="rId45" Type="http://schemas.openxmlformats.org/officeDocument/2006/relationships/customXml" Target="../ink/ink48.xml"/><Relationship Id="rId53" Type="http://schemas.openxmlformats.org/officeDocument/2006/relationships/customXml" Target="../ink/ink52.xml"/><Relationship Id="rId5" Type="http://schemas.openxmlformats.org/officeDocument/2006/relationships/customXml" Target="../ink/ink28.xml"/><Relationship Id="rId15" Type="http://schemas.openxmlformats.org/officeDocument/2006/relationships/customXml" Target="../ink/ink33.xml"/><Relationship Id="rId23" Type="http://schemas.openxmlformats.org/officeDocument/2006/relationships/customXml" Target="../ink/ink37.xml"/><Relationship Id="rId28" Type="http://schemas.openxmlformats.org/officeDocument/2006/relationships/image" Target="../media/image42.emf"/><Relationship Id="rId36" Type="http://schemas.openxmlformats.org/officeDocument/2006/relationships/image" Target="../media/image24.emf"/><Relationship Id="rId49" Type="http://schemas.openxmlformats.org/officeDocument/2006/relationships/customXml" Target="../ink/ink50.xml"/><Relationship Id="rId57" Type="http://schemas.openxmlformats.org/officeDocument/2006/relationships/image" Target="../media/image16.png"/><Relationship Id="rId10" Type="http://schemas.openxmlformats.org/officeDocument/2006/relationships/image" Target="../media/image33.emf"/><Relationship Id="rId19" Type="http://schemas.openxmlformats.org/officeDocument/2006/relationships/customXml" Target="../ink/ink35.xml"/><Relationship Id="rId31" Type="http://schemas.openxmlformats.org/officeDocument/2006/relationships/customXml" Target="../ink/ink41.xml"/><Relationship Id="rId44" Type="http://schemas.openxmlformats.org/officeDocument/2006/relationships/image" Target="../media/image49.emf"/><Relationship Id="rId52" Type="http://schemas.openxmlformats.org/officeDocument/2006/relationships/image" Target="../media/image53.emf"/><Relationship Id="rId4" Type="http://schemas.openxmlformats.org/officeDocument/2006/relationships/image" Target="../media/image15.png"/><Relationship Id="rId9" Type="http://schemas.openxmlformats.org/officeDocument/2006/relationships/customXml" Target="../ink/ink30.xml"/><Relationship Id="rId14" Type="http://schemas.openxmlformats.org/officeDocument/2006/relationships/image" Target="../media/image35.emf"/><Relationship Id="rId22" Type="http://schemas.openxmlformats.org/officeDocument/2006/relationships/image" Target="../media/image39.emf"/><Relationship Id="rId27" Type="http://schemas.openxmlformats.org/officeDocument/2006/relationships/customXml" Target="../ink/ink39.xml"/><Relationship Id="rId30" Type="http://schemas.openxmlformats.org/officeDocument/2006/relationships/image" Target="../media/image43.emf"/><Relationship Id="rId35" Type="http://schemas.openxmlformats.org/officeDocument/2006/relationships/customXml" Target="../ink/ink43.xml"/><Relationship Id="rId43" Type="http://schemas.openxmlformats.org/officeDocument/2006/relationships/customXml" Target="../ink/ink47.xml"/><Relationship Id="rId48" Type="http://schemas.openxmlformats.org/officeDocument/2006/relationships/image" Target="../media/image51.emf"/><Relationship Id="rId56" Type="http://schemas.openxmlformats.org/officeDocument/2006/relationships/image" Target="../media/image55.emf"/><Relationship Id="rId8" Type="http://schemas.openxmlformats.org/officeDocument/2006/relationships/image" Target="../media/image32.emf"/><Relationship Id="rId51" Type="http://schemas.openxmlformats.org/officeDocument/2006/relationships/customXml" Target="../ink/ink51.xml"/><Relationship Id="rId3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emf"/><Relationship Id="rId18" Type="http://schemas.openxmlformats.org/officeDocument/2006/relationships/customXml" Target="../ink/ink61.xml"/><Relationship Id="rId26" Type="http://schemas.openxmlformats.org/officeDocument/2006/relationships/customXml" Target="../ink/ink65.xml"/><Relationship Id="rId39" Type="http://schemas.openxmlformats.org/officeDocument/2006/relationships/image" Target="../media/image75.emf"/><Relationship Id="rId21" Type="http://schemas.openxmlformats.org/officeDocument/2006/relationships/image" Target="../media/image66.emf"/><Relationship Id="rId34" Type="http://schemas.openxmlformats.org/officeDocument/2006/relationships/customXml" Target="../ink/ink69.xml"/><Relationship Id="rId42" Type="http://schemas.openxmlformats.org/officeDocument/2006/relationships/customXml" Target="../ink/ink73.xml"/><Relationship Id="rId47" Type="http://schemas.openxmlformats.org/officeDocument/2006/relationships/image" Target="../media/image79.emf"/><Relationship Id="rId50" Type="http://schemas.openxmlformats.org/officeDocument/2006/relationships/customXml" Target="../ink/ink77.xml"/><Relationship Id="rId55" Type="http://schemas.openxmlformats.org/officeDocument/2006/relationships/customXml" Target="../ink/ink79.xml"/><Relationship Id="rId63" Type="http://schemas.openxmlformats.org/officeDocument/2006/relationships/customXml" Target="../ink/ink83.xml"/><Relationship Id="rId68" Type="http://schemas.openxmlformats.org/officeDocument/2006/relationships/image" Target="../media/image90.emf"/><Relationship Id="rId76" Type="http://schemas.openxmlformats.org/officeDocument/2006/relationships/image" Target="../media/image94.emf"/><Relationship Id="rId7" Type="http://schemas.openxmlformats.org/officeDocument/2006/relationships/image" Target="../media/image59.emf"/><Relationship Id="rId71" Type="http://schemas.openxmlformats.org/officeDocument/2006/relationships/customXml" Target="../ink/ink87.xml"/><Relationship Id="rId2" Type="http://schemas.openxmlformats.org/officeDocument/2006/relationships/customXml" Target="../ink/ink54.xml"/><Relationship Id="rId16" Type="http://schemas.openxmlformats.org/officeDocument/2006/relationships/customXml" Target="../ink/ink60.xml"/><Relationship Id="rId29" Type="http://schemas.openxmlformats.org/officeDocument/2006/relationships/image" Target="../media/image70.emf"/><Relationship Id="rId11" Type="http://schemas.openxmlformats.org/officeDocument/2006/relationships/image" Target="../media/image61.emf"/><Relationship Id="rId24" Type="http://schemas.openxmlformats.org/officeDocument/2006/relationships/customXml" Target="../ink/ink64.xml"/><Relationship Id="rId32" Type="http://schemas.openxmlformats.org/officeDocument/2006/relationships/customXml" Target="../ink/ink68.xml"/><Relationship Id="rId37" Type="http://schemas.openxmlformats.org/officeDocument/2006/relationships/image" Target="../media/image74.emf"/><Relationship Id="rId40" Type="http://schemas.openxmlformats.org/officeDocument/2006/relationships/customXml" Target="../ink/ink72.xml"/><Relationship Id="rId45" Type="http://schemas.openxmlformats.org/officeDocument/2006/relationships/image" Target="../media/image78.emf"/><Relationship Id="rId53" Type="http://schemas.openxmlformats.org/officeDocument/2006/relationships/customXml" Target="../ink/ink78.xml"/><Relationship Id="rId58" Type="http://schemas.openxmlformats.org/officeDocument/2006/relationships/image" Target="../media/image85.emf"/><Relationship Id="rId66" Type="http://schemas.openxmlformats.org/officeDocument/2006/relationships/image" Target="../media/image89.emf"/><Relationship Id="rId74" Type="http://schemas.openxmlformats.org/officeDocument/2006/relationships/image" Target="../media/image93.emf"/><Relationship Id="rId5" Type="http://schemas.openxmlformats.org/officeDocument/2006/relationships/image" Target="../media/image58.emf"/><Relationship Id="rId15" Type="http://schemas.microsoft.com/office/2007/relationships/hdphoto" Target="../media/hdphoto4.wdp"/><Relationship Id="rId23" Type="http://schemas.openxmlformats.org/officeDocument/2006/relationships/image" Target="../media/image67.emf"/><Relationship Id="rId28" Type="http://schemas.openxmlformats.org/officeDocument/2006/relationships/customXml" Target="../ink/ink66.xml"/><Relationship Id="rId36" Type="http://schemas.openxmlformats.org/officeDocument/2006/relationships/customXml" Target="../ink/ink70.xml"/><Relationship Id="rId49" Type="http://schemas.openxmlformats.org/officeDocument/2006/relationships/image" Target="../media/image80.emf"/><Relationship Id="rId57" Type="http://schemas.openxmlformats.org/officeDocument/2006/relationships/customXml" Target="../ink/ink80.xml"/><Relationship Id="rId61" Type="http://schemas.openxmlformats.org/officeDocument/2006/relationships/customXml" Target="../ink/ink82.xml"/><Relationship Id="rId10" Type="http://schemas.openxmlformats.org/officeDocument/2006/relationships/customXml" Target="../ink/ink58.xml"/><Relationship Id="rId19" Type="http://schemas.openxmlformats.org/officeDocument/2006/relationships/image" Target="../media/image65.emf"/><Relationship Id="rId31" Type="http://schemas.openxmlformats.org/officeDocument/2006/relationships/image" Target="../media/image71.emf"/><Relationship Id="rId44" Type="http://schemas.openxmlformats.org/officeDocument/2006/relationships/customXml" Target="../ink/ink74.xml"/><Relationship Id="rId52" Type="http://schemas.openxmlformats.org/officeDocument/2006/relationships/image" Target="../media/image18.png"/><Relationship Id="rId60" Type="http://schemas.openxmlformats.org/officeDocument/2006/relationships/image" Target="../media/image86.emf"/><Relationship Id="rId65" Type="http://schemas.openxmlformats.org/officeDocument/2006/relationships/customXml" Target="../ink/ink84.xml"/><Relationship Id="rId73" Type="http://schemas.openxmlformats.org/officeDocument/2006/relationships/customXml" Target="../ink/ink88.xml"/><Relationship Id="rId78" Type="http://schemas.openxmlformats.org/officeDocument/2006/relationships/image" Target="../media/image95.emf"/><Relationship Id="rId4" Type="http://schemas.openxmlformats.org/officeDocument/2006/relationships/customXml" Target="../ink/ink55.xml"/><Relationship Id="rId9" Type="http://schemas.openxmlformats.org/officeDocument/2006/relationships/image" Target="../media/image60.emf"/><Relationship Id="rId14" Type="http://schemas.openxmlformats.org/officeDocument/2006/relationships/image" Target="../media/image17.png"/><Relationship Id="rId22" Type="http://schemas.openxmlformats.org/officeDocument/2006/relationships/customXml" Target="../ink/ink63.xml"/><Relationship Id="rId27" Type="http://schemas.openxmlformats.org/officeDocument/2006/relationships/image" Target="../media/image69.emf"/><Relationship Id="rId30" Type="http://schemas.openxmlformats.org/officeDocument/2006/relationships/customXml" Target="../ink/ink67.xml"/><Relationship Id="rId35" Type="http://schemas.openxmlformats.org/officeDocument/2006/relationships/image" Target="../media/image73.emf"/><Relationship Id="rId43" Type="http://schemas.openxmlformats.org/officeDocument/2006/relationships/image" Target="../media/image77.emf"/><Relationship Id="rId48" Type="http://schemas.openxmlformats.org/officeDocument/2006/relationships/customXml" Target="../ink/ink76.xml"/><Relationship Id="rId56" Type="http://schemas.openxmlformats.org/officeDocument/2006/relationships/image" Target="../media/image84.emf"/><Relationship Id="rId64" Type="http://schemas.openxmlformats.org/officeDocument/2006/relationships/image" Target="../media/image88.emf"/><Relationship Id="rId69" Type="http://schemas.openxmlformats.org/officeDocument/2006/relationships/customXml" Target="../ink/ink86.xml"/><Relationship Id="rId77" Type="http://schemas.openxmlformats.org/officeDocument/2006/relationships/customXml" Target="../ink/ink90.xml"/><Relationship Id="rId8" Type="http://schemas.openxmlformats.org/officeDocument/2006/relationships/customXml" Target="../ink/ink57.xml"/><Relationship Id="rId51" Type="http://schemas.openxmlformats.org/officeDocument/2006/relationships/image" Target="../media/image81.emf"/><Relationship Id="rId72" Type="http://schemas.openxmlformats.org/officeDocument/2006/relationships/image" Target="../media/image92.emf"/><Relationship Id="rId3" Type="http://schemas.openxmlformats.org/officeDocument/2006/relationships/image" Target="../media/image57.emf"/><Relationship Id="rId12" Type="http://schemas.openxmlformats.org/officeDocument/2006/relationships/customXml" Target="../ink/ink59.xml"/><Relationship Id="rId17" Type="http://schemas.openxmlformats.org/officeDocument/2006/relationships/image" Target="../media/image64.emf"/><Relationship Id="rId25" Type="http://schemas.openxmlformats.org/officeDocument/2006/relationships/image" Target="../media/image68.emf"/><Relationship Id="rId33" Type="http://schemas.openxmlformats.org/officeDocument/2006/relationships/image" Target="../media/image72.emf"/><Relationship Id="rId38" Type="http://schemas.openxmlformats.org/officeDocument/2006/relationships/customXml" Target="../ink/ink71.xml"/><Relationship Id="rId46" Type="http://schemas.openxmlformats.org/officeDocument/2006/relationships/customXml" Target="../ink/ink75.xml"/><Relationship Id="rId59" Type="http://schemas.openxmlformats.org/officeDocument/2006/relationships/customXml" Target="../ink/ink81.xml"/><Relationship Id="rId67" Type="http://schemas.openxmlformats.org/officeDocument/2006/relationships/customXml" Target="../ink/ink85.xml"/><Relationship Id="rId20" Type="http://schemas.openxmlformats.org/officeDocument/2006/relationships/customXml" Target="../ink/ink62.xml"/><Relationship Id="rId41" Type="http://schemas.openxmlformats.org/officeDocument/2006/relationships/image" Target="../media/image76.emf"/><Relationship Id="rId54" Type="http://schemas.openxmlformats.org/officeDocument/2006/relationships/image" Target="../media/image83.emf"/><Relationship Id="rId62" Type="http://schemas.openxmlformats.org/officeDocument/2006/relationships/image" Target="../media/image87.emf"/><Relationship Id="rId70" Type="http://schemas.openxmlformats.org/officeDocument/2006/relationships/image" Target="../media/image91.emf"/><Relationship Id="rId75" Type="http://schemas.openxmlformats.org/officeDocument/2006/relationships/customXml" Target="../ink/ink89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5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92.xml"/><Relationship Id="rId13" Type="http://schemas.openxmlformats.org/officeDocument/2006/relationships/image" Target="../media/image63.emf"/><Relationship Id="rId3" Type="http://schemas.openxmlformats.org/officeDocument/2006/relationships/image" Target="../media/image19.png"/><Relationship Id="rId7" Type="http://schemas.openxmlformats.org/officeDocument/2006/relationships/image" Target="../media/image29.emf"/><Relationship Id="rId12" Type="http://schemas.openxmlformats.org/officeDocument/2006/relationships/customXml" Target="../ink/ink94.xml"/><Relationship Id="rId17" Type="http://schemas.openxmlformats.org/officeDocument/2006/relationships/image" Target="../media/image96.emf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96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91.xml"/><Relationship Id="rId11" Type="http://schemas.openxmlformats.org/officeDocument/2006/relationships/image" Target="../media/image56.emf"/><Relationship Id="rId5" Type="http://schemas.microsoft.com/office/2007/relationships/hdphoto" Target="../media/hdphoto5.wdp"/><Relationship Id="rId15" Type="http://schemas.openxmlformats.org/officeDocument/2006/relationships/image" Target="../media/image82.emf"/><Relationship Id="rId10" Type="http://schemas.openxmlformats.org/officeDocument/2006/relationships/customXml" Target="../ink/ink93.xml"/><Relationship Id="rId4" Type="http://schemas.openxmlformats.org/officeDocument/2006/relationships/image" Target="../media/image20.png"/><Relationship Id="rId9" Type="http://schemas.openxmlformats.org/officeDocument/2006/relationships/image" Target="../media/image30.emf"/><Relationship Id="rId14" Type="http://schemas.openxmlformats.org/officeDocument/2006/relationships/customXml" Target="../ink/ink9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fB1bC2YMR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7E6C0167-F66C-41FE-9C00-0102A96BB9B0}"/>
              </a:ext>
            </a:extLst>
          </p:cNvPr>
          <p:cNvSpPr/>
          <p:nvPr/>
        </p:nvSpPr>
        <p:spPr>
          <a:xfrm rot="21042007">
            <a:off x="370147" y="1677437"/>
            <a:ext cx="5420141" cy="41768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262451" y="2726139"/>
            <a:ext cx="4851352" cy="1827069"/>
          </a:xfrm>
        </p:spPr>
        <p:txBody>
          <a:bodyPr>
            <a:normAutofit/>
          </a:bodyPr>
          <a:lstStyle/>
          <a:p>
            <a:pPr lvl="0" algn="ctr" rtl="1">
              <a:lnSpc>
                <a:spcPct val="100000"/>
              </a:lnSpc>
              <a:spcBef>
                <a:spcPts val="0"/>
              </a:spcBef>
              <a:defRPr/>
            </a:pPr>
            <a:r>
              <a:rPr lang="ar-A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الإشارة الى أدوات الطعام</a:t>
            </a:r>
            <a:endParaRPr lang="en-US" sz="28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A30DB19-3AAF-5F4E-8248-6A1056F5D5F5}"/>
              </a:ext>
            </a:extLst>
          </p:cNvPr>
          <p:cNvSpPr txBox="1"/>
          <p:nvPr/>
        </p:nvSpPr>
        <p:spPr>
          <a:xfrm rot="740450">
            <a:off x="8519886" y="5138056"/>
            <a:ext cx="3062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مقدم الهدف </a:t>
            </a:r>
          </a:p>
          <a:p>
            <a:pPr algn="ctr"/>
            <a:r>
              <a:rPr lang="ar-AE" dirty="0">
                <a:solidFill>
                  <a:schemeClr val="bg1"/>
                </a:solidFill>
              </a:rPr>
              <a:t>هيفاء </a:t>
            </a:r>
            <a:r>
              <a:rPr lang="ar-AE" dirty="0" err="1">
                <a:solidFill>
                  <a:schemeClr val="bg1"/>
                </a:solidFill>
              </a:rPr>
              <a:t>العرياني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3E8E45D3-59A1-42FA-9BB0-85C14A9159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26" t="7672" r="25018" b="530"/>
          <a:stretch/>
        </p:blipFill>
        <p:spPr>
          <a:xfrm rot="20953304">
            <a:off x="1767901" y="2113275"/>
            <a:ext cx="3089819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46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838" y="217577"/>
            <a:ext cx="3968496" cy="832104"/>
          </a:xfrm>
        </p:spPr>
        <p:txBody>
          <a:bodyPr/>
          <a:lstStyle/>
          <a:p>
            <a:r>
              <a:rPr lang="ar-AE" dirty="0" smtClean="0"/>
              <a:t>1- ان يعرض المعلم الادوات الطعام للطالب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72" y="1953016"/>
            <a:ext cx="2632982" cy="345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458" y="1953016"/>
            <a:ext cx="1839460" cy="385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209" y="2100232"/>
            <a:ext cx="2015408" cy="2735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2322286"/>
            <a:ext cx="1509486" cy="21002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82514" y="0"/>
            <a:ext cx="1509486" cy="21002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668000" y="4757768"/>
            <a:ext cx="1509486" cy="21002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صورة 37">
            <a:extLst>
              <a:ext uri="{FF2B5EF4-FFF2-40B4-BE49-F238E27FC236}">
                <a16:creationId xmlns:a16="http://schemas.microsoft.com/office/drawing/2014/main" xmlns="" id="{B0E285CB-C996-4AF2-B7EA-E4EC537333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72" y="2696320"/>
            <a:ext cx="3691983" cy="200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85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17577"/>
            <a:ext cx="5907314" cy="832104"/>
          </a:xfrm>
        </p:spPr>
        <p:txBody>
          <a:bodyPr/>
          <a:lstStyle/>
          <a:p>
            <a:pPr algn="ctr"/>
            <a:r>
              <a:rPr lang="ar-AE" dirty="0" smtClean="0"/>
              <a:t>2- يطلب معلم من الطالب ان يشير الى ادوات الطعام (السكين )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169" y="1691756"/>
            <a:ext cx="3145746" cy="480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7672">
            <a:off x="2411941" y="2021060"/>
            <a:ext cx="2833752" cy="384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2322286"/>
            <a:ext cx="1509486" cy="21002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82514" y="0"/>
            <a:ext cx="1509486" cy="21002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668000" y="4757768"/>
            <a:ext cx="1509486" cy="21002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26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532" y="2100232"/>
            <a:ext cx="2632982" cy="345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2322286"/>
            <a:ext cx="1509486" cy="21002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82514" y="0"/>
            <a:ext cx="1509486" cy="21002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668000" y="4757768"/>
            <a:ext cx="1509486" cy="21002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صورة 37">
            <a:extLst>
              <a:ext uri="{FF2B5EF4-FFF2-40B4-BE49-F238E27FC236}">
                <a16:creationId xmlns:a16="http://schemas.microsoft.com/office/drawing/2014/main" xmlns="" id="{B0E285CB-C996-4AF2-B7EA-E4EC53733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486" y="2757163"/>
            <a:ext cx="3691983" cy="200060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048000" y="217577"/>
            <a:ext cx="5907314" cy="83210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1" anchor="ctr" anchorCtr="0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r-AE" dirty="0" smtClean="0"/>
              <a:t>3- يطلب معلم من الطالب ان يشير الى ادوات الطعام (الصحن)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426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77588">
            <a:off x="8493391" y="2161173"/>
            <a:ext cx="2632982" cy="345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2322286"/>
            <a:ext cx="1509486" cy="21002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82514" y="0"/>
            <a:ext cx="1509486" cy="21002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668000" y="4757768"/>
            <a:ext cx="1509486" cy="21002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صورة 37">
            <a:extLst>
              <a:ext uri="{FF2B5EF4-FFF2-40B4-BE49-F238E27FC236}">
                <a16:creationId xmlns:a16="http://schemas.microsoft.com/office/drawing/2014/main" xmlns="" id="{B0E285CB-C996-4AF2-B7EA-E4EC53733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86" y="2886370"/>
            <a:ext cx="3004457" cy="200060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048000" y="217577"/>
            <a:ext cx="5907314" cy="83210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1" anchor="ctr" anchorCtr="0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r-AE" dirty="0" smtClean="0"/>
              <a:t>3- ضع دائرة على الادوات الطعام فقط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524" y="3078576"/>
            <a:ext cx="31908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8069943" y="2266398"/>
            <a:ext cx="3367314" cy="3541486"/>
          </a:xfrm>
          <a:prstGeom prst="ellipse">
            <a:avLst/>
          </a:prstGeom>
          <a:solidFill>
            <a:srgbClr val="FFFF00">
              <a:alpha val="27000"/>
            </a:srgb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18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099D4E6-CD73-427E-9594-60FFF13F5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379" y="473291"/>
            <a:ext cx="4666487" cy="633614"/>
          </a:xfrm>
        </p:spPr>
        <p:txBody>
          <a:bodyPr>
            <a:normAutofit fontScale="90000"/>
          </a:bodyPr>
          <a:lstStyle/>
          <a:p>
            <a:pPr algn="ctr"/>
            <a:r>
              <a:rPr lang="ar-AE" dirty="0" smtClean="0"/>
              <a:t>5</a:t>
            </a:r>
            <a:r>
              <a:rPr lang="ar-SA" dirty="0" smtClean="0"/>
              <a:t>- </a:t>
            </a:r>
            <a:r>
              <a:rPr lang="ar-SA" dirty="0"/>
              <a:t>ان يطلب المعلم من الطالب تلوين الملعقة والشوكة </a:t>
            </a:r>
            <a:r>
              <a:rPr lang="ar-AE" sz="2000" b="1" kern="1200" baseline="0" dirty="0"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/>
            </a:r>
            <a:br>
              <a:rPr lang="ar-AE" sz="2000" b="1" kern="1200" baseline="0" dirty="0"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</a:br>
            <a:endParaRPr lang="ar-AE" dirty="0"/>
          </a:p>
        </p:txBody>
      </p:sp>
      <p:pic>
        <p:nvPicPr>
          <p:cNvPr id="3076" name="Picture 4" descr="نتيجة بحث الصور عن تلوين ادوات المطبخ">
            <a:extLst>
              <a:ext uri="{FF2B5EF4-FFF2-40B4-BE49-F238E27FC236}">
                <a16:creationId xmlns:a16="http://schemas.microsoft.com/office/drawing/2014/main" xmlns="" id="{5EF57971-FC5C-49A4-9649-1054025A5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23" b="9404"/>
          <a:stretch/>
        </p:blipFill>
        <p:spPr bwMode="auto">
          <a:xfrm>
            <a:off x="3089709" y="1576707"/>
            <a:ext cx="5659655" cy="320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561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2 March 2021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15</a:t>
            </a:fld>
            <a:endParaRPr lang="en-GB"/>
          </a:p>
        </p:txBody>
      </p:sp>
      <p:graphicFrame>
        <p:nvGraphicFramePr>
          <p:cNvPr id="4" name="Media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5389911"/>
              </p:ext>
            </p:extLst>
          </p:nvPr>
        </p:nvGraphicFramePr>
        <p:xfrm>
          <a:off x="173583" y="375859"/>
          <a:ext cx="11804073" cy="46156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52295">
                <a:tc>
                  <a:txBody>
                    <a:bodyPr/>
                    <a:lstStyle/>
                    <a:p>
                      <a:pPr algn="r" rtl="1"/>
                      <a:endParaRPr lang="ar-AE" sz="12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u="none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الحصة الدراسية: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latin typeface="Sakkal Majalla" pitchFamily="2" charset="-78"/>
                          <a:cs typeface="Sakkal Majalla" pitchFamily="2" charset="-78"/>
                        </a:rPr>
                        <a:t>الهدف الرئيسي:  -التعرف على أدوات الطعام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latin typeface="Sakkal Majalla" pitchFamily="2" charset="-78"/>
                          <a:cs typeface="Sakkal Majalla" pitchFamily="2" charset="-78"/>
                        </a:rPr>
                        <a:t>                                 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0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</a:t>
                      </a: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قراءة الدرس بطريقة معبرة للطلبة عدة مرات مع الإشارة إلى الصور  في كتاب دليل  الطالب.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 </a:t>
                      </a: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تنفيذ التمارين والأنشطة الصفية في كتاب دليل الطالب.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b="1" u="sng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النشاط الرياضي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: </a:t>
                      </a: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عمل مسابقة رياضية من يجمع عدد اكبر من الاكواب </a:t>
                      </a:r>
                      <a:r>
                        <a:rPr lang="ar-SA" sz="1200" b="1" u="none" kern="1200" baseline="0" dirty="0">
                          <a:solidFill>
                            <a:schemeClr val="tx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البلاستيكية 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b="1" u="sng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النشاط الفني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: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صنع ادوات الطعام  سكين او المعلقة باستخدام اعادة تدوير </a:t>
                      </a:r>
                      <a:endParaRPr lang="ar-SA" sz="1200" b="1" u="none" baseline="0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SA" sz="1200" b="1" u="sng" kern="1200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نشاط موسيقي</a:t>
                      </a:r>
                      <a:r>
                        <a:rPr lang="ar-AE" sz="1200" b="1" u="sng" kern="1200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:</a:t>
                      </a:r>
                      <a:r>
                        <a:rPr lang="ar-SA" sz="1200" b="1" u="sng" kern="1200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 </a:t>
                      </a:r>
                      <a:r>
                        <a:rPr lang="ar-AE" sz="1200" b="1" u="none" baseline="0" dirty="0">
                          <a:latin typeface="Sakkal Majalla" pitchFamily="2" charset="-78"/>
                          <a:cs typeface="Sakkal Majalla" pitchFamily="2" charset="-78"/>
                        </a:rPr>
                        <a:t>سماع انشودة عن </a:t>
                      </a:r>
                      <a:r>
                        <a:rPr lang="ar-AE" sz="1200" b="1" u="none" baseline="0" dirty="0" err="1">
                          <a:latin typeface="Sakkal Majalla" pitchFamily="2" charset="-78"/>
                          <a:cs typeface="Sakkal Majalla" pitchFamily="2" charset="-78"/>
                        </a:rPr>
                        <a:t>اداب</a:t>
                      </a:r>
                      <a:r>
                        <a:rPr lang="ar-AE" sz="1200" b="1" u="none" baseline="0" dirty="0">
                          <a:latin typeface="Sakkal Majalla" pitchFamily="2" charset="-78"/>
                          <a:cs typeface="Sakkal Majalla" pitchFamily="2" charset="-78"/>
                        </a:rPr>
                        <a:t> الطعام      </a:t>
                      </a:r>
                      <a:r>
                        <a:rPr lang="en-US" sz="1200" b="1" u="non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akkal Majalla" pitchFamily="2" charset="-78"/>
                          <a:cs typeface="Sakkal Majalla" pitchFamily="2" charset="-78"/>
                          <a:hlinkClick r:id="rId2"/>
                        </a:rPr>
                        <a:t>https://www.youtube.com/watch?v=Acgv9K6Rqhw</a:t>
                      </a:r>
                      <a:endParaRPr lang="ar-AE" sz="1200" b="1" u="none" baseline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ar-AE" sz="1200" b="1" u="sng" kern="1200" baseline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طلب من الأسرة مشاركة الطالب في استخدام أدوات الطعام في الأكل  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64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  <a:hlinkClick r:id="rId3"/>
                        </a:rPr>
                        <a:t>https://www.youtube.com/watch?v=pfB1bC2YMRc</a:t>
                      </a: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برنامج 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tiny tap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  <a:hlinkClick r:id="rId4"/>
                        </a:rPr>
                        <a:t>https://www.tinytap.it/activities/g3iup/play/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جيد: ان  يميز الطالب بين جميع أدوات الطعام بدون مساعدة                متوسط: ان  يميز الطالب بين بعض أدوات الطعام                   ضعيف : ان  يميز الطالب بين أداة واحدة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258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</a:t>
            </a:fld>
            <a:endParaRPr lang="en-US" noProof="0" dirty="0"/>
          </a:p>
        </p:txBody>
      </p:sp>
      <p:graphicFrame>
        <p:nvGraphicFramePr>
          <p:cNvPr id="5" name="Media Placeholder 4"/>
          <p:cNvGraphicFramePr>
            <a:graphicFrameLocks noGrp="1"/>
          </p:cNvGraphicFramePr>
          <p:nvPr>
            <p:ph type="media" sz="quarter" idx="13"/>
            <p:extLst>
              <p:ext uri="{D42A27DB-BD31-4B8C-83A1-F6EECF244321}">
                <p14:modId xmlns:p14="http://schemas.microsoft.com/office/powerpoint/2010/main" val="1255375225"/>
              </p:ext>
            </p:extLst>
          </p:nvPr>
        </p:nvGraphicFramePr>
        <p:xfrm>
          <a:off x="118991" y="130200"/>
          <a:ext cx="11906451" cy="63292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xmlns="" val="2032493190"/>
                    </a:ext>
                  </a:extLst>
                </a:gridCol>
                <a:gridCol w="2883378">
                  <a:extLst>
                    <a:ext uri="{9D8B030D-6E8A-4147-A177-3AD203B41FA5}">
                      <a16:colId xmlns:a16="http://schemas.microsoft.com/office/drawing/2014/main" xmlns="" val="4078435238"/>
                    </a:ext>
                  </a:extLst>
                </a:gridCol>
                <a:gridCol w="13109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876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المراجعة:أ. امنه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الإعداد :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   </a:t>
                      </a: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هيفاء </a:t>
                      </a:r>
                      <a:r>
                        <a:rPr lang="ar-AE" sz="1200" b="1" kern="1200" dirty="0" err="1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العرياني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الإشارة الى أدوات الطعام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رقم الهدف : </a:t>
                      </a: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593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3-15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مستوى الشدة: شديدة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نوع الاعاقة</a:t>
                      </a:r>
                      <a:r>
                        <a:rPr lang="ar-AE" sz="1200" b="1" kern="120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</a:t>
                      </a:r>
                      <a:r>
                        <a:rPr lang="ar-AE" sz="1200" b="1" kern="1200" baseline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kern="120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الاعاقة </a:t>
                      </a: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الشديدة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16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عنوان الدرس : </a:t>
                      </a:r>
                      <a:r>
                        <a:rPr lang="ar-SA" sz="1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وحدة الطعام</a:t>
                      </a:r>
                      <a:endParaRPr lang="ar-AE" sz="1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تضع الأم الأرز  في صحن</a:t>
                      </a:r>
                      <a:endParaRPr lang="ar-SA" sz="1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SA" sz="1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</a:t>
                      </a:r>
                      <a:r>
                        <a:rPr lang="ar-AE" sz="1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</a:t>
                      </a:r>
                      <a:r>
                        <a:rPr lang="ar-SA" sz="1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أكل </a:t>
                      </a:r>
                      <a:r>
                        <a:rPr lang="ar-AE" sz="1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ريم </a:t>
                      </a:r>
                      <a:r>
                        <a:rPr lang="ar-SA" sz="1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الأرز بالملعقة</a:t>
                      </a:r>
                    </a:p>
                    <a:p>
                      <a:pPr marL="0" algn="r" defTabSz="914400" rtl="1" eaLnBrk="1" latinLnBrk="0" hangingPunct="1"/>
                      <a:endParaRPr lang="ar-AE" sz="1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SA" sz="1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3- تقطع هند الكعك بالسكين </a:t>
                      </a:r>
                    </a:p>
                    <a:p>
                      <a:pPr marL="0" algn="r" defTabSz="914400" rtl="1" eaLnBrk="1" latinLnBrk="0" hangingPunct="1"/>
                      <a:endParaRPr lang="ar-SA" sz="1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SA" sz="1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4-  يأكل حمد النودلز بالشوكة </a:t>
                      </a:r>
                    </a:p>
                    <a:p>
                      <a:pPr marL="0" algn="r" defTabSz="914400" rtl="1" eaLnBrk="1" latinLnBrk="0" hangingPunct="1"/>
                      <a:endParaRPr lang="ar-AE" sz="1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5- يشرب راشد الماء في كوب</a:t>
                      </a:r>
                    </a:p>
                    <a:p>
                      <a:pPr marL="0" algn="r" defTabSz="914400" rtl="1" eaLnBrk="1" latinLnBrk="0" hangingPunct="1"/>
                      <a:endParaRPr lang="ar-SA" sz="1400" b="1" u="sng" kern="1200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400" b="1" u="sng" kern="1200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400" b="1" u="sng" kern="1200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400" b="1" u="sng" kern="1200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8002A71E-7D09-4335-8712-ECED98BBD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036" y="3739612"/>
            <a:ext cx="1174487" cy="78233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216A7601-0670-4A61-8407-94D19C5CA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286" y="2084286"/>
            <a:ext cx="1174487" cy="68339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2BC16067-9254-43FA-9C48-5B25058FCB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286" y="2783201"/>
            <a:ext cx="1174487" cy="75247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401F39D6-CFF9-434D-AC44-D63BAD110A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286" y="4630197"/>
            <a:ext cx="1174487" cy="109160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xmlns="" id="{97F2A531-39A4-4173-9A88-E2E791B1914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297" r="9515"/>
          <a:stretch/>
        </p:blipFill>
        <p:spPr>
          <a:xfrm>
            <a:off x="7937286" y="1414965"/>
            <a:ext cx="1174487" cy="56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8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EA8824C9-9AA5-4247-8993-D5E40641B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752" y="268776"/>
            <a:ext cx="3968496" cy="832104"/>
          </a:xfrm>
        </p:spPr>
        <p:txBody>
          <a:bodyPr/>
          <a:lstStyle/>
          <a:p>
            <a:pPr algn="ctr"/>
            <a:r>
              <a:rPr lang="ar-AE" sz="2000" b="1" kern="1200" baseline="0" dirty="0"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1- يجب ان المعلم يشير الى الصحن ويقول : تضع الأم الأرز  في صحن</a:t>
            </a:r>
            <a:endParaRPr lang="ar-A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حبر 6">
                <a:extLst>
                  <a:ext uri="{FF2B5EF4-FFF2-40B4-BE49-F238E27FC236}">
                    <a16:creationId xmlns:a16="http://schemas.microsoft.com/office/drawing/2014/main" xmlns="" id="{45BEB221-B905-4BD7-91BF-E7C6361BD6C3}"/>
                  </a:ext>
                </a:extLst>
              </p14:cNvPr>
              <p14:cNvContentPartPr/>
              <p14:nvPr/>
            </p14:nvContentPartPr>
            <p14:xfrm>
              <a:off x="5237822" y="1291068"/>
              <a:ext cx="3184920" cy="1066680"/>
            </p14:xfrm>
          </p:contentPart>
        </mc:Choice>
        <mc:Fallback xmlns="">
          <p:pic>
            <p:nvPicPr>
              <p:cNvPr id="7" name="حبر 6">
                <a:extLst>
                  <a:ext uri="{FF2B5EF4-FFF2-40B4-BE49-F238E27FC236}">
                    <a16:creationId xmlns:a16="http://schemas.microsoft.com/office/drawing/2014/main" id="{45BEB221-B905-4BD7-91BF-E7C6361BD6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09382" y="1262628"/>
                <a:ext cx="3241800" cy="11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حبر 7">
                <a:extLst>
                  <a:ext uri="{FF2B5EF4-FFF2-40B4-BE49-F238E27FC236}">
                    <a16:creationId xmlns:a16="http://schemas.microsoft.com/office/drawing/2014/main" xmlns="" id="{89C2FDF2-8280-4D09-8375-2F6713ED947D}"/>
                  </a:ext>
                </a:extLst>
              </p14:cNvPr>
              <p14:cNvContentPartPr/>
              <p14:nvPr/>
            </p14:nvContentPartPr>
            <p14:xfrm>
              <a:off x="2461862" y="1471068"/>
              <a:ext cx="3138840" cy="1492920"/>
            </p14:xfrm>
          </p:contentPart>
        </mc:Choice>
        <mc:Fallback xmlns="">
          <p:pic>
            <p:nvPicPr>
              <p:cNvPr id="8" name="حبر 7">
                <a:extLst>
                  <a:ext uri="{FF2B5EF4-FFF2-40B4-BE49-F238E27FC236}">
                    <a16:creationId xmlns:a16="http://schemas.microsoft.com/office/drawing/2014/main" id="{89C2FDF2-8280-4D09-8375-2F6713ED94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33422" y="1442628"/>
                <a:ext cx="3195720" cy="154980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95E764E4-A28B-48F4-8929-3291329889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1307" y="1952980"/>
            <a:ext cx="4534133" cy="27623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حبر 24">
                <a:extLst>
                  <a:ext uri="{FF2B5EF4-FFF2-40B4-BE49-F238E27FC236}">
                    <a16:creationId xmlns:a16="http://schemas.microsoft.com/office/drawing/2014/main" xmlns="" id="{37C043C1-EFAF-4BAA-97CA-EA47D7A2BEDE}"/>
                  </a:ext>
                </a:extLst>
              </p14:cNvPr>
              <p14:cNvContentPartPr/>
              <p14:nvPr/>
            </p14:nvContentPartPr>
            <p14:xfrm>
              <a:off x="10361243" y="4218133"/>
              <a:ext cx="117360" cy="61560"/>
            </p14:xfrm>
          </p:contentPart>
        </mc:Choice>
        <mc:Fallback xmlns="">
          <p:pic>
            <p:nvPicPr>
              <p:cNvPr id="25" name="حبر 24">
                <a:extLst>
                  <a:ext uri="{FF2B5EF4-FFF2-40B4-BE49-F238E27FC236}">
                    <a16:creationId xmlns:a16="http://schemas.microsoft.com/office/drawing/2014/main" id="{37C043C1-EFAF-4BAA-97CA-EA47D7A2BED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32803" y="4189693"/>
                <a:ext cx="17424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حبر 25">
                <a:extLst>
                  <a:ext uri="{FF2B5EF4-FFF2-40B4-BE49-F238E27FC236}">
                    <a16:creationId xmlns:a16="http://schemas.microsoft.com/office/drawing/2014/main" xmlns="" id="{5BDEFC2D-E5AD-48A0-85DB-5601010769D9}"/>
                  </a:ext>
                </a:extLst>
              </p14:cNvPr>
              <p14:cNvContentPartPr/>
              <p14:nvPr/>
            </p14:nvContentPartPr>
            <p14:xfrm>
              <a:off x="9323363" y="3811333"/>
              <a:ext cx="1610640" cy="714960"/>
            </p14:xfrm>
          </p:contentPart>
        </mc:Choice>
        <mc:Fallback xmlns="">
          <p:pic>
            <p:nvPicPr>
              <p:cNvPr id="26" name="حبر 25">
                <a:extLst>
                  <a:ext uri="{FF2B5EF4-FFF2-40B4-BE49-F238E27FC236}">
                    <a16:creationId xmlns:a16="http://schemas.microsoft.com/office/drawing/2014/main" id="{5BDEFC2D-E5AD-48A0-85DB-5601010769D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294923" y="3782893"/>
                <a:ext cx="1667520" cy="77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6" name="حبر 35">
                <a:extLst>
                  <a:ext uri="{FF2B5EF4-FFF2-40B4-BE49-F238E27FC236}">
                    <a16:creationId xmlns:a16="http://schemas.microsoft.com/office/drawing/2014/main" xmlns="" id="{93681E1F-6513-4EAE-B45C-E3B2647ACA03}"/>
                  </a:ext>
                </a:extLst>
              </p14:cNvPr>
              <p14:cNvContentPartPr/>
              <p14:nvPr/>
            </p14:nvContentPartPr>
            <p14:xfrm>
              <a:off x="6896603" y="3598573"/>
              <a:ext cx="2805480" cy="999720"/>
            </p14:xfrm>
          </p:contentPart>
        </mc:Choice>
        <mc:Fallback xmlns="">
          <p:pic>
            <p:nvPicPr>
              <p:cNvPr id="36" name="حبر 35">
                <a:extLst>
                  <a:ext uri="{FF2B5EF4-FFF2-40B4-BE49-F238E27FC236}">
                    <a16:creationId xmlns:a16="http://schemas.microsoft.com/office/drawing/2014/main" id="{93681E1F-6513-4EAE-B45C-E3B2647ACA0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68163" y="3570133"/>
                <a:ext cx="2862360" cy="1056600"/>
              </a:xfrm>
              <a:prstGeom prst="rect">
                <a:avLst/>
              </a:prstGeom>
            </p:spPr>
          </p:pic>
        </mc:Fallback>
      </mc:AlternateContent>
      <p:pic>
        <p:nvPicPr>
          <p:cNvPr id="38" name="صورة 37">
            <a:extLst>
              <a:ext uri="{FF2B5EF4-FFF2-40B4-BE49-F238E27FC236}">
                <a16:creationId xmlns:a16="http://schemas.microsoft.com/office/drawing/2014/main" xmlns="" id="{B0E285CB-C996-4AF2-B7EA-E4EC537333E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95995" y="2547936"/>
            <a:ext cx="3691983" cy="200060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2322286"/>
            <a:ext cx="1509486" cy="21002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682514" y="0"/>
            <a:ext cx="1509486" cy="21002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682514" y="4757768"/>
            <a:ext cx="1509486" cy="21002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26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E150FB5F-4666-4B3A-A77F-6487530F7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007" y="221215"/>
            <a:ext cx="3968496" cy="832104"/>
          </a:xfrm>
        </p:spPr>
        <p:txBody>
          <a:bodyPr>
            <a:normAutofit/>
          </a:bodyPr>
          <a:lstStyle/>
          <a:p>
            <a:pPr algn="ctr"/>
            <a:r>
              <a:rPr lang="ar-SA" sz="2400" b="1" kern="1200" baseline="0" dirty="0"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2-  يجب على المعلم ان يشير الى الملعقة ويقول : </a:t>
            </a:r>
            <a:r>
              <a:rPr lang="ar-SA" sz="2400" dirty="0"/>
              <a:t>تأكل ريم الأرز بالملعقة</a:t>
            </a:r>
            <a:endParaRPr lang="ar-AE" sz="2400" dirty="0"/>
          </a:p>
        </p:txBody>
      </p:sp>
      <p:pic>
        <p:nvPicPr>
          <p:cNvPr id="1026" name="Picture 2" descr="Breakfast Clipart Clipart Photo Image - girl-eating-breakfast-cereal-831 -  Classroom Clipart">
            <a:extLst>
              <a:ext uri="{FF2B5EF4-FFF2-40B4-BE49-F238E27FC236}">
                <a16:creationId xmlns:a16="http://schemas.microsoft.com/office/drawing/2014/main" xmlns="" id="{6A64F494-BE24-4F91-BADC-342E2ED1D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364" b="10843"/>
          <a:stretch/>
        </p:blipFill>
        <p:spPr bwMode="auto">
          <a:xfrm>
            <a:off x="3724155" y="1140978"/>
            <a:ext cx="3962400" cy="405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حبر 6">
                <a:extLst>
                  <a:ext uri="{FF2B5EF4-FFF2-40B4-BE49-F238E27FC236}">
                    <a16:creationId xmlns:a16="http://schemas.microsoft.com/office/drawing/2014/main" xmlns="" id="{BC0F6C89-DDC2-4637-A0C6-8CDF33AB919E}"/>
                  </a:ext>
                </a:extLst>
              </p14:cNvPr>
              <p14:cNvContentPartPr/>
              <p14:nvPr/>
            </p14:nvContentPartPr>
            <p14:xfrm>
              <a:off x="5557395" y="1541730"/>
              <a:ext cx="2080800" cy="1988640"/>
            </p14:xfrm>
          </p:contentPart>
        </mc:Choice>
        <mc:Fallback xmlns="">
          <p:pic>
            <p:nvPicPr>
              <p:cNvPr id="7" name="حبر 6">
                <a:extLst>
                  <a:ext uri="{FF2B5EF4-FFF2-40B4-BE49-F238E27FC236}">
                    <a16:creationId xmlns:a16="http://schemas.microsoft.com/office/drawing/2014/main" id="{BC0F6C89-DDC2-4637-A0C6-8CDF33AB919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19235" y="1503570"/>
                <a:ext cx="2156760" cy="20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xmlns="" id="{AAD86B6D-037C-4A6B-ACD1-B81B0F267EAC}"/>
                  </a:ext>
                </a:extLst>
              </p14:cNvPr>
              <p14:cNvContentPartPr/>
              <p14:nvPr/>
            </p14:nvContentPartPr>
            <p14:xfrm>
              <a:off x="5618595" y="2524170"/>
              <a:ext cx="135000" cy="505080"/>
            </p14:xfrm>
          </p:contentPart>
        </mc:Choice>
        <mc:Fallback xmlns=""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AAD86B6D-037C-4A6B-ACD1-B81B0F267EA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80435" y="2486010"/>
                <a:ext cx="210960" cy="58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حبر 14">
                <a:extLst>
                  <a:ext uri="{FF2B5EF4-FFF2-40B4-BE49-F238E27FC236}">
                    <a16:creationId xmlns:a16="http://schemas.microsoft.com/office/drawing/2014/main" xmlns="" id="{929659A7-B9EF-4136-9789-9F25AD14202A}"/>
                  </a:ext>
                </a:extLst>
              </p14:cNvPr>
              <p14:cNvContentPartPr/>
              <p14:nvPr/>
            </p14:nvContentPartPr>
            <p14:xfrm>
              <a:off x="4771875" y="3314730"/>
              <a:ext cx="933840" cy="1143360"/>
            </p14:xfrm>
          </p:contentPart>
        </mc:Choice>
        <mc:Fallback xmlns="">
          <p:pic>
            <p:nvPicPr>
              <p:cNvPr id="15" name="حبر 14">
                <a:extLst>
                  <a:ext uri="{FF2B5EF4-FFF2-40B4-BE49-F238E27FC236}">
                    <a16:creationId xmlns:a16="http://schemas.microsoft.com/office/drawing/2014/main" id="{929659A7-B9EF-4136-9789-9F25AD14202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33715" y="3276570"/>
                <a:ext cx="1009800" cy="12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حبر 15">
                <a:extLst>
                  <a:ext uri="{FF2B5EF4-FFF2-40B4-BE49-F238E27FC236}">
                    <a16:creationId xmlns:a16="http://schemas.microsoft.com/office/drawing/2014/main" xmlns="" id="{BC815610-EE52-445E-BF87-DE572DEE68A3}"/>
                  </a:ext>
                </a:extLst>
              </p14:cNvPr>
              <p14:cNvContentPartPr/>
              <p14:nvPr/>
            </p14:nvContentPartPr>
            <p14:xfrm>
              <a:off x="5705355" y="4114650"/>
              <a:ext cx="29160" cy="333720"/>
            </p14:xfrm>
          </p:contentPart>
        </mc:Choice>
        <mc:Fallback xmlns="">
          <p:pic>
            <p:nvPicPr>
              <p:cNvPr id="16" name="حبر 15">
                <a:extLst>
                  <a:ext uri="{FF2B5EF4-FFF2-40B4-BE49-F238E27FC236}">
                    <a16:creationId xmlns:a16="http://schemas.microsoft.com/office/drawing/2014/main" id="{BC815610-EE52-445E-BF87-DE572DEE68A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67195" y="4076490"/>
                <a:ext cx="10512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حبر 16">
                <a:extLst>
                  <a:ext uri="{FF2B5EF4-FFF2-40B4-BE49-F238E27FC236}">
                    <a16:creationId xmlns:a16="http://schemas.microsoft.com/office/drawing/2014/main" xmlns="" id="{4D65872D-4D46-46C4-A077-24AE31487937}"/>
                  </a:ext>
                </a:extLst>
              </p14:cNvPr>
              <p14:cNvContentPartPr/>
              <p14:nvPr/>
            </p14:nvContentPartPr>
            <p14:xfrm>
              <a:off x="5218275" y="4438650"/>
              <a:ext cx="2325960" cy="753120"/>
            </p14:xfrm>
          </p:contentPart>
        </mc:Choice>
        <mc:Fallback xmlns="">
          <p:pic>
            <p:nvPicPr>
              <p:cNvPr id="17" name="حبر 16">
                <a:extLst>
                  <a:ext uri="{FF2B5EF4-FFF2-40B4-BE49-F238E27FC236}">
                    <a16:creationId xmlns:a16="http://schemas.microsoft.com/office/drawing/2014/main" id="{4D65872D-4D46-46C4-A077-24AE3148793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80115" y="4400490"/>
                <a:ext cx="2401920" cy="82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4" name="حبر 23">
                <a:extLst>
                  <a:ext uri="{FF2B5EF4-FFF2-40B4-BE49-F238E27FC236}">
                    <a16:creationId xmlns:a16="http://schemas.microsoft.com/office/drawing/2014/main" xmlns="" id="{C25AB451-9C8C-46AE-9186-6B5FE4685680}"/>
                  </a:ext>
                </a:extLst>
              </p14:cNvPr>
              <p14:cNvContentPartPr/>
              <p14:nvPr/>
            </p14:nvContentPartPr>
            <p14:xfrm>
              <a:off x="7562955" y="4629090"/>
              <a:ext cx="66960" cy="105120"/>
            </p14:xfrm>
          </p:contentPart>
        </mc:Choice>
        <mc:Fallback xmlns="">
          <p:pic>
            <p:nvPicPr>
              <p:cNvPr id="24" name="حبر 23">
                <a:extLst>
                  <a:ext uri="{FF2B5EF4-FFF2-40B4-BE49-F238E27FC236}">
                    <a16:creationId xmlns:a16="http://schemas.microsoft.com/office/drawing/2014/main" id="{C25AB451-9C8C-46AE-9186-6B5FE468568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24795" y="4590930"/>
                <a:ext cx="1429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8" name="حبر 27">
                <a:extLst>
                  <a:ext uri="{FF2B5EF4-FFF2-40B4-BE49-F238E27FC236}">
                    <a16:creationId xmlns:a16="http://schemas.microsoft.com/office/drawing/2014/main" xmlns="" id="{1C438F0F-0318-4350-A448-8C894233B2DB}"/>
                  </a:ext>
                </a:extLst>
              </p14:cNvPr>
              <p14:cNvContentPartPr/>
              <p14:nvPr/>
            </p14:nvContentPartPr>
            <p14:xfrm>
              <a:off x="6429315" y="4600650"/>
              <a:ext cx="360" cy="360"/>
            </p14:xfrm>
          </p:contentPart>
        </mc:Choice>
        <mc:Fallback xmlns="">
          <p:pic>
            <p:nvPicPr>
              <p:cNvPr id="28" name="حبر 27">
                <a:extLst>
                  <a:ext uri="{FF2B5EF4-FFF2-40B4-BE49-F238E27FC236}">
                    <a16:creationId xmlns:a16="http://schemas.microsoft.com/office/drawing/2014/main" id="{1C438F0F-0318-4350-A448-8C894233B2D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91155" y="4562490"/>
                <a:ext cx="763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1" name="حبر 30">
                <a:extLst>
                  <a:ext uri="{FF2B5EF4-FFF2-40B4-BE49-F238E27FC236}">
                    <a16:creationId xmlns:a16="http://schemas.microsoft.com/office/drawing/2014/main" xmlns="" id="{501B557F-C7C3-440F-8048-B8493DFF1C71}"/>
                  </a:ext>
                </a:extLst>
              </p14:cNvPr>
              <p14:cNvContentPartPr/>
              <p14:nvPr/>
            </p14:nvContentPartPr>
            <p14:xfrm>
              <a:off x="5791035" y="4465650"/>
              <a:ext cx="657720" cy="182880"/>
            </p14:xfrm>
          </p:contentPart>
        </mc:Choice>
        <mc:Fallback xmlns="">
          <p:pic>
            <p:nvPicPr>
              <p:cNvPr id="31" name="حبر 30">
                <a:extLst>
                  <a:ext uri="{FF2B5EF4-FFF2-40B4-BE49-F238E27FC236}">
                    <a16:creationId xmlns:a16="http://schemas.microsoft.com/office/drawing/2014/main" id="{501B557F-C7C3-440F-8048-B8493DFF1C7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52875" y="4427490"/>
                <a:ext cx="73368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6" name="حبر 35">
                <a:extLst>
                  <a:ext uri="{FF2B5EF4-FFF2-40B4-BE49-F238E27FC236}">
                    <a16:creationId xmlns:a16="http://schemas.microsoft.com/office/drawing/2014/main" xmlns="" id="{841AD1CB-E920-46F1-833B-B19973E981E8}"/>
                  </a:ext>
                </a:extLst>
              </p14:cNvPr>
              <p14:cNvContentPartPr/>
              <p14:nvPr/>
            </p14:nvContentPartPr>
            <p14:xfrm>
              <a:off x="5562435" y="2267130"/>
              <a:ext cx="2193120" cy="1495800"/>
            </p14:xfrm>
          </p:contentPart>
        </mc:Choice>
        <mc:Fallback xmlns="">
          <p:pic>
            <p:nvPicPr>
              <p:cNvPr id="36" name="حبر 35">
                <a:extLst>
                  <a:ext uri="{FF2B5EF4-FFF2-40B4-BE49-F238E27FC236}">
                    <a16:creationId xmlns:a16="http://schemas.microsoft.com/office/drawing/2014/main" id="{841AD1CB-E920-46F1-833B-B19973E981E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24275" y="2228970"/>
                <a:ext cx="2269080" cy="157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8" name="حبر 37">
                <a:extLst>
                  <a:ext uri="{FF2B5EF4-FFF2-40B4-BE49-F238E27FC236}">
                    <a16:creationId xmlns:a16="http://schemas.microsoft.com/office/drawing/2014/main" xmlns="" id="{DFAE12F1-60A3-4105-BA2F-7C130714DD81}"/>
                  </a:ext>
                </a:extLst>
              </p14:cNvPr>
              <p14:cNvContentPartPr/>
              <p14:nvPr/>
            </p14:nvContentPartPr>
            <p14:xfrm>
              <a:off x="7162635" y="3743490"/>
              <a:ext cx="457920" cy="905040"/>
            </p14:xfrm>
          </p:contentPart>
        </mc:Choice>
        <mc:Fallback xmlns="">
          <p:pic>
            <p:nvPicPr>
              <p:cNvPr id="38" name="حبر 37">
                <a:extLst>
                  <a:ext uri="{FF2B5EF4-FFF2-40B4-BE49-F238E27FC236}">
                    <a16:creationId xmlns:a16="http://schemas.microsoft.com/office/drawing/2014/main" id="{DFAE12F1-60A3-4105-BA2F-7C130714DD8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124475" y="3705330"/>
                <a:ext cx="533880" cy="981000"/>
              </a:xfrm>
              <a:prstGeom prst="rect">
                <a:avLst/>
              </a:prstGeom>
            </p:spPr>
          </p:pic>
        </mc:Fallback>
      </mc:AlternateContent>
      <p:pic>
        <p:nvPicPr>
          <p:cNvPr id="1030" name="Picture 6" descr="Spoon Clipart Free PNG Image｜Illustoon">
            <a:extLst>
              <a:ext uri="{FF2B5EF4-FFF2-40B4-BE49-F238E27FC236}">
                <a16:creationId xmlns:a16="http://schemas.microsoft.com/office/drawing/2014/main" xmlns="" id="{50297AED-9B64-4527-824D-A4938906D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00" y="1239577"/>
            <a:ext cx="4095585" cy="409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5" name="حبر 44">
                <a:extLst>
                  <a:ext uri="{FF2B5EF4-FFF2-40B4-BE49-F238E27FC236}">
                    <a16:creationId xmlns:a16="http://schemas.microsoft.com/office/drawing/2014/main" xmlns="" id="{91559D9B-F3F0-4449-911D-6DEBD80BC01E}"/>
                  </a:ext>
                </a:extLst>
              </p14:cNvPr>
              <p14:cNvContentPartPr/>
              <p14:nvPr/>
            </p14:nvContentPartPr>
            <p14:xfrm>
              <a:off x="2951355" y="2046450"/>
              <a:ext cx="1211400" cy="1049400"/>
            </p14:xfrm>
          </p:contentPart>
        </mc:Choice>
        <mc:Fallback xmlns="">
          <p:pic>
            <p:nvPicPr>
              <p:cNvPr id="45" name="حبر 44">
                <a:extLst>
                  <a:ext uri="{FF2B5EF4-FFF2-40B4-BE49-F238E27FC236}">
                    <a16:creationId xmlns:a16="http://schemas.microsoft.com/office/drawing/2014/main" id="{91559D9B-F3F0-4449-911D-6DEBD80BC01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13195" y="2008290"/>
                <a:ext cx="1287360" cy="11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7" name="حبر 46">
                <a:extLst>
                  <a:ext uri="{FF2B5EF4-FFF2-40B4-BE49-F238E27FC236}">
                    <a16:creationId xmlns:a16="http://schemas.microsoft.com/office/drawing/2014/main" xmlns="" id="{1FB53B79-065F-4322-8C79-93FEC446C1AE}"/>
                  </a:ext>
                </a:extLst>
              </p14:cNvPr>
              <p14:cNvContentPartPr/>
              <p14:nvPr/>
            </p14:nvContentPartPr>
            <p14:xfrm>
              <a:off x="1571475" y="2162010"/>
              <a:ext cx="2657880" cy="2582280"/>
            </p14:xfrm>
          </p:contentPart>
        </mc:Choice>
        <mc:Fallback xmlns="">
          <p:pic>
            <p:nvPicPr>
              <p:cNvPr id="47" name="حبر 46">
                <a:extLst>
                  <a:ext uri="{FF2B5EF4-FFF2-40B4-BE49-F238E27FC236}">
                    <a16:creationId xmlns:a16="http://schemas.microsoft.com/office/drawing/2014/main" id="{1FB53B79-065F-4322-8C79-93FEC446C1A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533315" y="2123850"/>
                <a:ext cx="2733840" cy="265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8" name="حبر 47">
                <a:extLst>
                  <a:ext uri="{FF2B5EF4-FFF2-40B4-BE49-F238E27FC236}">
                    <a16:creationId xmlns:a16="http://schemas.microsoft.com/office/drawing/2014/main" xmlns="" id="{D69723F6-5134-4B15-B569-0453C2E577FB}"/>
                  </a:ext>
                </a:extLst>
              </p14:cNvPr>
              <p14:cNvContentPartPr/>
              <p14:nvPr/>
            </p14:nvContentPartPr>
            <p14:xfrm>
              <a:off x="3867195" y="2457570"/>
              <a:ext cx="362160" cy="505080"/>
            </p14:xfrm>
          </p:contentPart>
        </mc:Choice>
        <mc:Fallback xmlns="">
          <p:pic>
            <p:nvPicPr>
              <p:cNvPr id="48" name="حبر 47">
                <a:extLst>
                  <a:ext uri="{FF2B5EF4-FFF2-40B4-BE49-F238E27FC236}">
                    <a16:creationId xmlns:a16="http://schemas.microsoft.com/office/drawing/2014/main" id="{D69723F6-5134-4B15-B569-0453C2E577F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829035" y="2419410"/>
                <a:ext cx="438120" cy="58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9" name="حبر 48">
                <a:extLst>
                  <a:ext uri="{FF2B5EF4-FFF2-40B4-BE49-F238E27FC236}">
                    <a16:creationId xmlns:a16="http://schemas.microsoft.com/office/drawing/2014/main" xmlns="" id="{CB8795E9-EBDB-49BA-88AF-2F4A8FC02085}"/>
                  </a:ext>
                </a:extLst>
              </p14:cNvPr>
              <p14:cNvContentPartPr/>
              <p14:nvPr/>
            </p14:nvContentPartPr>
            <p14:xfrm>
              <a:off x="3533115" y="2076330"/>
              <a:ext cx="296280" cy="95760"/>
            </p14:xfrm>
          </p:contentPart>
        </mc:Choice>
        <mc:Fallback xmlns="">
          <p:pic>
            <p:nvPicPr>
              <p:cNvPr id="49" name="حبر 48">
                <a:extLst>
                  <a:ext uri="{FF2B5EF4-FFF2-40B4-BE49-F238E27FC236}">
                    <a16:creationId xmlns:a16="http://schemas.microsoft.com/office/drawing/2014/main" id="{CB8795E9-EBDB-49BA-88AF-2F4A8FC0208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94955" y="2038170"/>
                <a:ext cx="37224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8" name="حبر 57">
                <a:extLst>
                  <a:ext uri="{FF2B5EF4-FFF2-40B4-BE49-F238E27FC236}">
                    <a16:creationId xmlns:a16="http://schemas.microsoft.com/office/drawing/2014/main" xmlns="" id="{EFD137F9-05ED-4950-B568-49C803C22B6E}"/>
                  </a:ext>
                </a:extLst>
              </p14:cNvPr>
              <p14:cNvContentPartPr/>
              <p14:nvPr/>
            </p14:nvContentPartPr>
            <p14:xfrm>
              <a:off x="2990955" y="2524170"/>
              <a:ext cx="76320" cy="295560"/>
            </p14:xfrm>
          </p:contentPart>
        </mc:Choice>
        <mc:Fallback xmlns="">
          <p:pic>
            <p:nvPicPr>
              <p:cNvPr id="58" name="حبر 57">
                <a:extLst>
                  <a:ext uri="{FF2B5EF4-FFF2-40B4-BE49-F238E27FC236}">
                    <a16:creationId xmlns:a16="http://schemas.microsoft.com/office/drawing/2014/main" id="{EFD137F9-05ED-4950-B568-49C803C22B6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952795" y="2486010"/>
                <a:ext cx="15228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9" name="حبر 58">
                <a:extLst>
                  <a:ext uri="{FF2B5EF4-FFF2-40B4-BE49-F238E27FC236}">
                    <a16:creationId xmlns:a16="http://schemas.microsoft.com/office/drawing/2014/main" xmlns="" id="{07302D63-5EDB-498A-A034-A9B5DF849C4B}"/>
                  </a:ext>
                </a:extLst>
              </p14:cNvPr>
              <p14:cNvContentPartPr/>
              <p14:nvPr/>
            </p14:nvContentPartPr>
            <p14:xfrm>
              <a:off x="2305155" y="4028970"/>
              <a:ext cx="152640" cy="181440"/>
            </p14:xfrm>
          </p:contentPart>
        </mc:Choice>
        <mc:Fallback xmlns="">
          <p:pic>
            <p:nvPicPr>
              <p:cNvPr id="59" name="حبر 58">
                <a:extLst>
                  <a:ext uri="{FF2B5EF4-FFF2-40B4-BE49-F238E27FC236}">
                    <a16:creationId xmlns:a16="http://schemas.microsoft.com/office/drawing/2014/main" id="{07302D63-5EDB-498A-A034-A9B5DF849C4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266995" y="3990810"/>
                <a:ext cx="22860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xmlns="" id="{2F548116-9509-4991-A70B-5CCCB8F9753C}"/>
                  </a:ext>
                </a:extLst>
              </p14:cNvPr>
              <p14:cNvContentPartPr/>
              <p14:nvPr/>
            </p14:nvContentPartPr>
            <p14:xfrm>
              <a:off x="5713567" y="3062409"/>
              <a:ext cx="497880" cy="249840"/>
            </p14:xfrm>
          </p:contentPart>
        </mc:Choice>
        <mc:Fallback xmlns=""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2F548116-9509-4991-A70B-5CCCB8F9753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694487" y="3043329"/>
                <a:ext cx="53568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xmlns="" id="{124C079C-9317-498F-BEE8-F50BBB9A7EED}"/>
                  </a:ext>
                </a:extLst>
              </p14:cNvPr>
              <p14:cNvContentPartPr/>
              <p14:nvPr/>
            </p14:nvContentPartPr>
            <p14:xfrm>
              <a:off x="5885287" y="3289209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124C079C-9317-498F-BEE8-F50BBB9A7EE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866207" y="3270129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xmlns="" id="{A652127E-D84D-41DF-95DC-ADCF6BAC5B30}"/>
                  </a:ext>
                </a:extLst>
              </p14:cNvPr>
              <p14:cNvContentPartPr/>
              <p14:nvPr/>
            </p14:nvContentPartPr>
            <p14:xfrm>
              <a:off x="5836327" y="3215769"/>
              <a:ext cx="110880" cy="80280"/>
            </p14:xfrm>
          </p:contentPart>
        </mc:Choice>
        <mc:Fallback xmlns=""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A652127E-D84D-41DF-95DC-ADCF6BAC5B3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817247" y="3196689"/>
                <a:ext cx="1486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xmlns="" id="{2F12A0EB-506C-4CF6-B609-B8530ACFB719}"/>
                  </a:ext>
                </a:extLst>
              </p14:cNvPr>
              <p14:cNvContentPartPr/>
              <p14:nvPr/>
            </p14:nvContentPartPr>
            <p14:xfrm>
              <a:off x="5105887" y="3025329"/>
              <a:ext cx="417600" cy="32400"/>
            </p14:xfrm>
          </p:contentPart>
        </mc:Choice>
        <mc:Fallback xmlns=""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2F12A0EB-506C-4CF6-B609-B8530ACFB71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086807" y="3006249"/>
                <a:ext cx="45540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حبر 7">
                <a:extLst>
                  <a:ext uri="{FF2B5EF4-FFF2-40B4-BE49-F238E27FC236}">
                    <a16:creationId xmlns:a16="http://schemas.microsoft.com/office/drawing/2014/main" xmlns="" id="{9A68C054-73A9-4B68-BA5A-05E0C6D001B4}"/>
                  </a:ext>
                </a:extLst>
              </p14:cNvPr>
              <p14:cNvContentPartPr/>
              <p14:nvPr/>
            </p14:nvContentPartPr>
            <p14:xfrm>
              <a:off x="5234767" y="3091569"/>
              <a:ext cx="239760" cy="20160"/>
            </p14:xfrm>
          </p:contentPart>
        </mc:Choice>
        <mc:Fallback xmlns="">
          <p:pic>
            <p:nvPicPr>
              <p:cNvPr id="8" name="حبر 7">
                <a:extLst>
                  <a:ext uri="{FF2B5EF4-FFF2-40B4-BE49-F238E27FC236}">
                    <a16:creationId xmlns:a16="http://schemas.microsoft.com/office/drawing/2014/main" id="{9A68C054-73A9-4B68-BA5A-05E0C6D001B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215687" y="3072489"/>
                <a:ext cx="2775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3" name="حبر 12">
                <a:extLst>
                  <a:ext uri="{FF2B5EF4-FFF2-40B4-BE49-F238E27FC236}">
                    <a16:creationId xmlns:a16="http://schemas.microsoft.com/office/drawing/2014/main" xmlns="" id="{A7237188-2D18-4A6F-ABEA-D05CEBA8ADF4}"/>
                  </a:ext>
                </a:extLst>
              </p14:cNvPr>
              <p14:cNvContentPartPr/>
              <p14:nvPr/>
            </p14:nvContentPartPr>
            <p14:xfrm>
              <a:off x="5013727" y="3000849"/>
              <a:ext cx="264240" cy="117000"/>
            </p14:xfrm>
          </p:contentPart>
        </mc:Choice>
        <mc:Fallback xmlns="">
          <p:pic>
            <p:nvPicPr>
              <p:cNvPr id="13" name="حبر 12">
                <a:extLst>
                  <a:ext uri="{FF2B5EF4-FFF2-40B4-BE49-F238E27FC236}">
                    <a16:creationId xmlns:a16="http://schemas.microsoft.com/office/drawing/2014/main" id="{A7237188-2D18-4A6F-ABEA-D05CEBA8ADF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994647" y="2981769"/>
                <a:ext cx="302040" cy="15480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Rectangle 26"/>
          <p:cNvSpPr/>
          <p:nvPr/>
        </p:nvSpPr>
        <p:spPr>
          <a:xfrm>
            <a:off x="0" y="2322286"/>
            <a:ext cx="1509486" cy="21002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682514" y="0"/>
            <a:ext cx="1509486" cy="21002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0682514" y="4757768"/>
            <a:ext cx="1509486" cy="21002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47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وسائط 4">
            <a:extLst>
              <a:ext uri="{FF2B5EF4-FFF2-40B4-BE49-F238E27FC236}">
                <a16:creationId xmlns:a16="http://schemas.microsoft.com/office/drawing/2014/main" xmlns="" id="{4DAA32AA-732B-412E-8D7E-EBF0D31A1150}"/>
              </a:ext>
            </a:extLst>
          </p:cNvPr>
          <p:cNvPicPr>
            <a:picLocks noGrp="1" noChangeAspect="1"/>
          </p:cNvPicPr>
          <p:nvPr>
            <p:ph type="media"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230" b="90359" l="25298" r="91700"/>
                    </a14:imgEffect>
                  </a14:imgLayer>
                </a14:imgProps>
              </a:ext>
            </a:extLst>
          </a:blip>
          <a:srcRect l="16997" t="40620"/>
          <a:stretch/>
        </p:blipFill>
        <p:spPr>
          <a:xfrm>
            <a:off x="6084367" y="2707771"/>
            <a:ext cx="3471155" cy="2405630"/>
          </a:xfrm>
          <a:prstGeom prst="rect">
            <a:avLst/>
          </a:prstGeom>
        </p:spPr>
      </p:pic>
      <p:pic>
        <p:nvPicPr>
          <p:cNvPr id="20" name="عنصر نائب للوسائط 4">
            <a:extLst>
              <a:ext uri="{FF2B5EF4-FFF2-40B4-BE49-F238E27FC236}">
                <a16:creationId xmlns:a16="http://schemas.microsoft.com/office/drawing/2014/main" xmlns="" id="{907622F7-50EE-438F-9711-6BBE2B7865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52" b="41960" l="36298" r="92922"/>
                    </a14:imgEffect>
                  </a14:imgLayer>
                </a14:imgProps>
              </a:ext>
            </a:extLst>
          </a:blip>
          <a:srcRect l="29220" t="3589" b="53776"/>
          <a:stretch/>
        </p:blipFill>
        <p:spPr>
          <a:xfrm>
            <a:off x="6595525" y="1267288"/>
            <a:ext cx="2959997" cy="17272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حبر 17">
                <a:extLst>
                  <a:ext uri="{FF2B5EF4-FFF2-40B4-BE49-F238E27FC236}">
                    <a16:creationId xmlns:a16="http://schemas.microsoft.com/office/drawing/2014/main" xmlns="" id="{D2D8C6F6-ADF1-48FC-91EF-D65A8365FDAA}"/>
                  </a:ext>
                </a:extLst>
              </p14:cNvPr>
              <p14:cNvContentPartPr/>
              <p14:nvPr/>
            </p14:nvContentPartPr>
            <p14:xfrm>
              <a:off x="6848833" y="1426427"/>
              <a:ext cx="1173960" cy="669600"/>
            </p14:xfrm>
          </p:contentPart>
        </mc:Choice>
        <mc:Fallback xmlns="">
          <p:pic>
            <p:nvPicPr>
              <p:cNvPr id="18" name="حبر 17">
                <a:extLst>
                  <a:ext uri="{FF2B5EF4-FFF2-40B4-BE49-F238E27FC236}">
                    <a16:creationId xmlns:a16="http://schemas.microsoft.com/office/drawing/2014/main" id="{D2D8C6F6-ADF1-48FC-91EF-D65A8365FDA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29753" y="1407347"/>
                <a:ext cx="1211760" cy="70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3" name="حبر 62">
                <a:extLst>
                  <a:ext uri="{FF2B5EF4-FFF2-40B4-BE49-F238E27FC236}">
                    <a16:creationId xmlns:a16="http://schemas.microsoft.com/office/drawing/2014/main" xmlns="" id="{D9C59709-8663-40AF-9CF0-8E9AD715064C}"/>
                  </a:ext>
                </a:extLst>
              </p14:cNvPr>
              <p14:cNvContentPartPr/>
              <p14:nvPr/>
            </p14:nvContentPartPr>
            <p14:xfrm>
              <a:off x="6544273" y="2859587"/>
              <a:ext cx="1174320" cy="856440"/>
            </p14:xfrm>
          </p:contentPart>
        </mc:Choice>
        <mc:Fallback xmlns="">
          <p:pic>
            <p:nvPicPr>
              <p:cNvPr id="63" name="حبر 62">
                <a:extLst>
                  <a:ext uri="{FF2B5EF4-FFF2-40B4-BE49-F238E27FC236}">
                    <a16:creationId xmlns:a16="http://schemas.microsoft.com/office/drawing/2014/main" id="{D9C59709-8663-40AF-9CF0-8E9AD715064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25193" y="2840507"/>
                <a:ext cx="1212120" cy="89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5" name="حبر 64">
                <a:extLst>
                  <a:ext uri="{FF2B5EF4-FFF2-40B4-BE49-F238E27FC236}">
                    <a16:creationId xmlns:a16="http://schemas.microsoft.com/office/drawing/2014/main" xmlns="" id="{261BADA4-1DA5-4952-B65A-6E16BD437D30}"/>
                  </a:ext>
                </a:extLst>
              </p14:cNvPr>
              <p14:cNvContentPartPr/>
              <p14:nvPr/>
            </p14:nvContentPartPr>
            <p14:xfrm>
              <a:off x="6407833" y="3709547"/>
              <a:ext cx="136440" cy="754560"/>
            </p14:xfrm>
          </p:contentPart>
        </mc:Choice>
        <mc:Fallback xmlns="">
          <p:pic>
            <p:nvPicPr>
              <p:cNvPr id="65" name="حبر 64">
                <a:extLst>
                  <a:ext uri="{FF2B5EF4-FFF2-40B4-BE49-F238E27FC236}">
                    <a16:creationId xmlns:a16="http://schemas.microsoft.com/office/drawing/2014/main" id="{261BADA4-1DA5-4952-B65A-6E16BD437D3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88753" y="3690467"/>
                <a:ext cx="174240" cy="79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حبر 6">
                <a:extLst>
                  <a:ext uri="{FF2B5EF4-FFF2-40B4-BE49-F238E27FC236}">
                    <a16:creationId xmlns:a16="http://schemas.microsoft.com/office/drawing/2014/main" xmlns="" id="{2005D34E-B486-415D-8869-4E7B645C8D66}"/>
                  </a:ext>
                </a:extLst>
              </p14:cNvPr>
              <p14:cNvContentPartPr/>
              <p14:nvPr/>
            </p14:nvContentPartPr>
            <p14:xfrm>
              <a:off x="8057679" y="1479129"/>
              <a:ext cx="80280" cy="61560"/>
            </p14:xfrm>
          </p:contentPart>
        </mc:Choice>
        <mc:Fallback xmlns="">
          <p:pic>
            <p:nvPicPr>
              <p:cNvPr id="7" name="حبر 6">
                <a:extLst>
                  <a:ext uri="{FF2B5EF4-FFF2-40B4-BE49-F238E27FC236}">
                    <a16:creationId xmlns:a16="http://schemas.microsoft.com/office/drawing/2014/main" id="{2005D34E-B486-415D-8869-4E7B645C8D6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38599" y="1460049"/>
                <a:ext cx="11808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6" name="حبر 65">
                <a:extLst>
                  <a:ext uri="{FF2B5EF4-FFF2-40B4-BE49-F238E27FC236}">
                    <a16:creationId xmlns:a16="http://schemas.microsoft.com/office/drawing/2014/main" xmlns="" id="{8C95C5A4-194A-4A49-AF71-330B6FA9B5CA}"/>
                  </a:ext>
                </a:extLst>
              </p14:cNvPr>
              <p14:cNvContentPartPr/>
              <p14:nvPr/>
            </p14:nvContentPartPr>
            <p14:xfrm>
              <a:off x="7978119" y="1466889"/>
              <a:ext cx="181440" cy="43200"/>
            </p14:xfrm>
          </p:contentPart>
        </mc:Choice>
        <mc:Fallback xmlns="">
          <p:pic>
            <p:nvPicPr>
              <p:cNvPr id="66" name="حبر 65">
                <a:extLst>
                  <a:ext uri="{FF2B5EF4-FFF2-40B4-BE49-F238E27FC236}">
                    <a16:creationId xmlns:a16="http://schemas.microsoft.com/office/drawing/2014/main" id="{8C95C5A4-194A-4A49-AF71-330B6FA9B5C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59039" y="1447809"/>
                <a:ext cx="21924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حبر 8">
                <a:extLst>
                  <a:ext uri="{FF2B5EF4-FFF2-40B4-BE49-F238E27FC236}">
                    <a16:creationId xmlns:a16="http://schemas.microsoft.com/office/drawing/2014/main" xmlns="" id="{9BCBE936-FA7A-4FB5-BF20-C1BCE227609F}"/>
                  </a:ext>
                </a:extLst>
              </p14:cNvPr>
              <p14:cNvContentPartPr/>
              <p14:nvPr/>
            </p14:nvContentPartPr>
            <p14:xfrm>
              <a:off x="8168199" y="1540329"/>
              <a:ext cx="419760" cy="1026360"/>
            </p14:xfrm>
          </p:contentPart>
        </mc:Choice>
        <mc:Fallback xmlns="">
          <p:pic>
            <p:nvPicPr>
              <p:cNvPr id="9" name="حبر 8">
                <a:extLst>
                  <a:ext uri="{FF2B5EF4-FFF2-40B4-BE49-F238E27FC236}">
                    <a16:creationId xmlns:a16="http://schemas.microsoft.com/office/drawing/2014/main" id="{9BCBE936-FA7A-4FB5-BF20-C1BCE227609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49119" y="1521249"/>
                <a:ext cx="457560" cy="10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حبر 9">
                <a:extLst>
                  <a:ext uri="{FF2B5EF4-FFF2-40B4-BE49-F238E27FC236}">
                    <a16:creationId xmlns:a16="http://schemas.microsoft.com/office/drawing/2014/main" xmlns="" id="{73A445F7-8C74-4FE9-A049-4DF5561F1589}"/>
                  </a:ext>
                </a:extLst>
              </p14:cNvPr>
              <p14:cNvContentPartPr/>
              <p14:nvPr/>
            </p14:nvContentPartPr>
            <p14:xfrm>
              <a:off x="8352159" y="2092569"/>
              <a:ext cx="190800" cy="68040"/>
            </p14:xfrm>
          </p:contentPart>
        </mc:Choice>
        <mc:Fallback xmlns="">
          <p:pic>
            <p:nvPicPr>
              <p:cNvPr id="10" name="حبر 9">
                <a:extLst>
                  <a:ext uri="{FF2B5EF4-FFF2-40B4-BE49-F238E27FC236}">
                    <a16:creationId xmlns:a16="http://schemas.microsoft.com/office/drawing/2014/main" id="{73A445F7-8C74-4FE9-A049-4DF5561F158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333079" y="2073489"/>
                <a:ext cx="22860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حبر 14">
                <a:extLst>
                  <a:ext uri="{FF2B5EF4-FFF2-40B4-BE49-F238E27FC236}">
                    <a16:creationId xmlns:a16="http://schemas.microsoft.com/office/drawing/2014/main" xmlns="" id="{3831EDD9-E647-4844-94A6-530DAE473F41}"/>
                  </a:ext>
                </a:extLst>
              </p14:cNvPr>
              <p14:cNvContentPartPr/>
              <p14:nvPr/>
            </p14:nvContentPartPr>
            <p14:xfrm>
              <a:off x="8794239" y="2865849"/>
              <a:ext cx="160560" cy="417600"/>
            </p14:xfrm>
          </p:contentPart>
        </mc:Choice>
        <mc:Fallback xmlns="">
          <p:pic>
            <p:nvPicPr>
              <p:cNvPr id="15" name="حبر 14">
                <a:extLst>
                  <a:ext uri="{FF2B5EF4-FFF2-40B4-BE49-F238E27FC236}">
                    <a16:creationId xmlns:a16="http://schemas.microsoft.com/office/drawing/2014/main" id="{3831EDD9-E647-4844-94A6-530DAE473F4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775159" y="2846769"/>
                <a:ext cx="19836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حبر 15">
                <a:extLst>
                  <a:ext uri="{FF2B5EF4-FFF2-40B4-BE49-F238E27FC236}">
                    <a16:creationId xmlns:a16="http://schemas.microsoft.com/office/drawing/2014/main" xmlns="" id="{45E5CD1A-0BEA-4A23-8F29-B6744359A3BB}"/>
                  </a:ext>
                </a:extLst>
              </p14:cNvPr>
              <p14:cNvContentPartPr/>
              <p14:nvPr/>
            </p14:nvContentPartPr>
            <p14:xfrm>
              <a:off x="8794239" y="2859729"/>
              <a:ext cx="165960" cy="411480"/>
            </p14:xfrm>
          </p:contentPart>
        </mc:Choice>
        <mc:Fallback xmlns="">
          <p:pic>
            <p:nvPicPr>
              <p:cNvPr id="16" name="حبر 15">
                <a:extLst>
                  <a:ext uri="{FF2B5EF4-FFF2-40B4-BE49-F238E27FC236}">
                    <a16:creationId xmlns:a16="http://schemas.microsoft.com/office/drawing/2014/main" id="{45E5CD1A-0BEA-4A23-8F29-B6744359A3B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775159" y="2840649"/>
                <a:ext cx="20376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7" name="حبر 36">
                <a:extLst>
                  <a:ext uri="{FF2B5EF4-FFF2-40B4-BE49-F238E27FC236}">
                    <a16:creationId xmlns:a16="http://schemas.microsoft.com/office/drawing/2014/main" xmlns="" id="{EDEB7755-BB3E-4D42-928F-C62EE1058A90}"/>
                  </a:ext>
                </a:extLst>
              </p14:cNvPr>
              <p14:cNvContentPartPr/>
              <p14:nvPr/>
            </p14:nvContentPartPr>
            <p14:xfrm>
              <a:off x="8186199" y="2559129"/>
              <a:ext cx="639000" cy="344160"/>
            </p14:xfrm>
          </p:contentPart>
        </mc:Choice>
        <mc:Fallback xmlns="">
          <p:pic>
            <p:nvPicPr>
              <p:cNvPr id="37" name="حبر 36">
                <a:extLst>
                  <a:ext uri="{FF2B5EF4-FFF2-40B4-BE49-F238E27FC236}">
                    <a16:creationId xmlns:a16="http://schemas.microsoft.com/office/drawing/2014/main" id="{EDEB7755-BB3E-4D42-928F-C62EE1058A9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167119" y="2540049"/>
                <a:ext cx="67680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8" name="حبر 37">
                <a:extLst>
                  <a:ext uri="{FF2B5EF4-FFF2-40B4-BE49-F238E27FC236}">
                    <a16:creationId xmlns:a16="http://schemas.microsoft.com/office/drawing/2014/main" xmlns="" id="{C13AABA5-A39E-4A21-B376-9B1B49A948C6}"/>
                  </a:ext>
                </a:extLst>
              </p14:cNvPr>
              <p14:cNvContentPartPr/>
              <p14:nvPr/>
            </p14:nvContentPartPr>
            <p14:xfrm>
              <a:off x="8419839" y="2688009"/>
              <a:ext cx="338040" cy="24840"/>
            </p14:xfrm>
          </p:contentPart>
        </mc:Choice>
        <mc:Fallback xmlns="">
          <p:pic>
            <p:nvPicPr>
              <p:cNvPr id="38" name="حبر 37">
                <a:extLst>
                  <a:ext uri="{FF2B5EF4-FFF2-40B4-BE49-F238E27FC236}">
                    <a16:creationId xmlns:a16="http://schemas.microsoft.com/office/drawing/2014/main" id="{C13AABA5-A39E-4A21-B376-9B1B49A948C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400759" y="2668929"/>
                <a:ext cx="3758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9" name="حبر 38">
                <a:extLst>
                  <a:ext uri="{FF2B5EF4-FFF2-40B4-BE49-F238E27FC236}">
                    <a16:creationId xmlns:a16="http://schemas.microsoft.com/office/drawing/2014/main" xmlns="" id="{54D1D1EA-2F95-46C6-A625-EB0BF2C84A2C}"/>
                  </a:ext>
                </a:extLst>
              </p14:cNvPr>
              <p14:cNvContentPartPr/>
              <p14:nvPr/>
            </p14:nvContentPartPr>
            <p14:xfrm>
              <a:off x="6890919" y="2123529"/>
              <a:ext cx="829800" cy="772560"/>
            </p14:xfrm>
          </p:contentPart>
        </mc:Choice>
        <mc:Fallback xmlns="">
          <p:pic>
            <p:nvPicPr>
              <p:cNvPr id="39" name="حبر 38">
                <a:extLst>
                  <a:ext uri="{FF2B5EF4-FFF2-40B4-BE49-F238E27FC236}">
                    <a16:creationId xmlns:a16="http://schemas.microsoft.com/office/drawing/2014/main" id="{54D1D1EA-2F95-46C6-A625-EB0BF2C84A2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71839" y="2104449"/>
                <a:ext cx="867600" cy="81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0" name="حبر 39">
                <a:extLst>
                  <a:ext uri="{FF2B5EF4-FFF2-40B4-BE49-F238E27FC236}">
                    <a16:creationId xmlns:a16="http://schemas.microsoft.com/office/drawing/2014/main" xmlns="" id="{E5D270E2-C725-4F1E-9D5D-175B0F3A24A3}"/>
                  </a:ext>
                </a:extLst>
              </p14:cNvPr>
              <p14:cNvContentPartPr/>
              <p14:nvPr/>
            </p14:nvContentPartPr>
            <p14:xfrm>
              <a:off x="8965959" y="3215769"/>
              <a:ext cx="141840" cy="245880"/>
            </p14:xfrm>
          </p:contentPart>
        </mc:Choice>
        <mc:Fallback xmlns="">
          <p:pic>
            <p:nvPicPr>
              <p:cNvPr id="40" name="حبر 39">
                <a:extLst>
                  <a:ext uri="{FF2B5EF4-FFF2-40B4-BE49-F238E27FC236}">
                    <a16:creationId xmlns:a16="http://schemas.microsoft.com/office/drawing/2014/main" id="{E5D270E2-C725-4F1E-9D5D-175B0F3A24A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946879" y="3196689"/>
                <a:ext cx="17964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4" name="حبر 43">
                <a:extLst>
                  <a:ext uri="{FF2B5EF4-FFF2-40B4-BE49-F238E27FC236}">
                    <a16:creationId xmlns:a16="http://schemas.microsoft.com/office/drawing/2014/main" xmlns="" id="{AD266CC6-C9E4-4C6E-94E2-DD812FDEA616}"/>
                  </a:ext>
                </a:extLst>
              </p14:cNvPr>
              <p14:cNvContentPartPr/>
              <p14:nvPr/>
            </p14:nvContentPartPr>
            <p14:xfrm>
              <a:off x="8965959" y="3510249"/>
              <a:ext cx="289080" cy="183240"/>
            </p14:xfrm>
          </p:contentPart>
        </mc:Choice>
        <mc:Fallback xmlns="">
          <p:pic>
            <p:nvPicPr>
              <p:cNvPr id="44" name="حبر 43">
                <a:extLst>
                  <a:ext uri="{FF2B5EF4-FFF2-40B4-BE49-F238E27FC236}">
                    <a16:creationId xmlns:a16="http://schemas.microsoft.com/office/drawing/2014/main" id="{AD266CC6-C9E4-4C6E-94E2-DD812FDEA61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946879" y="3491169"/>
                <a:ext cx="32688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5" name="حبر 44">
                <a:extLst>
                  <a:ext uri="{FF2B5EF4-FFF2-40B4-BE49-F238E27FC236}">
                    <a16:creationId xmlns:a16="http://schemas.microsoft.com/office/drawing/2014/main" xmlns="" id="{E88D2F14-2D4D-4830-B27C-7CB28C7BCC47}"/>
                  </a:ext>
                </a:extLst>
              </p14:cNvPr>
              <p14:cNvContentPartPr/>
              <p14:nvPr/>
            </p14:nvContentPartPr>
            <p14:xfrm>
              <a:off x="9131559" y="3546969"/>
              <a:ext cx="120960" cy="117000"/>
            </p14:xfrm>
          </p:contentPart>
        </mc:Choice>
        <mc:Fallback xmlns="">
          <p:pic>
            <p:nvPicPr>
              <p:cNvPr id="45" name="حبر 44">
                <a:extLst>
                  <a:ext uri="{FF2B5EF4-FFF2-40B4-BE49-F238E27FC236}">
                    <a16:creationId xmlns:a16="http://schemas.microsoft.com/office/drawing/2014/main" id="{E88D2F14-2D4D-4830-B27C-7CB28C7BCC4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112479" y="3527889"/>
                <a:ext cx="15876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6" name="حبر 45">
                <a:extLst>
                  <a:ext uri="{FF2B5EF4-FFF2-40B4-BE49-F238E27FC236}">
                    <a16:creationId xmlns:a16="http://schemas.microsoft.com/office/drawing/2014/main" xmlns="" id="{C86F419B-F186-453E-8B4D-9E751305E18A}"/>
                  </a:ext>
                </a:extLst>
              </p14:cNvPr>
              <p14:cNvContentPartPr/>
              <p14:nvPr/>
            </p14:nvContentPartPr>
            <p14:xfrm>
              <a:off x="8972079" y="3498009"/>
              <a:ext cx="360" cy="360"/>
            </p14:xfrm>
          </p:contentPart>
        </mc:Choice>
        <mc:Fallback xmlns="">
          <p:pic>
            <p:nvPicPr>
              <p:cNvPr id="46" name="حبر 45">
                <a:extLst>
                  <a:ext uri="{FF2B5EF4-FFF2-40B4-BE49-F238E27FC236}">
                    <a16:creationId xmlns:a16="http://schemas.microsoft.com/office/drawing/2014/main" id="{C86F419B-F186-453E-8B4D-9E751305E18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952999" y="3478929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7" name="حبر 46">
                <a:extLst>
                  <a:ext uri="{FF2B5EF4-FFF2-40B4-BE49-F238E27FC236}">
                    <a16:creationId xmlns:a16="http://schemas.microsoft.com/office/drawing/2014/main" xmlns="" id="{176334BF-A5C1-4230-927A-52EFF121DE01}"/>
                  </a:ext>
                </a:extLst>
              </p14:cNvPr>
              <p14:cNvContentPartPr/>
              <p14:nvPr/>
            </p14:nvContentPartPr>
            <p14:xfrm>
              <a:off x="8996559" y="3681969"/>
              <a:ext cx="127080" cy="442440"/>
            </p14:xfrm>
          </p:contentPart>
        </mc:Choice>
        <mc:Fallback xmlns="">
          <p:pic>
            <p:nvPicPr>
              <p:cNvPr id="47" name="حبر 46">
                <a:extLst>
                  <a:ext uri="{FF2B5EF4-FFF2-40B4-BE49-F238E27FC236}">
                    <a16:creationId xmlns:a16="http://schemas.microsoft.com/office/drawing/2014/main" id="{176334BF-A5C1-4230-927A-52EFF121DE0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977479" y="3662889"/>
                <a:ext cx="164880" cy="48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8" name="حبر 47">
                <a:extLst>
                  <a:ext uri="{FF2B5EF4-FFF2-40B4-BE49-F238E27FC236}">
                    <a16:creationId xmlns:a16="http://schemas.microsoft.com/office/drawing/2014/main" xmlns="" id="{522D9F46-798F-401E-8AB4-71974D203941}"/>
                  </a:ext>
                </a:extLst>
              </p14:cNvPr>
              <p14:cNvContentPartPr/>
              <p14:nvPr/>
            </p14:nvContentPartPr>
            <p14:xfrm>
              <a:off x="8984319" y="3694569"/>
              <a:ext cx="135360" cy="282600"/>
            </p14:xfrm>
          </p:contentPart>
        </mc:Choice>
        <mc:Fallback xmlns="">
          <p:pic>
            <p:nvPicPr>
              <p:cNvPr id="48" name="حبر 47">
                <a:extLst>
                  <a:ext uri="{FF2B5EF4-FFF2-40B4-BE49-F238E27FC236}">
                    <a16:creationId xmlns:a16="http://schemas.microsoft.com/office/drawing/2014/main" id="{522D9F46-798F-401E-8AB4-71974D20394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965239" y="3675489"/>
                <a:ext cx="17316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9" name="حبر 48">
                <a:extLst>
                  <a:ext uri="{FF2B5EF4-FFF2-40B4-BE49-F238E27FC236}">
                    <a16:creationId xmlns:a16="http://schemas.microsoft.com/office/drawing/2014/main" xmlns="" id="{7D31DADB-A604-435D-A45C-4A61371EC033}"/>
                  </a:ext>
                </a:extLst>
              </p14:cNvPr>
              <p14:cNvContentPartPr/>
              <p14:nvPr/>
            </p14:nvContentPartPr>
            <p14:xfrm>
              <a:off x="7272159" y="3645249"/>
              <a:ext cx="141480" cy="196920"/>
            </p14:xfrm>
          </p:contentPart>
        </mc:Choice>
        <mc:Fallback xmlns="">
          <p:pic>
            <p:nvPicPr>
              <p:cNvPr id="49" name="حبر 48">
                <a:extLst>
                  <a:ext uri="{FF2B5EF4-FFF2-40B4-BE49-F238E27FC236}">
                    <a16:creationId xmlns:a16="http://schemas.microsoft.com/office/drawing/2014/main" id="{7D31DADB-A604-435D-A45C-4A61371EC03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253079" y="3626169"/>
                <a:ext cx="17928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4" name="حبر 63">
                <a:extLst>
                  <a:ext uri="{FF2B5EF4-FFF2-40B4-BE49-F238E27FC236}">
                    <a16:creationId xmlns:a16="http://schemas.microsoft.com/office/drawing/2014/main" xmlns="" id="{90ECA859-780C-4BC0-9A98-8BC11FD43015}"/>
                  </a:ext>
                </a:extLst>
              </p14:cNvPr>
              <p14:cNvContentPartPr/>
              <p14:nvPr/>
            </p14:nvContentPartPr>
            <p14:xfrm>
              <a:off x="6440199" y="3952329"/>
              <a:ext cx="1016280" cy="570960"/>
            </p14:xfrm>
          </p:contentPart>
        </mc:Choice>
        <mc:Fallback xmlns="">
          <p:pic>
            <p:nvPicPr>
              <p:cNvPr id="64" name="حبر 63">
                <a:extLst>
                  <a:ext uri="{FF2B5EF4-FFF2-40B4-BE49-F238E27FC236}">
                    <a16:creationId xmlns:a16="http://schemas.microsoft.com/office/drawing/2014/main" id="{90ECA859-780C-4BC0-9A98-8BC11FD4301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421479" y="3933249"/>
                <a:ext cx="105408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1" name="حبر 50">
                <a:extLst>
                  <a:ext uri="{FF2B5EF4-FFF2-40B4-BE49-F238E27FC236}">
                    <a16:creationId xmlns:a16="http://schemas.microsoft.com/office/drawing/2014/main" xmlns="" id="{8E697637-4ACE-40CC-98EC-C033D8F4F4DA}"/>
                  </a:ext>
                </a:extLst>
              </p14:cNvPr>
              <p14:cNvContentPartPr/>
              <p14:nvPr/>
            </p14:nvContentPartPr>
            <p14:xfrm>
              <a:off x="6449919" y="4449129"/>
              <a:ext cx="650880" cy="51120"/>
            </p14:xfrm>
          </p:contentPart>
        </mc:Choice>
        <mc:Fallback xmlns="">
          <p:pic>
            <p:nvPicPr>
              <p:cNvPr id="51" name="حبر 50">
                <a:extLst>
                  <a:ext uri="{FF2B5EF4-FFF2-40B4-BE49-F238E27FC236}">
                    <a16:creationId xmlns:a16="http://schemas.microsoft.com/office/drawing/2014/main" id="{8E697637-4ACE-40CC-98EC-C033D8F4F4D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430839" y="4430049"/>
                <a:ext cx="68868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2" name="حبر 51">
                <a:extLst>
                  <a:ext uri="{FF2B5EF4-FFF2-40B4-BE49-F238E27FC236}">
                    <a16:creationId xmlns:a16="http://schemas.microsoft.com/office/drawing/2014/main" xmlns="" id="{BB74AF8B-A120-46C8-BCE7-F6E76A78CD27}"/>
                  </a:ext>
                </a:extLst>
              </p14:cNvPr>
              <p14:cNvContentPartPr/>
              <p14:nvPr/>
            </p14:nvContentPartPr>
            <p14:xfrm>
              <a:off x="6449919" y="4467129"/>
              <a:ext cx="534240" cy="34200"/>
            </p14:xfrm>
          </p:contentPart>
        </mc:Choice>
        <mc:Fallback xmlns="">
          <p:pic>
            <p:nvPicPr>
              <p:cNvPr id="52" name="حبر 51">
                <a:extLst>
                  <a:ext uri="{FF2B5EF4-FFF2-40B4-BE49-F238E27FC236}">
                    <a16:creationId xmlns:a16="http://schemas.microsoft.com/office/drawing/2014/main" id="{BB74AF8B-A120-46C8-BCE7-F6E76A78CD2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430839" y="4448049"/>
                <a:ext cx="5720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5" name="حبر 54">
                <a:extLst>
                  <a:ext uri="{FF2B5EF4-FFF2-40B4-BE49-F238E27FC236}">
                    <a16:creationId xmlns:a16="http://schemas.microsoft.com/office/drawing/2014/main" xmlns="" id="{D55B0ED7-FB9B-4B3A-BB3B-5D2CB0FDBE1A}"/>
                  </a:ext>
                </a:extLst>
              </p14:cNvPr>
              <p14:cNvContentPartPr/>
              <p14:nvPr/>
            </p14:nvContentPartPr>
            <p14:xfrm>
              <a:off x="7266039" y="3854049"/>
              <a:ext cx="12600" cy="99360"/>
            </p14:xfrm>
          </p:contentPart>
        </mc:Choice>
        <mc:Fallback xmlns="">
          <p:pic>
            <p:nvPicPr>
              <p:cNvPr id="55" name="حبر 54">
                <a:extLst>
                  <a:ext uri="{FF2B5EF4-FFF2-40B4-BE49-F238E27FC236}">
                    <a16:creationId xmlns:a16="http://schemas.microsoft.com/office/drawing/2014/main" id="{D55B0ED7-FB9B-4B3A-BB3B-5D2CB0FDBE1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246959" y="3834969"/>
                <a:ext cx="504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6" name="حبر 55">
                <a:extLst>
                  <a:ext uri="{FF2B5EF4-FFF2-40B4-BE49-F238E27FC236}">
                    <a16:creationId xmlns:a16="http://schemas.microsoft.com/office/drawing/2014/main" xmlns="" id="{D246DB06-0C13-4F41-9553-3234F152D47D}"/>
                  </a:ext>
                </a:extLst>
              </p14:cNvPr>
              <p14:cNvContentPartPr/>
              <p14:nvPr/>
            </p14:nvContentPartPr>
            <p14:xfrm>
              <a:off x="7560519" y="3369129"/>
              <a:ext cx="123120" cy="24840"/>
            </p14:xfrm>
          </p:contentPart>
        </mc:Choice>
        <mc:Fallback xmlns="">
          <p:pic>
            <p:nvPicPr>
              <p:cNvPr id="56" name="حبر 55">
                <a:extLst>
                  <a:ext uri="{FF2B5EF4-FFF2-40B4-BE49-F238E27FC236}">
                    <a16:creationId xmlns:a16="http://schemas.microsoft.com/office/drawing/2014/main" id="{D246DB06-0C13-4F41-9553-3234F152D47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541439" y="3350049"/>
                <a:ext cx="1609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8" name="حبر 57">
                <a:extLst>
                  <a:ext uri="{FF2B5EF4-FFF2-40B4-BE49-F238E27FC236}">
                    <a16:creationId xmlns:a16="http://schemas.microsoft.com/office/drawing/2014/main" xmlns="" id="{D50ADABC-A1D2-484F-89CA-FD44A4840539}"/>
                  </a:ext>
                </a:extLst>
              </p14:cNvPr>
              <p14:cNvContentPartPr/>
              <p14:nvPr/>
            </p14:nvContentPartPr>
            <p14:xfrm>
              <a:off x="7444239" y="3276969"/>
              <a:ext cx="509760" cy="383040"/>
            </p14:xfrm>
          </p:contentPart>
        </mc:Choice>
        <mc:Fallback xmlns="">
          <p:pic>
            <p:nvPicPr>
              <p:cNvPr id="58" name="حبر 57">
                <a:extLst>
                  <a:ext uri="{FF2B5EF4-FFF2-40B4-BE49-F238E27FC236}">
                    <a16:creationId xmlns:a16="http://schemas.microsoft.com/office/drawing/2014/main" id="{D50ADABC-A1D2-484F-89CA-FD44A484053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425159" y="3257889"/>
                <a:ext cx="54756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9" name="حبر 58">
                <a:extLst>
                  <a:ext uri="{FF2B5EF4-FFF2-40B4-BE49-F238E27FC236}">
                    <a16:creationId xmlns:a16="http://schemas.microsoft.com/office/drawing/2014/main" xmlns="" id="{C6FD555B-DED2-4F0B-AFDC-DB94993129F0}"/>
                  </a:ext>
                </a:extLst>
              </p14:cNvPr>
              <p14:cNvContentPartPr/>
              <p14:nvPr/>
            </p14:nvContentPartPr>
            <p14:xfrm>
              <a:off x="7879119" y="3228009"/>
              <a:ext cx="69480" cy="252360"/>
            </p14:xfrm>
          </p:contentPart>
        </mc:Choice>
        <mc:Fallback xmlns="">
          <p:pic>
            <p:nvPicPr>
              <p:cNvPr id="59" name="حبر 58">
                <a:extLst>
                  <a:ext uri="{FF2B5EF4-FFF2-40B4-BE49-F238E27FC236}">
                    <a16:creationId xmlns:a16="http://schemas.microsoft.com/office/drawing/2014/main" id="{C6FD555B-DED2-4F0B-AFDC-DB94993129F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860039" y="3208929"/>
                <a:ext cx="107280" cy="290160"/>
              </a:xfrm>
              <a:prstGeom prst="rect">
                <a:avLst/>
              </a:prstGeom>
            </p:spPr>
          </p:pic>
        </mc:Fallback>
      </mc:AlternateContent>
      <p:pic>
        <p:nvPicPr>
          <p:cNvPr id="83" name="صورة 82">
            <a:extLst>
              <a:ext uri="{FF2B5EF4-FFF2-40B4-BE49-F238E27FC236}">
                <a16:creationId xmlns:a16="http://schemas.microsoft.com/office/drawing/2014/main" xmlns="" id="{80125D04-DB0C-4284-B3D9-7A59820D0CDA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2582341" y="1951162"/>
            <a:ext cx="1936850" cy="2775093"/>
          </a:xfrm>
          <a:prstGeom prst="rect">
            <a:avLst/>
          </a:prstGeom>
        </p:spPr>
      </p:pic>
      <p:sp>
        <p:nvSpPr>
          <p:cNvPr id="86" name="عنوان 1">
            <a:extLst>
              <a:ext uri="{FF2B5EF4-FFF2-40B4-BE49-F238E27FC236}">
                <a16:creationId xmlns:a16="http://schemas.microsoft.com/office/drawing/2014/main" xmlns="" id="{C06CFA82-35F3-4E3C-BBF1-996EC25AD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369" y="170330"/>
            <a:ext cx="4621790" cy="833438"/>
          </a:xfrm>
        </p:spPr>
        <p:txBody>
          <a:bodyPr>
            <a:normAutofit fontScale="90000"/>
          </a:bodyPr>
          <a:lstStyle/>
          <a:p>
            <a:pPr algn="r"/>
            <a:r>
              <a:rPr lang="ar-SA" sz="2000" b="1" kern="1200" baseline="0" dirty="0"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3-  يجب على المعلم ان يشير الى السكين ويقول:  تقطع هند الكعك بالسكين </a:t>
            </a:r>
            <a:br>
              <a:rPr lang="ar-SA" sz="2000" b="1" kern="1200" baseline="0" dirty="0"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</a:br>
            <a:endParaRPr lang="ar-AE" dirty="0"/>
          </a:p>
        </p:txBody>
      </p:sp>
      <p:sp>
        <p:nvSpPr>
          <p:cNvPr id="32" name="Rectangle 31"/>
          <p:cNvSpPr/>
          <p:nvPr/>
        </p:nvSpPr>
        <p:spPr>
          <a:xfrm>
            <a:off x="0" y="2322286"/>
            <a:ext cx="1509486" cy="21002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0682514" y="0"/>
            <a:ext cx="1509486" cy="21002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0682514" y="4757768"/>
            <a:ext cx="1509486" cy="21002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65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D362B205-BAF1-4B73-8C00-EB453ADC9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111" y="177876"/>
            <a:ext cx="3968496" cy="832104"/>
          </a:xfrm>
        </p:spPr>
        <p:txBody>
          <a:bodyPr/>
          <a:lstStyle/>
          <a:p>
            <a:pPr algn="r"/>
            <a:r>
              <a:rPr lang="ar-SA" sz="2000" b="1" kern="1200" baseline="0" dirty="0"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4-  يجب على المعلم ان يشير الى الشوكة ويقول: يأكل حمد النودلز بالشوكة</a:t>
            </a:r>
            <a:endParaRPr lang="ar-A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9" name="حبر 48">
                <a:extLst>
                  <a:ext uri="{FF2B5EF4-FFF2-40B4-BE49-F238E27FC236}">
                    <a16:creationId xmlns:a16="http://schemas.microsoft.com/office/drawing/2014/main" xmlns="" id="{ABEE4B77-478E-4D89-9598-A4EC08AEB5E6}"/>
                  </a:ext>
                </a:extLst>
              </p14:cNvPr>
              <p14:cNvContentPartPr/>
              <p14:nvPr/>
            </p14:nvContentPartPr>
            <p14:xfrm>
              <a:off x="6710683" y="1330030"/>
              <a:ext cx="2886480" cy="2553120"/>
            </p14:xfrm>
          </p:contentPart>
        </mc:Choice>
        <mc:Fallback xmlns="">
          <p:pic>
            <p:nvPicPr>
              <p:cNvPr id="49" name="حبر 48">
                <a:extLst>
                  <a:ext uri="{FF2B5EF4-FFF2-40B4-BE49-F238E27FC236}">
                    <a16:creationId xmlns:a16="http://schemas.microsoft.com/office/drawing/2014/main" id="{ABEE4B77-478E-4D89-9598-A4EC08AEB5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72878" y="1291870"/>
                <a:ext cx="2962449" cy="262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49" name="حبر 2048">
                <a:extLst>
                  <a:ext uri="{FF2B5EF4-FFF2-40B4-BE49-F238E27FC236}">
                    <a16:creationId xmlns:a16="http://schemas.microsoft.com/office/drawing/2014/main" xmlns="" id="{0C67C009-0371-4DD6-96DA-1C8A42616735}"/>
                  </a:ext>
                </a:extLst>
              </p14:cNvPr>
              <p14:cNvContentPartPr/>
              <p14:nvPr/>
            </p14:nvContentPartPr>
            <p14:xfrm>
              <a:off x="6180598" y="3706192"/>
              <a:ext cx="1207080" cy="1352880"/>
            </p14:xfrm>
          </p:contentPart>
        </mc:Choice>
        <mc:Fallback xmlns="">
          <p:pic>
            <p:nvPicPr>
              <p:cNvPr id="2049" name="حبر 2048">
                <a:extLst>
                  <a:ext uri="{FF2B5EF4-FFF2-40B4-BE49-F238E27FC236}">
                    <a16:creationId xmlns:a16="http://schemas.microsoft.com/office/drawing/2014/main" id="{0C67C009-0371-4DD6-96DA-1C8A4261673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42438" y="3668032"/>
                <a:ext cx="1283040" cy="142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8" name="حبر 47">
                <a:extLst>
                  <a:ext uri="{FF2B5EF4-FFF2-40B4-BE49-F238E27FC236}">
                    <a16:creationId xmlns:a16="http://schemas.microsoft.com/office/drawing/2014/main" xmlns="" id="{5A47B8A7-33FE-4769-9A35-38C0FAABE8BD}"/>
                  </a:ext>
                </a:extLst>
              </p14:cNvPr>
              <p14:cNvContentPartPr/>
              <p14:nvPr/>
            </p14:nvContentPartPr>
            <p14:xfrm>
              <a:off x="8873398" y="1953712"/>
              <a:ext cx="695880" cy="1847880"/>
            </p14:xfrm>
          </p:contentPart>
        </mc:Choice>
        <mc:Fallback xmlns="">
          <p:pic>
            <p:nvPicPr>
              <p:cNvPr id="48" name="حبر 47">
                <a:extLst>
                  <a:ext uri="{FF2B5EF4-FFF2-40B4-BE49-F238E27FC236}">
                    <a16:creationId xmlns:a16="http://schemas.microsoft.com/office/drawing/2014/main" id="{5A47B8A7-33FE-4769-9A35-38C0FAABE8B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35238" y="1915552"/>
                <a:ext cx="771840" cy="19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حبر 9">
                <a:extLst>
                  <a:ext uri="{FF2B5EF4-FFF2-40B4-BE49-F238E27FC236}">
                    <a16:creationId xmlns:a16="http://schemas.microsoft.com/office/drawing/2014/main" xmlns="" id="{726B7F35-DD1E-49FD-BCFD-E70104B5992E}"/>
                  </a:ext>
                </a:extLst>
              </p14:cNvPr>
              <p14:cNvContentPartPr/>
              <p14:nvPr/>
            </p14:nvContentPartPr>
            <p14:xfrm>
              <a:off x="8787718" y="3591712"/>
              <a:ext cx="810000" cy="543240"/>
            </p14:xfrm>
          </p:contentPart>
        </mc:Choice>
        <mc:Fallback xmlns="">
          <p:pic>
            <p:nvPicPr>
              <p:cNvPr id="10" name="حبر 9">
                <a:extLst>
                  <a:ext uri="{FF2B5EF4-FFF2-40B4-BE49-F238E27FC236}">
                    <a16:creationId xmlns:a16="http://schemas.microsoft.com/office/drawing/2014/main" id="{726B7F35-DD1E-49FD-BCFD-E70104B5992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49558" y="3553552"/>
                <a:ext cx="885960" cy="61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39" name="حبر 1038">
                <a:extLst>
                  <a:ext uri="{FF2B5EF4-FFF2-40B4-BE49-F238E27FC236}">
                    <a16:creationId xmlns:a16="http://schemas.microsoft.com/office/drawing/2014/main" xmlns="" id="{209E1CD7-78C7-4DB8-99D9-3FCBAB80585D}"/>
                  </a:ext>
                </a:extLst>
              </p14:cNvPr>
              <p14:cNvContentPartPr/>
              <p14:nvPr/>
            </p14:nvContentPartPr>
            <p14:xfrm>
              <a:off x="6349438" y="4858552"/>
              <a:ext cx="3200760" cy="776880"/>
            </p14:xfrm>
          </p:contentPart>
        </mc:Choice>
        <mc:Fallback xmlns="">
          <p:pic>
            <p:nvPicPr>
              <p:cNvPr id="1039" name="حبر 1038">
                <a:extLst>
                  <a:ext uri="{FF2B5EF4-FFF2-40B4-BE49-F238E27FC236}">
                    <a16:creationId xmlns:a16="http://schemas.microsoft.com/office/drawing/2014/main" id="{209E1CD7-78C7-4DB8-99D9-3FCBAB80585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11638" y="4820392"/>
                <a:ext cx="3276720" cy="85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xmlns="" id="{52DA377B-D73B-43CF-85BF-B600320F5D32}"/>
                  </a:ext>
                </a:extLst>
              </p14:cNvPr>
              <p14:cNvContentPartPr/>
              <p14:nvPr/>
            </p14:nvContentPartPr>
            <p14:xfrm>
              <a:off x="9092638" y="4887352"/>
              <a:ext cx="360" cy="360"/>
            </p14:xfrm>
          </p:contentPart>
        </mc:Choice>
        <mc:Fallback xmlns=""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52DA377B-D73B-43CF-85BF-B600320F5D3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054478" y="4849192"/>
                <a:ext cx="76320" cy="7632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صورة 13">
            <a:extLst>
              <a:ext uri="{FF2B5EF4-FFF2-40B4-BE49-F238E27FC236}">
                <a16:creationId xmlns:a16="http://schemas.microsoft.com/office/drawing/2014/main" xmlns="" id="{5EFD8999-D22A-4E72-9681-353035D27AC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35438" y="1089180"/>
            <a:ext cx="5848350" cy="56197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7" name="حبر 46">
                <a:extLst>
                  <a:ext uri="{FF2B5EF4-FFF2-40B4-BE49-F238E27FC236}">
                    <a16:creationId xmlns:a16="http://schemas.microsoft.com/office/drawing/2014/main" xmlns="" id="{81C467B9-4A06-4686-A91E-44BA83D18706}"/>
                  </a:ext>
                </a:extLst>
              </p14:cNvPr>
              <p14:cNvContentPartPr/>
              <p14:nvPr/>
            </p14:nvContentPartPr>
            <p14:xfrm>
              <a:off x="7494598" y="1372672"/>
              <a:ext cx="2188440" cy="2381400"/>
            </p14:xfrm>
          </p:contentPart>
        </mc:Choice>
        <mc:Fallback xmlns="">
          <p:pic>
            <p:nvPicPr>
              <p:cNvPr id="47" name="حبر 46">
                <a:extLst>
                  <a:ext uri="{FF2B5EF4-FFF2-40B4-BE49-F238E27FC236}">
                    <a16:creationId xmlns:a16="http://schemas.microsoft.com/office/drawing/2014/main" id="{81C467B9-4A06-4686-A91E-44BA83D1870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1958" y="1309672"/>
                <a:ext cx="2314080" cy="250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6" name="حبر 45">
                <a:extLst>
                  <a:ext uri="{FF2B5EF4-FFF2-40B4-BE49-F238E27FC236}">
                    <a16:creationId xmlns:a16="http://schemas.microsoft.com/office/drawing/2014/main" xmlns="" id="{61E83FFD-B1CA-4283-9794-3EFE173A81D6}"/>
                  </a:ext>
                </a:extLst>
              </p14:cNvPr>
              <p14:cNvContentPartPr/>
              <p14:nvPr/>
            </p14:nvContentPartPr>
            <p14:xfrm>
              <a:off x="8035318" y="1467712"/>
              <a:ext cx="962280" cy="124200"/>
            </p14:xfrm>
          </p:contentPart>
        </mc:Choice>
        <mc:Fallback xmlns="">
          <p:pic>
            <p:nvPicPr>
              <p:cNvPr id="46" name="حبر 45">
                <a:extLst>
                  <a:ext uri="{FF2B5EF4-FFF2-40B4-BE49-F238E27FC236}">
                    <a16:creationId xmlns:a16="http://schemas.microsoft.com/office/drawing/2014/main" id="{61E83FFD-B1CA-4283-9794-3EFE173A81D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72318" y="1404712"/>
                <a:ext cx="108792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حبر 28">
                <a:extLst>
                  <a:ext uri="{FF2B5EF4-FFF2-40B4-BE49-F238E27FC236}">
                    <a16:creationId xmlns:a16="http://schemas.microsoft.com/office/drawing/2014/main" xmlns="" id="{10DDCA88-DF8F-4CC9-A1F2-54420882EF15}"/>
                  </a:ext>
                </a:extLst>
              </p14:cNvPr>
              <p14:cNvContentPartPr/>
              <p14:nvPr/>
            </p14:nvContentPartPr>
            <p14:xfrm>
              <a:off x="7110838" y="3268072"/>
              <a:ext cx="267480" cy="552600"/>
            </p14:xfrm>
          </p:contentPart>
        </mc:Choice>
        <mc:Fallback xmlns="">
          <p:pic>
            <p:nvPicPr>
              <p:cNvPr id="29" name="حبر 28">
                <a:extLst>
                  <a:ext uri="{FF2B5EF4-FFF2-40B4-BE49-F238E27FC236}">
                    <a16:creationId xmlns:a16="http://schemas.microsoft.com/office/drawing/2014/main" id="{10DDCA88-DF8F-4CC9-A1F2-54420882EF1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72678" y="3229912"/>
                <a:ext cx="343440" cy="62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0" name="حبر 29">
                <a:extLst>
                  <a:ext uri="{FF2B5EF4-FFF2-40B4-BE49-F238E27FC236}">
                    <a16:creationId xmlns:a16="http://schemas.microsoft.com/office/drawing/2014/main" xmlns="" id="{EFC4AEE6-9816-49F8-93BE-10A41EB59997}"/>
                  </a:ext>
                </a:extLst>
              </p14:cNvPr>
              <p14:cNvContentPartPr/>
              <p14:nvPr/>
            </p14:nvContentPartPr>
            <p14:xfrm>
              <a:off x="6473278" y="3711592"/>
              <a:ext cx="771840" cy="137880"/>
            </p14:xfrm>
          </p:contentPart>
        </mc:Choice>
        <mc:Fallback xmlns="">
          <p:pic>
            <p:nvPicPr>
              <p:cNvPr id="30" name="حبر 29">
                <a:extLst>
                  <a:ext uri="{FF2B5EF4-FFF2-40B4-BE49-F238E27FC236}">
                    <a16:creationId xmlns:a16="http://schemas.microsoft.com/office/drawing/2014/main" id="{EFC4AEE6-9816-49F8-93BE-10A41EB5999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35118" y="3673432"/>
                <a:ext cx="84780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1" name="حبر 30">
                <a:extLst>
                  <a:ext uri="{FF2B5EF4-FFF2-40B4-BE49-F238E27FC236}">
                    <a16:creationId xmlns:a16="http://schemas.microsoft.com/office/drawing/2014/main" xmlns="" id="{EE3D2847-C686-43DC-B9C9-9091EABFD659}"/>
                  </a:ext>
                </a:extLst>
              </p14:cNvPr>
              <p14:cNvContentPartPr/>
              <p14:nvPr/>
            </p14:nvContentPartPr>
            <p14:xfrm>
              <a:off x="6224878" y="3753712"/>
              <a:ext cx="934560" cy="1337760"/>
            </p14:xfrm>
          </p:contentPart>
        </mc:Choice>
        <mc:Fallback xmlns="">
          <p:pic>
            <p:nvPicPr>
              <p:cNvPr id="31" name="حبر 30">
                <a:extLst>
                  <a:ext uri="{FF2B5EF4-FFF2-40B4-BE49-F238E27FC236}">
                    <a16:creationId xmlns:a16="http://schemas.microsoft.com/office/drawing/2014/main" id="{EE3D2847-C686-43DC-B9C9-9091EABFD65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86718" y="3715552"/>
                <a:ext cx="1010520" cy="14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2" name="حبر 31">
                <a:extLst>
                  <a:ext uri="{FF2B5EF4-FFF2-40B4-BE49-F238E27FC236}">
                    <a16:creationId xmlns:a16="http://schemas.microsoft.com/office/drawing/2014/main" xmlns="" id="{C1A820F2-5046-49C7-AC84-99C2FE47E5FE}"/>
                  </a:ext>
                </a:extLst>
              </p14:cNvPr>
              <p14:cNvContentPartPr/>
              <p14:nvPr/>
            </p14:nvContentPartPr>
            <p14:xfrm>
              <a:off x="8939998" y="3858472"/>
              <a:ext cx="714960" cy="305280"/>
            </p14:xfrm>
          </p:contentPart>
        </mc:Choice>
        <mc:Fallback xmlns="">
          <p:pic>
            <p:nvPicPr>
              <p:cNvPr id="32" name="حبر 31">
                <a:extLst>
                  <a:ext uri="{FF2B5EF4-FFF2-40B4-BE49-F238E27FC236}">
                    <a16:creationId xmlns:a16="http://schemas.microsoft.com/office/drawing/2014/main" id="{C1A820F2-5046-49C7-AC84-99C2FE47E5F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901838" y="3820312"/>
                <a:ext cx="79092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38" name="حبر 1037">
                <a:extLst>
                  <a:ext uri="{FF2B5EF4-FFF2-40B4-BE49-F238E27FC236}">
                    <a16:creationId xmlns:a16="http://schemas.microsoft.com/office/drawing/2014/main" xmlns="" id="{9A924A51-F31C-4B32-9A6B-AA38285E5FCC}"/>
                  </a:ext>
                </a:extLst>
              </p14:cNvPr>
              <p14:cNvContentPartPr/>
              <p14:nvPr/>
            </p14:nvContentPartPr>
            <p14:xfrm>
              <a:off x="6349438" y="5210992"/>
              <a:ext cx="390600" cy="424440"/>
            </p14:xfrm>
          </p:contentPart>
        </mc:Choice>
        <mc:Fallback xmlns="">
          <p:pic>
            <p:nvPicPr>
              <p:cNvPr id="1038" name="حبر 1037">
                <a:extLst>
                  <a:ext uri="{FF2B5EF4-FFF2-40B4-BE49-F238E27FC236}">
                    <a16:creationId xmlns:a16="http://schemas.microsoft.com/office/drawing/2014/main" id="{9A924A51-F31C-4B32-9A6B-AA38285E5FC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11278" y="5172832"/>
                <a:ext cx="466560" cy="50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xmlns="" id="{879323BF-9A26-425C-9500-D0FDF3356527}"/>
                  </a:ext>
                </a:extLst>
              </p14:cNvPr>
              <p14:cNvContentPartPr/>
              <p14:nvPr/>
            </p14:nvContentPartPr>
            <p14:xfrm>
              <a:off x="7182770" y="3707311"/>
              <a:ext cx="570960" cy="264240"/>
            </p14:xfrm>
          </p:contentPart>
        </mc:Choice>
        <mc:Fallback xmlns=""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879323BF-9A26-425C-9500-D0FDF335652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163690" y="3688231"/>
                <a:ext cx="60876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" name="حبر 6">
                <a:extLst>
                  <a:ext uri="{FF2B5EF4-FFF2-40B4-BE49-F238E27FC236}">
                    <a16:creationId xmlns:a16="http://schemas.microsoft.com/office/drawing/2014/main" xmlns="" id="{231AD349-BE6B-4A49-B176-867B78F2877B}"/>
                  </a:ext>
                </a:extLst>
              </p14:cNvPr>
              <p14:cNvContentPartPr/>
              <p14:nvPr/>
            </p14:nvContentPartPr>
            <p14:xfrm>
              <a:off x="7195010" y="4050751"/>
              <a:ext cx="644760" cy="92520"/>
            </p14:xfrm>
          </p:contentPart>
        </mc:Choice>
        <mc:Fallback xmlns="">
          <p:pic>
            <p:nvPicPr>
              <p:cNvPr id="7" name="حبر 6">
                <a:extLst>
                  <a:ext uri="{FF2B5EF4-FFF2-40B4-BE49-F238E27FC236}">
                    <a16:creationId xmlns:a16="http://schemas.microsoft.com/office/drawing/2014/main" id="{231AD349-BE6B-4A49-B176-867B78F2877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175930" y="4031671"/>
                <a:ext cx="6825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5" name="حبر 44">
                <a:extLst>
                  <a:ext uri="{FF2B5EF4-FFF2-40B4-BE49-F238E27FC236}">
                    <a16:creationId xmlns:a16="http://schemas.microsoft.com/office/drawing/2014/main" xmlns="" id="{11732F45-1BA9-4C75-AE4C-1345AAE7B760}"/>
                  </a:ext>
                </a:extLst>
              </p14:cNvPr>
              <p14:cNvContentPartPr/>
              <p14:nvPr/>
            </p14:nvContentPartPr>
            <p14:xfrm>
              <a:off x="9034290" y="1615399"/>
              <a:ext cx="195480" cy="83880"/>
            </p14:xfrm>
          </p:contentPart>
        </mc:Choice>
        <mc:Fallback xmlns="">
          <p:pic>
            <p:nvPicPr>
              <p:cNvPr id="45" name="حبر 44">
                <a:extLst>
                  <a:ext uri="{FF2B5EF4-FFF2-40B4-BE49-F238E27FC236}">
                    <a16:creationId xmlns:a16="http://schemas.microsoft.com/office/drawing/2014/main" id="{11732F45-1BA9-4C75-AE4C-1345AAE7B76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015210" y="1596319"/>
                <a:ext cx="23328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0" name="حبر 49">
                <a:extLst>
                  <a:ext uri="{FF2B5EF4-FFF2-40B4-BE49-F238E27FC236}">
                    <a16:creationId xmlns:a16="http://schemas.microsoft.com/office/drawing/2014/main" xmlns="" id="{D536D671-F487-4613-AD80-458807622A3B}"/>
                  </a:ext>
                </a:extLst>
              </p14:cNvPr>
              <p14:cNvContentPartPr/>
              <p14:nvPr/>
            </p14:nvContentPartPr>
            <p14:xfrm>
              <a:off x="7376850" y="1419559"/>
              <a:ext cx="1820880" cy="284400"/>
            </p14:xfrm>
          </p:contentPart>
        </mc:Choice>
        <mc:Fallback xmlns="">
          <p:pic>
            <p:nvPicPr>
              <p:cNvPr id="50" name="حبر 49">
                <a:extLst>
                  <a:ext uri="{FF2B5EF4-FFF2-40B4-BE49-F238E27FC236}">
                    <a16:creationId xmlns:a16="http://schemas.microsoft.com/office/drawing/2014/main" id="{D536D671-F487-4613-AD80-458807622A3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357770" y="1400479"/>
                <a:ext cx="185868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1" name="حبر 50">
                <a:extLst>
                  <a:ext uri="{FF2B5EF4-FFF2-40B4-BE49-F238E27FC236}">
                    <a16:creationId xmlns:a16="http://schemas.microsoft.com/office/drawing/2014/main" xmlns="" id="{6A521682-A3EC-4460-A4CB-E61F569A2B1B}"/>
                  </a:ext>
                </a:extLst>
              </p14:cNvPr>
              <p14:cNvContentPartPr/>
              <p14:nvPr/>
            </p14:nvContentPartPr>
            <p14:xfrm>
              <a:off x="9595170" y="2664799"/>
              <a:ext cx="360" cy="16560"/>
            </p14:xfrm>
          </p:contentPart>
        </mc:Choice>
        <mc:Fallback xmlns="">
          <p:pic>
            <p:nvPicPr>
              <p:cNvPr id="51" name="حبر 50">
                <a:extLst>
                  <a:ext uri="{FF2B5EF4-FFF2-40B4-BE49-F238E27FC236}">
                    <a16:creationId xmlns:a16="http://schemas.microsoft.com/office/drawing/2014/main" id="{6A521682-A3EC-4460-A4CB-E61F569A2B1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576090" y="2645719"/>
                <a:ext cx="381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37" name="حبر 1036">
                <a:extLst>
                  <a:ext uri="{FF2B5EF4-FFF2-40B4-BE49-F238E27FC236}">
                    <a16:creationId xmlns:a16="http://schemas.microsoft.com/office/drawing/2014/main" xmlns="" id="{37AF444B-98B3-4397-BC00-92F2890FBD27}"/>
                  </a:ext>
                </a:extLst>
              </p14:cNvPr>
              <p14:cNvContentPartPr/>
              <p14:nvPr/>
            </p14:nvContentPartPr>
            <p14:xfrm>
              <a:off x="6390810" y="5519599"/>
              <a:ext cx="32040" cy="123480"/>
            </p14:xfrm>
          </p:contentPart>
        </mc:Choice>
        <mc:Fallback xmlns="">
          <p:pic>
            <p:nvPicPr>
              <p:cNvPr id="1037" name="حبر 1036">
                <a:extLst>
                  <a:ext uri="{FF2B5EF4-FFF2-40B4-BE49-F238E27FC236}">
                    <a16:creationId xmlns:a16="http://schemas.microsoft.com/office/drawing/2014/main" id="{37AF444B-98B3-4397-BC00-92F2890FBD2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371730" y="5500519"/>
                <a:ext cx="698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6" name="حبر 55">
                <a:extLst>
                  <a:ext uri="{FF2B5EF4-FFF2-40B4-BE49-F238E27FC236}">
                    <a16:creationId xmlns:a16="http://schemas.microsoft.com/office/drawing/2014/main" xmlns="" id="{1B75DEF7-28A0-46DB-940C-F9E0142135B0}"/>
                  </a:ext>
                </a:extLst>
              </p14:cNvPr>
              <p14:cNvContentPartPr/>
              <p14:nvPr/>
            </p14:nvContentPartPr>
            <p14:xfrm>
              <a:off x="9284850" y="4915159"/>
              <a:ext cx="326520" cy="24120"/>
            </p14:xfrm>
          </p:contentPart>
        </mc:Choice>
        <mc:Fallback xmlns="">
          <p:pic>
            <p:nvPicPr>
              <p:cNvPr id="56" name="حبر 55">
                <a:extLst>
                  <a:ext uri="{FF2B5EF4-FFF2-40B4-BE49-F238E27FC236}">
                    <a16:creationId xmlns:a16="http://schemas.microsoft.com/office/drawing/2014/main" id="{1B75DEF7-28A0-46DB-940C-F9E0142135B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265770" y="4896079"/>
                <a:ext cx="36432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36" name="حبر 1035">
                <a:extLst>
                  <a:ext uri="{FF2B5EF4-FFF2-40B4-BE49-F238E27FC236}">
                    <a16:creationId xmlns:a16="http://schemas.microsoft.com/office/drawing/2014/main" xmlns="" id="{FFF982C6-F864-46D8-BE66-B078AC2AAABC}"/>
                  </a:ext>
                </a:extLst>
              </p14:cNvPr>
              <p14:cNvContentPartPr/>
              <p14:nvPr/>
            </p14:nvContentPartPr>
            <p14:xfrm>
              <a:off x="6319170" y="5543359"/>
              <a:ext cx="32040" cy="91800"/>
            </p14:xfrm>
          </p:contentPart>
        </mc:Choice>
        <mc:Fallback xmlns="">
          <p:pic>
            <p:nvPicPr>
              <p:cNvPr id="1036" name="حبر 1035">
                <a:extLst>
                  <a:ext uri="{FF2B5EF4-FFF2-40B4-BE49-F238E27FC236}">
                    <a16:creationId xmlns:a16="http://schemas.microsoft.com/office/drawing/2014/main" id="{FFF982C6-F864-46D8-BE66-B078AC2AAAB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290730" y="5514919"/>
                <a:ext cx="889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64" name="حبر 1063">
                <a:extLst>
                  <a:ext uri="{FF2B5EF4-FFF2-40B4-BE49-F238E27FC236}">
                    <a16:creationId xmlns:a16="http://schemas.microsoft.com/office/drawing/2014/main" xmlns="" id="{3E7AE16A-85E3-4B6A-BAEE-66E7F36F74F1}"/>
                  </a:ext>
                </a:extLst>
              </p14:cNvPr>
              <p14:cNvContentPartPr/>
              <p14:nvPr/>
            </p14:nvContentPartPr>
            <p14:xfrm>
              <a:off x="6380340" y="5669054"/>
              <a:ext cx="40320" cy="19080"/>
            </p14:xfrm>
          </p:contentPart>
        </mc:Choice>
        <mc:Fallback xmlns="">
          <p:pic>
            <p:nvPicPr>
              <p:cNvPr id="1064" name="حبر 1063">
                <a:extLst>
                  <a:ext uri="{FF2B5EF4-FFF2-40B4-BE49-F238E27FC236}">
                    <a16:creationId xmlns:a16="http://schemas.microsoft.com/office/drawing/2014/main" id="{3E7AE16A-85E3-4B6A-BAEE-66E7F36F74F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362340" y="5651054"/>
                <a:ext cx="759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63" name="حبر 1062">
                <a:extLst>
                  <a:ext uri="{FF2B5EF4-FFF2-40B4-BE49-F238E27FC236}">
                    <a16:creationId xmlns:a16="http://schemas.microsoft.com/office/drawing/2014/main" xmlns="" id="{CCEF018F-944A-4CAE-86D4-FF280C1E6583}"/>
                  </a:ext>
                </a:extLst>
              </p14:cNvPr>
              <p14:cNvContentPartPr/>
              <p14:nvPr/>
            </p14:nvContentPartPr>
            <p14:xfrm>
              <a:off x="6653940" y="5684894"/>
              <a:ext cx="2700360" cy="58680"/>
            </p14:xfrm>
          </p:contentPart>
        </mc:Choice>
        <mc:Fallback xmlns="">
          <p:pic>
            <p:nvPicPr>
              <p:cNvPr id="1063" name="حبر 1062">
                <a:extLst>
                  <a:ext uri="{FF2B5EF4-FFF2-40B4-BE49-F238E27FC236}">
                    <a16:creationId xmlns:a16="http://schemas.microsoft.com/office/drawing/2014/main" id="{CCEF018F-944A-4CAE-86D4-FF280C1E658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635940" y="5666894"/>
                <a:ext cx="273600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67" name="حبر 1066">
                <a:extLst>
                  <a:ext uri="{FF2B5EF4-FFF2-40B4-BE49-F238E27FC236}">
                    <a16:creationId xmlns:a16="http://schemas.microsoft.com/office/drawing/2014/main" xmlns="" id="{67858830-CCF3-42C1-AFD0-8F722B907B78}"/>
                  </a:ext>
                </a:extLst>
              </p14:cNvPr>
              <p14:cNvContentPartPr/>
              <p14:nvPr/>
            </p14:nvContentPartPr>
            <p14:xfrm>
              <a:off x="6401580" y="5700734"/>
              <a:ext cx="298080" cy="37800"/>
            </p14:xfrm>
          </p:contentPart>
        </mc:Choice>
        <mc:Fallback xmlns="">
          <p:pic>
            <p:nvPicPr>
              <p:cNvPr id="1067" name="حبر 1066">
                <a:extLst>
                  <a:ext uri="{FF2B5EF4-FFF2-40B4-BE49-F238E27FC236}">
                    <a16:creationId xmlns:a16="http://schemas.microsoft.com/office/drawing/2014/main" id="{67858830-CCF3-42C1-AFD0-8F722B907B7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383580" y="5682734"/>
                <a:ext cx="333720" cy="73440"/>
              </a:xfrm>
              <a:prstGeom prst="rect">
                <a:avLst/>
              </a:prstGeom>
            </p:spPr>
          </p:pic>
        </mc:Fallback>
      </mc:AlternateContent>
      <p:pic>
        <p:nvPicPr>
          <p:cNvPr id="1075" name="صورة 1074">
            <a:extLst>
              <a:ext uri="{FF2B5EF4-FFF2-40B4-BE49-F238E27FC236}">
                <a16:creationId xmlns:a16="http://schemas.microsoft.com/office/drawing/2014/main" xmlns="" id="{75D994BD-C600-4FB9-92F1-64E8878C6C8C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1962545" y="2176620"/>
            <a:ext cx="3022680" cy="30226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115" name="حبر 2114">
                <a:extLst>
                  <a:ext uri="{FF2B5EF4-FFF2-40B4-BE49-F238E27FC236}">
                    <a16:creationId xmlns:a16="http://schemas.microsoft.com/office/drawing/2014/main" xmlns="" id="{260EF4D9-F349-4573-8E18-49B63F47F17D}"/>
                  </a:ext>
                </a:extLst>
              </p14:cNvPr>
              <p14:cNvContentPartPr/>
              <p14:nvPr/>
            </p14:nvContentPartPr>
            <p14:xfrm>
              <a:off x="3525720" y="2246096"/>
              <a:ext cx="147191" cy="2352528"/>
            </p14:xfrm>
          </p:contentPart>
        </mc:Choice>
        <mc:Fallback xmlns="">
          <p:pic>
            <p:nvPicPr>
              <p:cNvPr id="2115" name="حبر 2114">
                <a:extLst>
                  <a:ext uri="{FF2B5EF4-FFF2-40B4-BE49-F238E27FC236}">
                    <a16:creationId xmlns:a16="http://schemas.microsoft.com/office/drawing/2014/main" id="{260EF4D9-F349-4573-8E18-49B63F47F17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508341" y="2228097"/>
                <a:ext cx="182304" cy="23881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145" name="حبر 2144">
                <a:extLst>
                  <a:ext uri="{FF2B5EF4-FFF2-40B4-BE49-F238E27FC236}">
                    <a16:creationId xmlns:a16="http://schemas.microsoft.com/office/drawing/2014/main" xmlns="" id="{C2413029-7313-4A13-AB79-0086B6CDABAA}"/>
                  </a:ext>
                </a:extLst>
              </p14:cNvPr>
              <p14:cNvContentPartPr/>
              <p14:nvPr/>
            </p14:nvContentPartPr>
            <p14:xfrm>
              <a:off x="3588857" y="2222335"/>
              <a:ext cx="20160" cy="571320"/>
            </p14:xfrm>
          </p:contentPart>
        </mc:Choice>
        <mc:Fallback xmlns="">
          <p:pic>
            <p:nvPicPr>
              <p:cNvPr id="2145" name="حبر 2144">
                <a:extLst>
                  <a:ext uri="{FF2B5EF4-FFF2-40B4-BE49-F238E27FC236}">
                    <a16:creationId xmlns:a16="http://schemas.microsoft.com/office/drawing/2014/main" id="{C2413029-7313-4A13-AB79-0086B6CDABA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570857" y="2204335"/>
                <a:ext cx="55800" cy="60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144" name="حبر 2143">
                <a:extLst>
                  <a:ext uri="{FF2B5EF4-FFF2-40B4-BE49-F238E27FC236}">
                    <a16:creationId xmlns:a16="http://schemas.microsoft.com/office/drawing/2014/main" xmlns="" id="{25FD4426-3EAF-4CA0-92F0-4880317F6785}"/>
                  </a:ext>
                </a:extLst>
              </p14:cNvPr>
              <p14:cNvContentPartPr/>
              <p14:nvPr/>
            </p14:nvContentPartPr>
            <p14:xfrm>
              <a:off x="3341897" y="2221728"/>
              <a:ext cx="59760" cy="630720"/>
            </p14:xfrm>
          </p:contentPart>
        </mc:Choice>
        <mc:Fallback xmlns="">
          <p:pic>
            <p:nvPicPr>
              <p:cNvPr id="2144" name="حبر 2143">
                <a:extLst>
                  <a:ext uri="{FF2B5EF4-FFF2-40B4-BE49-F238E27FC236}">
                    <a16:creationId xmlns:a16="http://schemas.microsoft.com/office/drawing/2014/main" id="{25FD4426-3EAF-4CA0-92F0-4880317F6785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332537" y="2212728"/>
                <a:ext cx="78480" cy="64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143" name="حبر 2142">
                <a:extLst>
                  <a:ext uri="{FF2B5EF4-FFF2-40B4-BE49-F238E27FC236}">
                    <a16:creationId xmlns:a16="http://schemas.microsoft.com/office/drawing/2014/main" xmlns="" id="{625CFC1C-5C3A-4CE5-9B00-CCD7018A2B34}"/>
                  </a:ext>
                </a:extLst>
              </p14:cNvPr>
              <p14:cNvContentPartPr/>
              <p14:nvPr/>
            </p14:nvContentPartPr>
            <p14:xfrm>
              <a:off x="3458537" y="2222088"/>
              <a:ext cx="73440" cy="591840"/>
            </p14:xfrm>
          </p:contentPart>
        </mc:Choice>
        <mc:Fallback xmlns="">
          <p:pic>
            <p:nvPicPr>
              <p:cNvPr id="2143" name="حبر 2142">
                <a:extLst>
                  <a:ext uri="{FF2B5EF4-FFF2-40B4-BE49-F238E27FC236}">
                    <a16:creationId xmlns:a16="http://schemas.microsoft.com/office/drawing/2014/main" id="{625CFC1C-5C3A-4CE5-9B00-CCD7018A2B3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449177" y="2212728"/>
                <a:ext cx="92160" cy="61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142" name="حبر 2141">
                <a:extLst>
                  <a:ext uri="{FF2B5EF4-FFF2-40B4-BE49-F238E27FC236}">
                    <a16:creationId xmlns:a16="http://schemas.microsoft.com/office/drawing/2014/main" xmlns="" id="{41FDF863-DF95-4D48-8BC4-4B56D136431E}"/>
                  </a:ext>
                </a:extLst>
              </p14:cNvPr>
              <p14:cNvContentPartPr/>
              <p14:nvPr/>
            </p14:nvContentPartPr>
            <p14:xfrm>
              <a:off x="3405257" y="2222088"/>
              <a:ext cx="34200" cy="555120"/>
            </p14:xfrm>
          </p:contentPart>
        </mc:Choice>
        <mc:Fallback xmlns="">
          <p:pic>
            <p:nvPicPr>
              <p:cNvPr id="2142" name="حبر 2141">
                <a:extLst>
                  <a:ext uri="{FF2B5EF4-FFF2-40B4-BE49-F238E27FC236}">
                    <a16:creationId xmlns:a16="http://schemas.microsoft.com/office/drawing/2014/main" id="{41FDF863-DF95-4D48-8BC4-4B56D136431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395897" y="2212728"/>
                <a:ext cx="52920" cy="5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098" name="حبر 2097">
                <a:extLst>
                  <a:ext uri="{FF2B5EF4-FFF2-40B4-BE49-F238E27FC236}">
                    <a16:creationId xmlns:a16="http://schemas.microsoft.com/office/drawing/2014/main" xmlns="" id="{6D20B8F0-3FFE-4E63-9D81-5D3A3F2BA3D7}"/>
                  </a:ext>
                </a:extLst>
              </p14:cNvPr>
              <p14:cNvContentPartPr/>
              <p14:nvPr/>
            </p14:nvContentPartPr>
            <p14:xfrm>
              <a:off x="3435104" y="4651544"/>
              <a:ext cx="360" cy="360"/>
            </p14:xfrm>
          </p:contentPart>
        </mc:Choice>
        <mc:Fallback xmlns="">
          <p:pic>
            <p:nvPicPr>
              <p:cNvPr id="2098" name="حبر 2097">
                <a:extLst>
                  <a:ext uri="{FF2B5EF4-FFF2-40B4-BE49-F238E27FC236}">
                    <a16:creationId xmlns:a16="http://schemas.microsoft.com/office/drawing/2014/main" id="{6D20B8F0-3FFE-4E63-9D81-5D3A3F2BA3D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426104" y="464254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123" name="حبر 2122">
                <a:extLst>
                  <a:ext uri="{FF2B5EF4-FFF2-40B4-BE49-F238E27FC236}">
                    <a16:creationId xmlns:a16="http://schemas.microsoft.com/office/drawing/2014/main" xmlns="" id="{1304CD08-DA62-4CB7-A7A8-960244818123}"/>
                  </a:ext>
                </a:extLst>
              </p14:cNvPr>
              <p14:cNvContentPartPr/>
              <p14:nvPr/>
            </p14:nvContentPartPr>
            <p14:xfrm>
              <a:off x="3377803" y="4660819"/>
              <a:ext cx="156993" cy="556920"/>
            </p14:xfrm>
          </p:contentPart>
        </mc:Choice>
        <mc:Fallback xmlns="">
          <p:pic>
            <p:nvPicPr>
              <p:cNvPr id="2123" name="حبر 2122">
                <a:extLst>
                  <a:ext uri="{FF2B5EF4-FFF2-40B4-BE49-F238E27FC236}">
                    <a16:creationId xmlns:a16="http://schemas.microsoft.com/office/drawing/2014/main" id="{1304CD08-DA62-4CB7-A7A8-96024481812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58719" y="4641739"/>
                <a:ext cx="194441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120" name="حبر 2119">
                <a:extLst>
                  <a:ext uri="{FF2B5EF4-FFF2-40B4-BE49-F238E27FC236}">
                    <a16:creationId xmlns:a16="http://schemas.microsoft.com/office/drawing/2014/main" xmlns="" id="{D07C3AD1-A522-44DE-A8BC-F9A40B9A7561}"/>
                  </a:ext>
                </a:extLst>
              </p14:cNvPr>
              <p14:cNvContentPartPr/>
              <p14:nvPr/>
            </p14:nvContentPartPr>
            <p14:xfrm>
              <a:off x="3320984" y="2226224"/>
              <a:ext cx="91080" cy="2608560"/>
            </p14:xfrm>
          </p:contentPart>
        </mc:Choice>
        <mc:Fallback xmlns="">
          <p:pic>
            <p:nvPicPr>
              <p:cNvPr id="2120" name="حبر 2119">
                <a:extLst>
                  <a:ext uri="{FF2B5EF4-FFF2-40B4-BE49-F238E27FC236}">
                    <a16:creationId xmlns:a16="http://schemas.microsoft.com/office/drawing/2014/main" id="{D07C3AD1-A522-44DE-A8BC-F9A40B9A756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301904" y="2207144"/>
                <a:ext cx="128880" cy="264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122" name="حبر 2121">
                <a:extLst>
                  <a:ext uri="{FF2B5EF4-FFF2-40B4-BE49-F238E27FC236}">
                    <a16:creationId xmlns:a16="http://schemas.microsoft.com/office/drawing/2014/main" xmlns="" id="{D1734B8E-3F3F-446A-8FFD-B1B90B3C5A89}"/>
                  </a:ext>
                </a:extLst>
              </p14:cNvPr>
              <p14:cNvContentPartPr/>
              <p14:nvPr/>
            </p14:nvContentPartPr>
            <p14:xfrm>
              <a:off x="3538424" y="4540304"/>
              <a:ext cx="32040" cy="107640"/>
            </p14:xfrm>
          </p:contentPart>
        </mc:Choice>
        <mc:Fallback xmlns="">
          <p:pic>
            <p:nvPicPr>
              <p:cNvPr id="2122" name="حبر 2121">
                <a:extLst>
                  <a:ext uri="{FF2B5EF4-FFF2-40B4-BE49-F238E27FC236}">
                    <a16:creationId xmlns:a16="http://schemas.microsoft.com/office/drawing/2014/main" id="{D1734B8E-3F3F-446A-8FFD-B1B90B3C5A8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519344" y="4521224"/>
                <a:ext cx="6984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124" name="حبر 2123">
                <a:extLst>
                  <a:ext uri="{FF2B5EF4-FFF2-40B4-BE49-F238E27FC236}">
                    <a16:creationId xmlns:a16="http://schemas.microsoft.com/office/drawing/2014/main" xmlns="" id="{3B1172A5-48FC-4941-9E68-2FA139E77DC0}"/>
                  </a:ext>
                </a:extLst>
              </p14:cNvPr>
              <p14:cNvContentPartPr/>
              <p14:nvPr/>
            </p14:nvContentPartPr>
            <p14:xfrm>
              <a:off x="3538424" y="4603664"/>
              <a:ext cx="37440" cy="613080"/>
            </p14:xfrm>
          </p:contentPart>
        </mc:Choice>
        <mc:Fallback xmlns="">
          <p:pic>
            <p:nvPicPr>
              <p:cNvPr id="2124" name="حبر 2123">
                <a:extLst>
                  <a:ext uri="{FF2B5EF4-FFF2-40B4-BE49-F238E27FC236}">
                    <a16:creationId xmlns:a16="http://schemas.microsoft.com/office/drawing/2014/main" id="{3B1172A5-48FC-4941-9E68-2FA139E77DC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519344" y="4584584"/>
                <a:ext cx="75240" cy="65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127" name="حبر 2126">
                <a:extLst>
                  <a:ext uri="{FF2B5EF4-FFF2-40B4-BE49-F238E27FC236}">
                    <a16:creationId xmlns:a16="http://schemas.microsoft.com/office/drawing/2014/main" xmlns="" id="{D9E31202-97B1-44D3-AA98-3D3EB7364C64}"/>
                  </a:ext>
                </a:extLst>
              </p14:cNvPr>
              <p14:cNvContentPartPr/>
              <p14:nvPr/>
            </p14:nvContentPartPr>
            <p14:xfrm>
              <a:off x="3371384" y="3904184"/>
              <a:ext cx="52560" cy="779400"/>
            </p14:xfrm>
          </p:contentPart>
        </mc:Choice>
        <mc:Fallback xmlns="">
          <p:pic>
            <p:nvPicPr>
              <p:cNvPr id="2127" name="حبر 2126">
                <a:extLst>
                  <a:ext uri="{FF2B5EF4-FFF2-40B4-BE49-F238E27FC236}">
                    <a16:creationId xmlns:a16="http://schemas.microsoft.com/office/drawing/2014/main" id="{D9E31202-97B1-44D3-AA98-3D3EB7364C6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352304" y="3885104"/>
                <a:ext cx="90360" cy="81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133" name="حبر 2132">
                <a:extLst>
                  <a:ext uri="{FF2B5EF4-FFF2-40B4-BE49-F238E27FC236}">
                    <a16:creationId xmlns:a16="http://schemas.microsoft.com/office/drawing/2014/main" xmlns="" id="{AAFDA594-5CA0-469F-9AD5-DE575373EF6E}"/>
                  </a:ext>
                </a:extLst>
              </p14:cNvPr>
              <p14:cNvContentPartPr/>
              <p14:nvPr/>
            </p14:nvContentPartPr>
            <p14:xfrm>
              <a:off x="3530504" y="3522584"/>
              <a:ext cx="60120" cy="1257120"/>
            </p14:xfrm>
          </p:contentPart>
        </mc:Choice>
        <mc:Fallback xmlns="">
          <p:pic>
            <p:nvPicPr>
              <p:cNvPr id="2133" name="حبر 2132">
                <a:extLst>
                  <a:ext uri="{FF2B5EF4-FFF2-40B4-BE49-F238E27FC236}">
                    <a16:creationId xmlns:a16="http://schemas.microsoft.com/office/drawing/2014/main" id="{AAFDA594-5CA0-469F-9AD5-DE575373EF6E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511424" y="3503504"/>
                <a:ext cx="97920" cy="12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146" name="حبر 2145">
                <a:extLst>
                  <a:ext uri="{FF2B5EF4-FFF2-40B4-BE49-F238E27FC236}">
                    <a16:creationId xmlns:a16="http://schemas.microsoft.com/office/drawing/2014/main" xmlns="" id="{5A3DCCAB-EDCD-47DF-9FE8-1A518F8F6C97}"/>
                  </a:ext>
                </a:extLst>
              </p14:cNvPr>
              <p14:cNvContentPartPr/>
              <p14:nvPr/>
            </p14:nvContentPartPr>
            <p14:xfrm>
              <a:off x="3617984" y="2186624"/>
              <a:ext cx="24120" cy="95760"/>
            </p14:xfrm>
          </p:contentPart>
        </mc:Choice>
        <mc:Fallback xmlns="">
          <p:pic>
            <p:nvPicPr>
              <p:cNvPr id="2146" name="حبر 2145">
                <a:extLst>
                  <a:ext uri="{FF2B5EF4-FFF2-40B4-BE49-F238E27FC236}">
                    <a16:creationId xmlns:a16="http://schemas.microsoft.com/office/drawing/2014/main" id="{5A3DCCAB-EDCD-47DF-9FE8-1A518F8F6C9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598904" y="2167544"/>
                <a:ext cx="61920" cy="133560"/>
              </a:xfrm>
              <a:prstGeom prst="rect">
                <a:avLst/>
              </a:prstGeom>
            </p:spPr>
          </p:pic>
        </mc:Fallback>
      </mc:AlternateContent>
      <p:sp>
        <p:nvSpPr>
          <p:cNvPr id="42" name="Rectangle 41"/>
          <p:cNvSpPr/>
          <p:nvPr/>
        </p:nvSpPr>
        <p:spPr>
          <a:xfrm>
            <a:off x="0" y="2322286"/>
            <a:ext cx="1509486" cy="21002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0682514" y="0"/>
            <a:ext cx="1509486" cy="21002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0682514" y="4757768"/>
            <a:ext cx="1509486" cy="21002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29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6C5F4B37-8DEE-46FE-ADC3-7FE21FA4D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9377" y="210145"/>
            <a:ext cx="4560871" cy="761308"/>
          </a:xfrm>
        </p:spPr>
        <p:txBody>
          <a:bodyPr/>
          <a:lstStyle/>
          <a:p>
            <a:pPr algn="r"/>
            <a:r>
              <a:rPr lang="ar-SA" sz="2000" b="1" kern="1200" baseline="0" dirty="0"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5-  يجب على المعلم ان يشير الى الكوب ويقول : يشرب حمد الماء في كوب</a:t>
            </a:r>
            <a:endParaRPr lang="ar-AE" dirty="0"/>
          </a:p>
        </p:txBody>
      </p:sp>
      <p:pic>
        <p:nvPicPr>
          <p:cNvPr id="1028" name="Picture 4" descr="نتيجة بحث الصور عن كوب ماء كرتون">
            <a:extLst>
              <a:ext uri="{FF2B5EF4-FFF2-40B4-BE49-F238E27FC236}">
                <a16:creationId xmlns:a16="http://schemas.microsoft.com/office/drawing/2014/main" xmlns="" id="{A91A7CB2-961D-4BC1-BF7C-5D8F3412D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9" t="45" r="21970" b="5471"/>
          <a:stretch/>
        </p:blipFill>
        <p:spPr bwMode="auto">
          <a:xfrm>
            <a:off x="7588156" y="2570328"/>
            <a:ext cx="968342" cy="16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نتيجة بحث الصور عن طفل يشرب ماء كرتون">
            <a:extLst>
              <a:ext uri="{FF2B5EF4-FFF2-40B4-BE49-F238E27FC236}">
                <a16:creationId xmlns:a16="http://schemas.microsoft.com/office/drawing/2014/main" xmlns="" id="{A2972B3E-7817-45E1-8656-74E6C871A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684" y="1194737"/>
            <a:ext cx="4050792" cy="405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حبر 20">
                <a:extLst>
                  <a:ext uri="{FF2B5EF4-FFF2-40B4-BE49-F238E27FC236}">
                    <a16:creationId xmlns:a16="http://schemas.microsoft.com/office/drawing/2014/main" xmlns="" id="{03D28551-5F96-4B2A-A39B-22F6C2597C68}"/>
                  </a:ext>
                </a:extLst>
              </p14:cNvPr>
              <p14:cNvContentPartPr/>
              <p14:nvPr/>
            </p14:nvContentPartPr>
            <p14:xfrm>
              <a:off x="7576748" y="2583129"/>
              <a:ext cx="953640" cy="187920"/>
            </p14:xfrm>
          </p:contentPart>
        </mc:Choice>
        <mc:Fallback xmlns="">
          <p:pic>
            <p:nvPicPr>
              <p:cNvPr id="21" name="حبر 20">
                <a:extLst>
                  <a:ext uri="{FF2B5EF4-FFF2-40B4-BE49-F238E27FC236}">
                    <a16:creationId xmlns:a16="http://schemas.microsoft.com/office/drawing/2014/main" id="{03D28551-5F96-4B2A-A39B-22F6C2597C6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57668" y="2564049"/>
                <a:ext cx="99144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حبر 23">
                <a:extLst>
                  <a:ext uri="{FF2B5EF4-FFF2-40B4-BE49-F238E27FC236}">
                    <a16:creationId xmlns:a16="http://schemas.microsoft.com/office/drawing/2014/main" xmlns="" id="{D28B2DF3-41F8-4515-8CDD-FABB24ACA925}"/>
                  </a:ext>
                </a:extLst>
              </p14:cNvPr>
              <p14:cNvContentPartPr/>
              <p14:nvPr/>
            </p14:nvContentPartPr>
            <p14:xfrm>
              <a:off x="7601948" y="2579169"/>
              <a:ext cx="945360" cy="1595520"/>
            </p14:xfrm>
          </p:contentPart>
        </mc:Choice>
        <mc:Fallback xmlns="">
          <p:pic>
            <p:nvPicPr>
              <p:cNvPr id="24" name="حبر 23">
                <a:extLst>
                  <a:ext uri="{FF2B5EF4-FFF2-40B4-BE49-F238E27FC236}">
                    <a16:creationId xmlns:a16="http://schemas.microsoft.com/office/drawing/2014/main" id="{D28B2DF3-41F8-4515-8CDD-FABB24ACA92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82868" y="2560089"/>
                <a:ext cx="983160" cy="163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حبر 24">
                <a:extLst>
                  <a:ext uri="{FF2B5EF4-FFF2-40B4-BE49-F238E27FC236}">
                    <a16:creationId xmlns:a16="http://schemas.microsoft.com/office/drawing/2014/main" xmlns="" id="{833D4CA8-9954-4DAA-8BA4-0028C87A6ABE}"/>
                  </a:ext>
                </a:extLst>
              </p14:cNvPr>
              <p14:cNvContentPartPr/>
              <p14:nvPr/>
            </p14:nvContentPartPr>
            <p14:xfrm>
              <a:off x="3936673" y="1645843"/>
              <a:ext cx="1724040" cy="3126600"/>
            </p14:xfrm>
          </p:contentPart>
        </mc:Choice>
        <mc:Fallback xmlns="">
          <p:pic>
            <p:nvPicPr>
              <p:cNvPr id="25" name="حبر 24">
                <a:extLst>
                  <a:ext uri="{FF2B5EF4-FFF2-40B4-BE49-F238E27FC236}">
                    <a16:creationId xmlns:a16="http://schemas.microsoft.com/office/drawing/2014/main" id="{833D4CA8-9954-4DAA-8BA4-0028C87A6AB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17593" y="1626763"/>
                <a:ext cx="1761840" cy="31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حبر 25">
                <a:extLst>
                  <a:ext uri="{FF2B5EF4-FFF2-40B4-BE49-F238E27FC236}">
                    <a16:creationId xmlns:a16="http://schemas.microsoft.com/office/drawing/2014/main" xmlns="" id="{53F441D0-E075-4DC1-BE29-65F221271F5E}"/>
                  </a:ext>
                </a:extLst>
              </p14:cNvPr>
              <p14:cNvContentPartPr/>
              <p14:nvPr/>
            </p14:nvContentPartPr>
            <p14:xfrm>
              <a:off x="5206753" y="2969563"/>
              <a:ext cx="282960" cy="283320"/>
            </p14:xfrm>
          </p:contentPart>
        </mc:Choice>
        <mc:Fallback xmlns="">
          <p:pic>
            <p:nvPicPr>
              <p:cNvPr id="26" name="حبر 25">
                <a:extLst>
                  <a:ext uri="{FF2B5EF4-FFF2-40B4-BE49-F238E27FC236}">
                    <a16:creationId xmlns:a16="http://schemas.microsoft.com/office/drawing/2014/main" id="{53F441D0-E075-4DC1-BE29-65F221271F5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87673" y="2950483"/>
                <a:ext cx="32076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حبر 26">
                <a:extLst>
                  <a:ext uri="{FF2B5EF4-FFF2-40B4-BE49-F238E27FC236}">
                    <a16:creationId xmlns:a16="http://schemas.microsoft.com/office/drawing/2014/main" xmlns="" id="{65BEA631-8E29-4032-B051-E25420D46937}"/>
                  </a:ext>
                </a:extLst>
              </p14:cNvPr>
              <p14:cNvContentPartPr/>
              <p14:nvPr/>
            </p14:nvContentPartPr>
            <p14:xfrm>
              <a:off x="5014873" y="3071083"/>
              <a:ext cx="302040" cy="397800"/>
            </p14:xfrm>
          </p:contentPart>
        </mc:Choice>
        <mc:Fallback xmlns="">
          <p:pic>
            <p:nvPicPr>
              <p:cNvPr id="27" name="حبر 26">
                <a:extLst>
                  <a:ext uri="{FF2B5EF4-FFF2-40B4-BE49-F238E27FC236}">
                    <a16:creationId xmlns:a16="http://schemas.microsoft.com/office/drawing/2014/main" id="{65BEA631-8E29-4032-B051-E25420D4693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95793" y="3052003"/>
                <a:ext cx="33984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حبر 27">
                <a:extLst>
                  <a:ext uri="{FF2B5EF4-FFF2-40B4-BE49-F238E27FC236}">
                    <a16:creationId xmlns:a16="http://schemas.microsoft.com/office/drawing/2014/main" xmlns="" id="{C4456490-2EBA-4BAE-A3B8-B1D46F968581}"/>
                  </a:ext>
                </a:extLst>
              </p14:cNvPr>
              <p14:cNvContentPartPr/>
              <p14:nvPr/>
            </p14:nvContentPartPr>
            <p14:xfrm>
              <a:off x="4965553" y="1639723"/>
              <a:ext cx="410040" cy="1060200"/>
            </p14:xfrm>
          </p:contentPart>
        </mc:Choice>
        <mc:Fallback xmlns="">
          <p:pic>
            <p:nvPicPr>
              <p:cNvPr id="28" name="حبر 27">
                <a:extLst>
                  <a:ext uri="{FF2B5EF4-FFF2-40B4-BE49-F238E27FC236}">
                    <a16:creationId xmlns:a16="http://schemas.microsoft.com/office/drawing/2014/main" id="{C4456490-2EBA-4BAE-A3B8-B1D46F96858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46473" y="1620643"/>
                <a:ext cx="447840" cy="10980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/>
          <p:cNvSpPr/>
          <p:nvPr/>
        </p:nvSpPr>
        <p:spPr>
          <a:xfrm>
            <a:off x="0" y="2322286"/>
            <a:ext cx="1509486" cy="21002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682514" y="0"/>
            <a:ext cx="1509486" cy="21002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682514" y="4757768"/>
            <a:ext cx="1509486" cy="21002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69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816426"/>
              </p:ext>
            </p:extLst>
          </p:nvPr>
        </p:nvGraphicFramePr>
        <p:xfrm>
          <a:off x="371061" y="223029"/>
          <a:ext cx="11589108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94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96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effectLst/>
                          <a:latin typeface="Calibri" panose="020F0502020204030204" pitchFamily="34" charset="0"/>
                          <a:cs typeface="+mn-cs"/>
                        </a:rPr>
                        <a:t>الإشارة إلى أدوات الطعام </a:t>
                      </a:r>
                      <a:endParaRPr lang="en-US" sz="1200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12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 ستراتيجيات التعليم: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/>
                      </a:r>
                      <a:b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</a:br>
                      <a:endParaRPr lang="ar-SA" sz="14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AE" sz="1400" b="0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</a:t>
                      </a:r>
                      <a:r>
                        <a:rPr lang="ar-EG" sz="1400" b="0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400" b="0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التواصل التبادلي بالصور</a:t>
                      </a:r>
                      <a:endParaRPr lang="ar-EG" sz="1400" b="0" kern="1200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4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ان يقوم الطالب ب</a:t>
                      </a: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التعرف على صور أدوات المائدة </a:t>
                      </a:r>
                      <a:endParaRPr lang="ar-SA" sz="14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4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endParaRPr lang="ar-AE" sz="1200" b="1" kern="1200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200" b="1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تعزيز التواصل الاجتماعي " الصور -إيمائي - لفظي " :</a:t>
                      </a:r>
                      <a:endParaRPr lang="ar-AE" sz="1200" b="1" kern="1200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1" kern="1200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Tx/>
                        <a:buNone/>
                      </a:pPr>
                      <a:r>
                        <a:rPr lang="ar-SA" sz="14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ان </a:t>
                      </a: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يربط الطالب  صورة الطعام بالأداة المناسبة </a:t>
                      </a:r>
                      <a:endParaRPr lang="ar-SA" sz="14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0" i="0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0" i="0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4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</a:t>
                      </a:r>
                      <a:r>
                        <a:rPr lang="ar-SA" sz="14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-النمذجة والمحاكاة </a:t>
                      </a:r>
                    </a:p>
                    <a:p>
                      <a:pPr marL="0" indent="0" algn="r" defTabSz="914400" rtl="1" eaLnBrk="1" latinLnBrk="0" hangingPunct="1">
                        <a:buFont typeface="Arial" panose="020B0604020202020204" pitchFamily="34" charset="0"/>
                        <a:buNone/>
                      </a:pPr>
                      <a:endParaRPr lang="ar-EG" sz="1400" b="0" i="0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SA" sz="14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 يقوم المعلم بتطبيق الدرس مع الطالب </a:t>
                      </a:r>
                      <a:endParaRPr lang="ar-EG" sz="14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6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</a:t>
                      </a:r>
                      <a:r>
                        <a:rPr lang="ar-SA" sz="16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التعلم عن طريق الموسيقى و الأغاني </a:t>
                      </a:r>
                      <a:r>
                        <a:rPr lang="en-US" sz="16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Super simple learning</a:t>
                      </a:r>
                      <a:endParaRPr lang="ar-EG" sz="1600" b="0" i="0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6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يسمع و يشاهد الطالب الاغنية للاستمتاع و التقليد.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16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  <a:hlinkClick r:id="rId3"/>
                        </a:rPr>
                        <a:t>https://www.youtube.com/watch?v=pfB1bC2YMRc</a:t>
                      </a:r>
                      <a:endParaRPr lang="ar-AE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المقدمة </a:t>
                      </a:r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EG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2 March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242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285270"/>
              </p:ext>
            </p:extLst>
          </p:nvPr>
        </p:nvGraphicFramePr>
        <p:xfrm>
          <a:off x="108128" y="160598"/>
          <a:ext cx="11906451" cy="18913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955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09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91369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AE" sz="1400" b="1" u="sng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الأنشطة الصفية: </a:t>
                      </a:r>
                    </a:p>
                    <a:p>
                      <a:pPr marL="0" algn="r" defTabSz="914400" rtl="1" eaLnBrk="1" latinLnBrk="0" hangingPunct="1"/>
                      <a:endParaRPr lang="ar-AE" sz="1400" b="1" u="sng" kern="1200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ان يقوم المعلم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بعرض 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صورة أدوات الطعام للطالب 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ان يطلب المعلم من الطالب ان يشير الى أدوات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الطعام(السكين)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3- ان يطلب المعلم من الطالب ان يشير الى أدوات الطعام (الصحن)</a:t>
                      </a:r>
                      <a:endParaRPr lang="ar-SA" sz="12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4- ان يطلب المعلم من الطالب  يضع دائرة  على أدوات الطعام </a:t>
                      </a:r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5</a:t>
                      </a:r>
                      <a:r>
                        <a:rPr lang="ar-SA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</a:t>
                      </a:r>
                      <a:r>
                        <a:rPr lang="ar-SA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ان يطلب المعلم من الطالب تلوين الملعقة والشوكة </a:t>
                      </a:r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661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3257</TotalTime>
  <Words>411</Words>
  <Application>Microsoft Office PowerPoint</Application>
  <PresentationFormat>Custom</PresentationFormat>
  <Paragraphs>106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نسق Office</vt:lpstr>
      <vt:lpstr>الإشارة الى أدوات الطعام</vt:lpstr>
      <vt:lpstr>PowerPoint Presentation</vt:lpstr>
      <vt:lpstr>1- يجب ان المعلم يشير الى الصحن ويقول : تضع الأم الأرز  في صحن</vt:lpstr>
      <vt:lpstr>2-  يجب على المعلم ان يشير الى الملعقة ويقول : تأكل ريم الأرز بالملعقة</vt:lpstr>
      <vt:lpstr>3-  يجب على المعلم ان يشير الى السكين ويقول:  تقطع هند الكعك بالسكين  </vt:lpstr>
      <vt:lpstr>4-  يجب على المعلم ان يشير الى الشوكة ويقول: يأكل حمد النودلز بالشوكة</vt:lpstr>
      <vt:lpstr>5-  يجب على المعلم ان يشير الى الكوب ويقول : يشرب حمد الماء في كوب</vt:lpstr>
      <vt:lpstr>PowerPoint Presentation</vt:lpstr>
      <vt:lpstr>PowerPoint Presentation</vt:lpstr>
      <vt:lpstr>1- ان يعرض المعلم الادوات الطعام للطالب</vt:lpstr>
      <vt:lpstr>2- يطلب معلم من الطالب ان يشير الى ادوات الطعام (السكين )</vt:lpstr>
      <vt:lpstr>PowerPoint Presentation</vt:lpstr>
      <vt:lpstr>PowerPoint Presentation</vt:lpstr>
      <vt:lpstr>5- ان يطلب المعلم من الطالب تلوين الملعقة والشوكة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الإشارة الى أدوات الطعام</dc:title>
  <dc:creator>Hk Alaryani</dc:creator>
  <cp:lastModifiedBy>USER</cp:lastModifiedBy>
  <cp:revision>43</cp:revision>
  <dcterms:created xsi:type="dcterms:W3CDTF">2020-12-13T07:32:18Z</dcterms:created>
  <dcterms:modified xsi:type="dcterms:W3CDTF">2021-03-02T04:15:45Z</dcterms:modified>
</cp:coreProperties>
</file>