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91" r:id="rId5"/>
    <p:sldId id="295" r:id="rId6"/>
    <p:sldId id="285" r:id="rId7"/>
    <p:sldId id="296" r:id="rId8"/>
    <p:sldId id="301" r:id="rId9"/>
    <p:sldId id="302" r:id="rId10"/>
    <p:sldId id="303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9" autoAdjust="0"/>
    <p:restoredTop sz="94660"/>
  </p:normalViewPr>
  <p:slideViewPr>
    <p:cSldViewPr snapToGrid="0">
      <p:cViewPr>
        <p:scale>
          <a:sx n="80" d="100"/>
          <a:sy n="80" d="100"/>
        </p:scale>
        <p:origin x="-48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ewvcpGaD_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تقليد رسم خطوط (عامودي / أفقي / متعرج/ موجة)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مريم خميس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0" t="15865" r="17238" b="17474"/>
          <a:stretch/>
        </p:blipFill>
        <p:spPr>
          <a:xfrm rot="20968888">
            <a:off x="1216058" y="1861448"/>
            <a:ext cx="4081806" cy="37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130956"/>
              </p:ext>
            </p:extLst>
          </p:nvPr>
        </p:nvGraphicFramePr>
        <p:xfrm>
          <a:off x="118991" y="130200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66467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27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مريم خميس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تقليد رسم خطوط (عامودي / أفقي / متعرج/ موجة) </a:t>
                      </a:r>
                      <a:endParaRPr lang="ar-AE" sz="12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الهدف (599)</a:t>
                      </a:r>
                      <a:endParaRPr lang="en-US" sz="12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انا ارسم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يحب الرسم، يرسم خطوط مختلفة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 يرسم   حمد  خطوطا (خط عامودي ، خط افقي ، خط متعرج ، موجة )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0" t="15865" r="17238" b="17474"/>
          <a:stretch/>
        </p:blipFill>
        <p:spPr>
          <a:xfrm>
            <a:off x="7802830" y="3133817"/>
            <a:ext cx="2271697" cy="208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- يقول المعلم : يرسم  حمد خطوطا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0" t="15865" r="17238" b="17474"/>
          <a:stretch/>
        </p:blipFill>
        <p:spPr>
          <a:xfrm>
            <a:off x="4713402" y="1748028"/>
            <a:ext cx="4637988" cy="42474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332892"/>
            <a:ext cx="1477108" cy="23680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14892" y="0"/>
            <a:ext cx="1477108" cy="23680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03017" y="4489938"/>
            <a:ext cx="1477108" cy="23680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78280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تقليد رسم خطوط (عامودي / أفقي / متعرج/ موجة)</a:t>
                      </a:r>
                      <a:r>
                        <a:rPr lang="ar-AE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u="none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u="none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1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</a:t>
                      </a:r>
                      <a:r>
                        <a:rPr lang="ar-AE" sz="12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رسم الخطوط المختلفة .</a:t>
                      </a:r>
                      <a:endParaRPr lang="ar-SA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i="0" u="non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التعلم باستخدام التكنولوجيا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يستخدم الطالب تطبيقات الرسم </a:t>
                      </a:r>
                      <a:r>
                        <a:rPr lang="ar-AE" sz="12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ليرسم الخطوط .</a:t>
                      </a:r>
                      <a:endParaRPr lang="en-US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200" b="1" i="0" u="non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اوراق عمل </a:t>
                      </a:r>
                      <a:endParaRPr lang="ar-EG" sz="1200" b="1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يتتبع</a:t>
                      </a:r>
                      <a:r>
                        <a:rPr lang="ar-AE" sz="12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الطالب النقاط ليكمل رسم الخط .</a:t>
                      </a: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218542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يطلب المعلم من الطالب  تقليده  عند رسم الخطوط مختلفة على  ( السبورة ، الرمل ، رغوة الصابو ن ، ..... ).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يعمل المعلم قوالب مفرغة لاشكال الخطوط ليتتبعها الطالب بالقلم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بمساعدة الطالب في تشكيل الخطوط المختلفة باستخدام الخامات المختلفة</a:t>
                      </a:r>
                      <a:r>
                        <a:rPr lang="ar-SA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اشكال مختلفة من الخطوط باستخدام المعجون .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646585" y="2265127"/>
            <a:ext cx="504021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 smtClean="0"/>
              <a:t>1- يستخدم المعلم القوالب المفرغة</a:t>
            </a:r>
            <a:endParaRPr lang="en-US" dirty="0"/>
          </a:p>
        </p:txBody>
      </p:sp>
      <p:pic>
        <p:nvPicPr>
          <p:cNvPr id="1026" name="Picture 2" descr="مساطر تهيئة الكتابة وصلت فرع الهرم 🎈🎈 - شركة الكوثر للألعاب التعليمية  المنتسوري والأدوات المكتبية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60930" y="3058956"/>
            <a:ext cx="2663461" cy="355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3463" r="-6325" b="22330"/>
          <a:stretch/>
        </p:blipFill>
        <p:spPr>
          <a:xfrm>
            <a:off x="6888887" y="3533312"/>
            <a:ext cx="3186476" cy="256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752" y="890074"/>
            <a:ext cx="3968496" cy="832104"/>
          </a:xfrm>
        </p:spPr>
        <p:txBody>
          <a:bodyPr/>
          <a:lstStyle/>
          <a:p>
            <a:pPr algn="r"/>
            <a:r>
              <a:rPr lang="ar-AE" dirty="0" smtClean="0"/>
              <a:t>2- يقلد الطالب رسم الخطوط ويتتبع النقاط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2050" name="Picture 2" descr="الكتابه على الرمل أو الملح إحدى الوسائل... - المركز الأكاديمي السوري  للاطفال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955" y="2163889"/>
            <a:ext cx="2401193" cy="320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4.bp.blogspot.com/-K7G1U2b3Dao/WAyIOVdrb8I/AAAAAAAAWT0/OGRdzWytGlEVkeP9bztivEJFJ49tA9jYgCLcB/s320/7c1ccbf435249020caa93d733569faf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531" y="2381943"/>
            <a:ext cx="228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82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177" y="668133"/>
            <a:ext cx="3968496" cy="832104"/>
          </a:xfrm>
        </p:spPr>
        <p:txBody>
          <a:bodyPr/>
          <a:lstStyle/>
          <a:p>
            <a:r>
              <a:rPr lang="ar-AE" dirty="0" smtClean="0"/>
              <a:t>3- تتبع الخطوط بالازرار الملونة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5" name="Media Placeholder 4"/>
          <p:cNvPicPr>
            <a:picLocks noGrp="1" noChangeAspect="1"/>
          </p:cNvPicPr>
          <p:nvPr>
            <p:ph type="media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350" y="1956217"/>
            <a:ext cx="4051300" cy="4051300"/>
          </a:xfrm>
        </p:spPr>
      </p:pic>
    </p:spTree>
    <p:extLst>
      <p:ext uri="{BB962C8B-B14F-4D97-AF65-F5344CB8AC3E}">
        <p14:creationId xmlns:p14="http://schemas.microsoft.com/office/powerpoint/2010/main" val="387115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791871"/>
              </p:ext>
            </p:extLst>
          </p:nvPr>
        </p:nvGraphicFramePr>
        <p:xfrm>
          <a:off x="173583" y="375859"/>
          <a:ext cx="11804073" cy="4370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  </a:t>
                      </a:r>
                      <a:r>
                        <a:rPr lang="ar-AE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رسم خطوط (عامودي / أفقي / متعرج/ موجة)</a:t>
                      </a:r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يمشي الطالب على خطوط ( عمودية ،افقية ‘ متعرجة ، متموجة )</a:t>
                      </a:r>
                      <a:r>
                        <a:rPr lang="ar-SA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يستخدم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الورق الملون في صنع اشكالا ( قص خطوط مموجة للبحر ،خطوط عمودية لاشعة الشمس ،.... ) 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عن الخطوط   </a:t>
                      </a:r>
                      <a:r>
                        <a:rPr lang="en-US" sz="1200" b="1" baseline="0" dirty="0" smtClean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https://www.youtube.com/watch?v=4ewvcpGaD_I</a:t>
                      </a:r>
                      <a:r>
                        <a:rPr lang="ar-AE" sz="1200" b="1" baseline="0" dirty="0" smtClean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u="sng" kern="1200" baseline="0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05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الاسرة متابعة الطالب في حل  اوراق العمل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انشودة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 الخطوط </a:t>
                      </a:r>
                      <a:r>
                        <a:rPr lang="en-US" sz="1200" b="1" baseline="0" dirty="0" smtClean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https://www.youtube.com/watch?v=4ewvcpGaD_I</a:t>
                      </a:r>
                      <a:r>
                        <a:rPr lang="ar-AE" sz="1200" b="1" baseline="0" dirty="0" smtClean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baseline="0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يقلد الطالب رسم الخط بمساعدة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جسدية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كلية .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 يقلد الطالب رسم الخط بمساعدة جسدية جزئية                                           مرتفع:ان  يقلد الطالب رسم الخط بمفرده.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1803469-1359-4921-b8b2-4aa11e6de6e4"/>
    <ds:schemaRef ds:uri="http://purl.org/dc/terms/"/>
    <ds:schemaRef ds:uri="http://schemas.openxmlformats.org/package/2006/metadata/core-properties"/>
    <ds:schemaRef ds:uri="0860e916-1933-4f54-bf75-902e7a9d18b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12622</TotalTime>
  <Words>358</Words>
  <Application>Microsoft Office PowerPoint</Application>
  <PresentationFormat>Custom</PresentationFormat>
  <Paragraphs>97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تقليد رسم خطوط (عامودي / أفقي / متعرج/ موجة)</vt:lpstr>
      <vt:lpstr>PowerPoint Presentation</vt:lpstr>
      <vt:lpstr>1- يقول المعلم : يرسم  حمد خطوطا</vt:lpstr>
      <vt:lpstr>PowerPoint Presentation</vt:lpstr>
      <vt:lpstr>PowerPoint Presentation</vt:lpstr>
      <vt:lpstr>2- يقلد الطالب رسم الخطوط ويتتبع النقاط</vt:lpstr>
      <vt:lpstr>3- تتبع الخطوط بالازرار الملونة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130</cp:revision>
  <dcterms:created xsi:type="dcterms:W3CDTF">2020-07-26T19:33:45Z</dcterms:created>
  <dcterms:modified xsi:type="dcterms:W3CDTF">2021-03-30T05:18:05Z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