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91" r:id="rId5"/>
    <p:sldId id="292" r:id="rId6"/>
    <p:sldId id="285" r:id="rId7"/>
    <p:sldId id="289" r:id="rId8"/>
    <p:sldId id="290" r:id="rId9"/>
    <p:sldId id="294" r:id="rId10"/>
    <p:sldId id="287" r:id="rId11"/>
    <p:sldId id="269" r:id="rId12"/>
    <p:sldId id="288" r:id="rId13"/>
    <p:sldId id="29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90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af Alassaf" userId="60d37c40f7d395bf" providerId="LiveId" clId="{1A71716A-042E-4945-83EA-154B6B89C003}"/>
    <pc:docChg chg="undo custSel delSld modSld">
      <pc:chgData name="Rahaf Alassaf" userId="60d37c40f7d395bf" providerId="LiveId" clId="{1A71716A-042E-4945-83EA-154B6B89C003}" dt="2020-07-29T15:55:17.959" v="2144" actId="14100"/>
      <pc:docMkLst>
        <pc:docMk/>
      </pc:docMkLst>
      <pc:sldChg chg="addSp delSp modSp">
        <pc:chgData name="Rahaf Alassaf" userId="60d37c40f7d395bf" providerId="LiveId" clId="{1A71716A-042E-4945-83EA-154B6B89C003}" dt="2020-07-29T15:17:05.903" v="1600" actId="20577"/>
        <pc:sldMkLst>
          <pc:docMk/>
          <pc:sldMk cId="873815495" sldId="257"/>
        </pc:sldMkLst>
        <pc:graphicFrameChg chg="mod modGraphic">
          <ac:chgData name="Rahaf Alassaf" userId="60d37c40f7d395bf" providerId="LiveId" clId="{1A71716A-042E-4945-83EA-154B6B89C003}" dt="2020-07-29T15:17:05.903" v="1600" actId="20577"/>
          <ac:graphicFrameMkLst>
            <pc:docMk/>
            <pc:sldMk cId="873815495" sldId="257"/>
            <ac:graphicFrameMk id="3" creationId="{00000000-0000-0000-0000-000000000000}"/>
          </ac:graphicFrameMkLst>
        </pc:graphicFrameChg>
        <pc:picChg chg="del">
          <ac:chgData name="Rahaf Alassaf" userId="60d37c40f7d395bf" providerId="LiveId" clId="{1A71716A-042E-4945-83EA-154B6B89C003}" dt="2020-07-29T14:33:04.855" v="812" actId="21"/>
          <ac:picMkLst>
            <pc:docMk/>
            <pc:sldMk cId="873815495" sldId="257"/>
            <ac:picMk id="2" creationId="{427F886F-168A-F64B-95A0-74903CD55320}"/>
          </ac:picMkLst>
        </pc:picChg>
        <pc:picChg chg="del">
          <ac:chgData name="Rahaf Alassaf" userId="60d37c40f7d395bf" providerId="LiveId" clId="{1A71716A-042E-4945-83EA-154B6B89C003}" dt="2020-07-29T14:33:07.341" v="813" actId="21"/>
          <ac:picMkLst>
            <pc:docMk/>
            <pc:sldMk cId="873815495" sldId="257"/>
            <ac:picMk id="4" creationId="{ED49C998-0834-B540-87FD-8C71CC62371F}"/>
          </ac:picMkLst>
        </pc:picChg>
        <pc:picChg chg="add mod">
          <ac:chgData name="Rahaf Alassaf" userId="60d37c40f7d395bf" providerId="LiveId" clId="{1A71716A-042E-4945-83EA-154B6B89C003}" dt="2020-07-29T14:34:31.381" v="825" actId="14100"/>
          <ac:picMkLst>
            <pc:docMk/>
            <pc:sldMk cId="873815495" sldId="257"/>
            <ac:picMk id="5" creationId="{A0EAC088-3EF2-144A-BDA1-C20F5660F074}"/>
          </ac:picMkLst>
        </pc:picChg>
        <pc:picChg chg="add mod">
          <ac:chgData name="Rahaf Alassaf" userId="60d37c40f7d395bf" providerId="LiveId" clId="{1A71716A-042E-4945-83EA-154B6B89C003}" dt="2020-07-29T14:34:44.662" v="828" actId="1076"/>
          <ac:picMkLst>
            <pc:docMk/>
            <pc:sldMk cId="873815495" sldId="257"/>
            <ac:picMk id="6" creationId="{F7E20BCC-CE3F-B34E-B55C-33566331A7AD}"/>
          </ac:picMkLst>
        </pc:picChg>
        <pc:picChg chg="add mod">
          <ac:chgData name="Rahaf Alassaf" userId="60d37c40f7d395bf" providerId="LiveId" clId="{1A71716A-042E-4945-83EA-154B6B89C003}" dt="2020-07-29T14:36:31.157" v="839" actId="1076"/>
          <ac:picMkLst>
            <pc:docMk/>
            <pc:sldMk cId="873815495" sldId="257"/>
            <ac:picMk id="7" creationId="{D770FCBA-D01E-1942-974E-6880467EBA79}"/>
          </ac:picMkLst>
        </pc:picChg>
      </pc:sldChg>
      <pc:sldChg chg="delSp modSp">
        <pc:chgData name="Rahaf Alassaf" userId="60d37c40f7d395bf" providerId="LiveId" clId="{1A71716A-042E-4945-83EA-154B6B89C003}" dt="2020-07-29T15:46:41.886" v="2104" actId="21"/>
        <pc:sldMkLst>
          <pc:docMk/>
          <pc:sldMk cId="1637833104" sldId="269"/>
        </pc:sldMkLst>
        <pc:spChg chg="mod">
          <ac:chgData name="Rahaf Alassaf" userId="60d37c40f7d395bf" providerId="LiveId" clId="{1A71716A-042E-4945-83EA-154B6B89C003}" dt="2020-07-29T15:23:50.389" v="1731" actId="27636"/>
          <ac:spMkLst>
            <pc:docMk/>
            <pc:sldMk cId="1637833104" sldId="269"/>
            <ac:spMk id="9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46:41.886" v="2104" actId="21"/>
          <ac:picMkLst>
            <pc:docMk/>
            <pc:sldMk cId="1637833104" sldId="269"/>
            <ac:picMk id="2" creationId="{73400ED8-FDC4-714D-B881-97FF4E787A63}"/>
          </ac:picMkLst>
        </pc:picChg>
        <pc:picChg chg="del">
          <ac:chgData name="Rahaf Alassaf" userId="60d37c40f7d395bf" providerId="LiveId" clId="{1A71716A-042E-4945-83EA-154B6B89C003}" dt="2020-07-29T15:46:33.935" v="2103" actId="21"/>
          <ac:picMkLst>
            <pc:docMk/>
            <pc:sldMk cId="1637833104" sldId="269"/>
            <ac:picMk id="3" creationId="{042E8647-97A8-4647-9A52-681D81F525AD}"/>
          </ac:picMkLst>
        </pc:picChg>
      </pc:sldChg>
      <pc:sldChg chg="addSp delSp modSp">
        <pc:chgData name="Rahaf Alassaf" userId="60d37c40f7d395bf" providerId="LiveId" clId="{1A71716A-042E-4945-83EA-154B6B89C003}" dt="2020-07-29T15:51:01.948" v="2115" actId="1076"/>
        <pc:sldMkLst>
          <pc:docMk/>
          <pc:sldMk cId="3787029193" sldId="276"/>
        </pc:sldMkLst>
        <pc:spChg chg="mod">
          <ac:chgData name="Rahaf Alassaf" userId="60d37c40f7d395bf" providerId="LiveId" clId="{1A71716A-042E-4945-83EA-154B6B89C003}" dt="2020-07-29T15:51:01.948" v="2115" actId="1076"/>
          <ac:spMkLst>
            <pc:docMk/>
            <pc:sldMk cId="3787029193" sldId="276"/>
            <ac:spMk id="6" creationId="{70C119D7-5EB0-0748-869D-BA1D1379CF78}"/>
          </ac:spMkLst>
        </pc:spChg>
        <pc:picChg chg="del">
          <ac:chgData name="Rahaf Alassaf" userId="60d37c40f7d395bf" providerId="LiveId" clId="{1A71716A-042E-4945-83EA-154B6B89C003}" dt="2020-07-29T15:50:01.890" v="2106" actId="21"/>
          <ac:picMkLst>
            <pc:docMk/>
            <pc:sldMk cId="3787029193" sldId="276"/>
            <ac:picMk id="2" creationId="{5AF283D9-BBC4-224F-B7D0-A3BB6AB8D8C1}"/>
          </ac:picMkLst>
        </pc:picChg>
        <pc:picChg chg="del">
          <ac:chgData name="Rahaf Alassaf" userId="60d37c40f7d395bf" providerId="LiveId" clId="{1A71716A-042E-4945-83EA-154B6B89C003}" dt="2020-07-29T15:49:57.775" v="2105" actId="21"/>
          <ac:picMkLst>
            <pc:docMk/>
            <pc:sldMk cId="3787029193" sldId="276"/>
            <ac:picMk id="4" creationId="{B17F0DEE-3662-9942-86CA-C6C5E5557528}"/>
          </ac:picMkLst>
        </pc:picChg>
        <pc:picChg chg="add mod">
          <ac:chgData name="Rahaf Alassaf" userId="60d37c40f7d395bf" providerId="LiveId" clId="{1A71716A-042E-4945-83EA-154B6B89C003}" dt="2020-07-29T15:50:57.141" v="2114" actId="14100"/>
          <ac:picMkLst>
            <pc:docMk/>
            <pc:sldMk cId="3787029193" sldId="276"/>
            <ac:picMk id="5" creationId="{0C052670-6565-F54B-8F35-F37930A0B975}"/>
          </ac:picMkLst>
        </pc:picChg>
      </pc:sldChg>
      <pc:sldChg chg="addSp delSp modSp">
        <pc:chgData name="Rahaf Alassaf" userId="60d37c40f7d395bf" providerId="LiveId" clId="{1A71716A-042E-4945-83EA-154B6B89C003}" dt="2020-07-29T15:52:46.501" v="2127" actId="1076"/>
        <pc:sldMkLst>
          <pc:docMk/>
          <pc:sldMk cId="1014174285" sldId="277"/>
        </pc:sldMkLst>
        <pc:spChg chg="mod">
          <ac:chgData name="Rahaf Alassaf" userId="60d37c40f7d395bf" providerId="LiveId" clId="{1A71716A-042E-4945-83EA-154B6B89C003}" dt="2020-07-29T15:40:27.463" v="2101" actId="108"/>
          <ac:spMkLst>
            <pc:docMk/>
            <pc:sldMk cId="1014174285" sldId="277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1:13.953" v="2116" actId="21"/>
          <ac:picMkLst>
            <pc:docMk/>
            <pc:sldMk cId="1014174285" sldId="277"/>
            <ac:picMk id="2" creationId="{44694B31-1AF5-2B47-9719-158F77AA6B53}"/>
          </ac:picMkLst>
        </pc:picChg>
        <pc:picChg chg="del">
          <ac:chgData name="Rahaf Alassaf" userId="60d37c40f7d395bf" providerId="LiveId" clId="{1A71716A-042E-4945-83EA-154B6B89C003}" dt="2020-07-29T15:51:16.868" v="2117" actId="21"/>
          <ac:picMkLst>
            <pc:docMk/>
            <pc:sldMk cId="1014174285" sldId="277"/>
            <ac:picMk id="4" creationId="{91AECA0C-E90F-B649-BB2C-1F1CD5753582}"/>
          </ac:picMkLst>
        </pc:picChg>
        <pc:picChg chg="add mod">
          <ac:chgData name="Rahaf Alassaf" userId="60d37c40f7d395bf" providerId="LiveId" clId="{1A71716A-042E-4945-83EA-154B6B89C003}" dt="2020-07-29T15:52:46.501" v="2127" actId="1076"/>
          <ac:picMkLst>
            <pc:docMk/>
            <pc:sldMk cId="1014174285" sldId="277"/>
            <ac:picMk id="6" creationId="{393BD6DD-4E2E-BA43-95BF-D46721DCABE9}"/>
          </ac:picMkLst>
        </pc:picChg>
      </pc:sldChg>
      <pc:sldChg chg="delSp modSp">
        <pc:chgData name="Rahaf Alassaf" userId="60d37c40f7d395bf" providerId="LiveId" clId="{1A71716A-042E-4945-83EA-154B6B89C003}" dt="2020-07-29T15:53:03.460" v="2128" actId="21"/>
        <pc:sldMkLst>
          <pc:docMk/>
          <pc:sldMk cId="1802102885" sldId="281"/>
        </pc:sldMkLst>
        <pc:spChg chg="mod">
          <ac:chgData name="Rahaf Alassaf" userId="60d37c40f7d395bf" providerId="LiveId" clId="{1A71716A-042E-4945-83EA-154B6B89C003}" dt="2020-07-29T15:40:16.571" v="2100" actId="108"/>
          <ac:spMkLst>
            <pc:docMk/>
            <pc:sldMk cId="1802102885" sldId="281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03.460" v="2128" actId="21"/>
          <ac:picMkLst>
            <pc:docMk/>
            <pc:sldMk cId="1802102885" sldId="281"/>
            <ac:picMk id="4" creationId="{A6AAECB2-844B-FA4F-872E-59082EEDE63B}"/>
          </ac:picMkLst>
        </pc:picChg>
      </pc:sldChg>
      <pc:sldChg chg="addSp delSp modSp">
        <pc:chgData name="Rahaf Alassaf" userId="60d37c40f7d395bf" providerId="LiveId" clId="{1A71716A-042E-4945-83EA-154B6B89C003}" dt="2020-07-29T15:55:17.959" v="2144" actId="14100"/>
        <pc:sldMkLst>
          <pc:docMk/>
          <pc:sldMk cId="4022523501" sldId="282"/>
        </pc:sldMkLst>
        <pc:spChg chg="mod">
          <ac:chgData name="Rahaf Alassaf" userId="60d37c40f7d395bf" providerId="LiveId" clId="{1A71716A-042E-4945-83EA-154B6B89C003}" dt="2020-07-29T15:55:10.589" v="2142" actId="1076"/>
          <ac:spMkLst>
            <pc:docMk/>
            <pc:sldMk cId="4022523501" sldId="282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12.723" v="2129" actId="21"/>
          <ac:picMkLst>
            <pc:docMk/>
            <pc:sldMk cId="4022523501" sldId="282"/>
            <ac:picMk id="2" creationId="{7CC94485-E79B-3B4C-A507-BFED86290EF3}"/>
          </ac:picMkLst>
        </pc:picChg>
        <pc:picChg chg="add del mod">
          <ac:chgData name="Rahaf Alassaf" userId="60d37c40f7d395bf" providerId="LiveId" clId="{1A71716A-042E-4945-83EA-154B6B89C003}" dt="2020-07-29T15:53:51.571" v="2136" actId="21"/>
          <ac:picMkLst>
            <pc:docMk/>
            <pc:sldMk cId="4022523501" sldId="282"/>
            <ac:picMk id="4" creationId="{521035AE-7C92-7C45-A040-63E63AEE8CCE}"/>
          </ac:picMkLst>
        </pc:picChg>
        <pc:picChg chg="add mod">
          <ac:chgData name="Rahaf Alassaf" userId="60d37c40f7d395bf" providerId="LiveId" clId="{1A71716A-042E-4945-83EA-154B6B89C003}" dt="2020-07-29T15:55:17.959" v="2144" actId="14100"/>
          <ac:picMkLst>
            <pc:docMk/>
            <pc:sldMk cId="4022523501" sldId="282"/>
            <ac:picMk id="6" creationId="{1BBD0B37-370E-C24C-86C0-1B6581146AFF}"/>
          </ac:picMkLst>
        </pc:picChg>
      </pc:sldChg>
      <pc:sldChg chg="del">
        <pc:chgData name="Rahaf Alassaf" userId="60d37c40f7d395bf" providerId="LiveId" clId="{1A71716A-042E-4945-83EA-154B6B89C003}" dt="2020-07-29T15:40:39.256" v="2102" actId="21"/>
        <pc:sldMkLst>
          <pc:docMk/>
          <pc:sldMk cId="20814718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AKZOCS4sWk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اختيار الصورة التي تعبر عن جنسه</a:t>
            </a:r>
            <a:br>
              <a:rPr lang="ar-AE" sz="2800" b="1" dirty="0">
                <a:latin typeface="Sakkal Majalla" pitchFamily="2" charset="-78"/>
                <a:cs typeface="Sakkal Majalla" pitchFamily="2" charset="-78"/>
              </a:rPr>
            </a:br>
            <a:r>
              <a:rPr lang="en-US" sz="2800" b="1" dirty="0">
                <a:latin typeface="Sakkal Majalla" pitchFamily="2" charset="-78"/>
                <a:cs typeface="Sakkal Majalla" pitchFamily="2" charset="-78"/>
              </a:rPr>
              <a:t>(604)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عائشة زويد الشامسي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 rot="21029219">
            <a:off x="1909671" y="3145074"/>
            <a:ext cx="2422819" cy="2422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38318">
            <a:off x="679421" y="2177488"/>
            <a:ext cx="1557403" cy="3755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38318">
            <a:off x="3633519" y="1592909"/>
            <a:ext cx="1689426" cy="375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3338974198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اختيار الصورة التي تعبر عن جنسه.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أسرع من يركب أجزاء صورة البنت</a:t>
                      </a:r>
                      <a:endParaRPr lang="ar-SA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طلب المعلم من الطالب أن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يركب شعر البنت في مكانه الصحيح.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البنات.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https://youtu.be/zAKZOCS4sWk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en-US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على الطالبة تصنيف صورة البنات على حده من صور الاولاد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مسابقة تجميع الصور التي تدل على جنسة فقط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يختار الطالب الصورة التي تعبر عن جنسه بمساعدة عالية                                        الجيد: ان يختار الطالب الصورة التي تعبر عن جنسه بمساعدة بسيطة                                            مرتفع: ان يختار الطالب الصورة التي تعبر عن جنسه بمفرده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60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1315511638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المراجعة:أ.امنه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>
                          <a:latin typeface="Sakkal Majalla" pitchFamily="2" charset="-78"/>
                          <a:cs typeface="Sakkal Majalla" pitchFamily="2" charset="-78"/>
                        </a:rPr>
                        <a:t>عائشة زويد الشامسي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اختيار الصورة التي تعبر عن جنسه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رقم الهدف: ( 604)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المرآة الجميلة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وقفت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هند أمام المرآه.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أين وقفت هند؟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2-رأت  هند  صورة بنت جميلة ذات شعر طويل.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ماذا رأت هند في المرآه؟؟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هند بنت ذات شعر الطويل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من هذه؟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845" y="1452491"/>
            <a:ext cx="733209" cy="129271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274" y="3060989"/>
            <a:ext cx="1020761" cy="16263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5053" y="4850537"/>
            <a:ext cx="1235584" cy="162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78228" y="488112"/>
            <a:ext cx="7801232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تقف هند( اسم الطالب) أمام المرآه الجميلة وان ينظر الطالب للصورة.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29" y="1695720"/>
            <a:ext cx="2643449" cy="466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10049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صورة بنت جميلة ذات شعرن طويل بعد أن ينظر الطالب الى الصورة.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012" y="1588081"/>
            <a:ext cx="3162786" cy="503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هند بنت ذات شعر طويل بعد أن ينظر الطالب لصورة البنت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697" y="1736634"/>
            <a:ext cx="3574237" cy="469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3107542721"/>
              </p:ext>
            </p:extLst>
          </p:nvPr>
        </p:nvGraphicFramePr>
        <p:xfrm>
          <a:off x="118991" y="130200"/>
          <a:ext cx="11906451" cy="630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اختيار الصورة التي تعبر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عن جنسه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انشطة مهارية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التعليم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الحوار والمناقشة: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بالتحاور والمناقشة مع الطالب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التعلم عن طريق اللعب الحر 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باحضار لعبة تقوم الطالبة باختيار لعبة من جنسها وتقوم بارتدائها الملابس المناسبة والاشياء الاخرى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تعزيز التواصل الاجتماعي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خلال التواصل اللفظي والصور.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</a:t>
                      </a:r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75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248441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الطالبة  الوقوف أمام المرآه.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الطالبة أن يشير الطالب الى اليدان المتسختين.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المعلم من الطالب ان يغسل يديه المتسختين.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137279" y="2284132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تقف الطالبة أمام المرآه.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842" y="3296340"/>
            <a:ext cx="1861753" cy="328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91685" y="468820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بنت جميلة ذات شعر طويل</a:t>
            </a:r>
            <a:r>
              <a:rPr lang="ar-SA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533" y="1657226"/>
            <a:ext cx="2892760" cy="469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91685" y="468820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ان تشير الى صورة البنت</a:t>
            </a:r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351" y="2102593"/>
            <a:ext cx="2207741" cy="4308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517" y="2102593"/>
            <a:ext cx="1786486" cy="430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299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11646</TotalTime>
  <Words>421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1_Office Theme</vt:lpstr>
      <vt:lpstr>اختيار الصورة التي تعبر عن جنسه (604)</vt:lpstr>
      <vt:lpstr>PowerPoint Presentation</vt:lpstr>
      <vt:lpstr>1-يجب على المعلم قول تقف هند( اسم الطالب) أمام المرآه الجميلة وان ينظر الطالب للصورة.</vt:lpstr>
      <vt:lpstr> 2-يجب على المعلم قول صورة بنت جميلة ذات شعرن طويل بعد أن ينظر الطالب الى الصورة.</vt:lpstr>
      <vt:lpstr>3-يجب على المعلم قول هند بنت ذات شعر طويل بعد أن ينظر الطالب لصورة البنت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107</cp:revision>
  <dcterms:created xsi:type="dcterms:W3CDTF">2020-07-26T19:33:45Z</dcterms:created>
  <dcterms:modified xsi:type="dcterms:W3CDTF">2021-02-15T17:58:41Z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