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5"/>
  </p:notesMasterIdLst>
  <p:sldIdLst>
    <p:sldId id="291" r:id="rId5"/>
    <p:sldId id="292" r:id="rId6"/>
    <p:sldId id="285" r:id="rId7"/>
    <p:sldId id="289" r:id="rId8"/>
    <p:sldId id="290" r:id="rId9"/>
    <p:sldId id="294" r:id="rId10"/>
    <p:sldId id="287" r:id="rId11"/>
    <p:sldId id="269" r:id="rId12"/>
    <p:sldId id="288" r:id="rId13"/>
    <p:sldId id="29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8" d="100"/>
          <a:sy n="48" d="100"/>
        </p:scale>
        <p:origin x="1190" y="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haf Alassaf" userId="60d37c40f7d395bf" providerId="LiveId" clId="{1A71716A-042E-4945-83EA-154B6B89C003}"/>
    <pc:docChg chg="undo custSel delSld modSld">
      <pc:chgData name="Rahaf Alassaf" userId="60d37c40f7d395bf" providerId="LiveId" clId="{1A71716A-042E-4945-83EA-154B6B89C003}" dt="2020-07-29T15:55:17.959" v="2144" actId="14100"/>
      <pc:docMkLst>
        <pc:docMk/>
      </pc:docMkLst>
      <pc:sldChg chg="addSp delSp modSp">
        <pc:chgData name="Rahaf Alassaf" userId="60d37c40f7d395bf" providerId="LiveId" clId="{1A71716A-042E-4945-83EA-154B6B89C003}" dt="2020-07-29T15:17:05.903" v="1600" actId="20577"/>
        <pc:sldMkLst>
          <pc:docMk/>
          <pc:sldMk cId="873815495" sldId="257"/>
        </pc:sldMkLst>
        <pc:graphicFrameChg chg="mod modGraphic">
          <ac:chgData name="Rahaf Alassaf" userId="60d37c40f7d395bf" providerId="LiveId" clId="{1A71716A-042E-4945-83EA-154B6B89C003}" dt="2020-07-29T15:17:05.903" v="1600" actId="20577"/>
          <ac:graphicFrameMkLst>
            <pc:docMk/>
            <pc:sldMk cId="873815495" sldId="257"/>
            <ac:graphicFrameMk id="3" creationId="{00000000-0000-0000-0000-000000000000}"/>
          </ac:graphicFrameMkLst>
        </pc:graphicFrameChg>
        <pc:picChg chg="del">
          <ac:chgData name="Rahaf Alassaf" userId="60d37c40f7d395bf" providerId="LiveId" clId="{1A71716A-042E-4945-83EA-154B6B89C003}" dt="2020-07-29T14:33:04.855" v="812" actId="21"/>
          <ac:picMkLst>
            <pc:docMk/>
            <pc:sldMk cId="873815495" sldId="257"/>
            <ac:picMk id="2" creationId="{427F886F-168A-F64B-95A0-74903CD55320}"/>
          </ac:picMkLst>
        </pc:picChg>
        <pc:picChg chg="del">
          <ac:chgData name="Rahaf Alassaf" userId="60d37c40f7d395bf" providerId="LiveId" clId="{1A71716A-042E-4945-83EA-154B6B89C003}" dt="2020-07-29T14:33:07.341" v="813" actId="21"/>
          <ac:picMkLst>
            <pc:docMk/>
            <pc:sldMk cId="873815495" sldId="257"/>
            <ac:picMk id="4" creationId="{ED49C998-0834-B540-87FD-8C71CC62371F}"/>
          </ac:picMkLst>
        </pc:picChg>
        <pc:picChg chg="add mod">
          <ac:chgData name="Rahaf Alassaf" userId="60d37c40f7d395bf" providerId="LiveId" clId="{1A71716A-042E-4945-83EA-154B6B89C003}" dt="2020-07-29T14:34:31.381" v="825" actId="14100"/>
          <ac:picMkLst>
            <pc:docMk/>
            <pc:sldMk cId="873815495" sldId="257"/>
            <ac:picMk id="5" creationId="{A0EAC088-3EF2-144A-BDA1-C20F5660F074}"/>
          </ac:picMkLst>
        </pc:picChg>
        <pc:picChg chg="add mod">
          <ac:chgData name="Rahaf Alassaf" userId="60d37c40f7d395bf" providerId="LiveId" clId="{1A71716A-042E-4945-83EA-154B6B89C003}" dt="2020-07-29T14:34:44.662" v="828" actId="1076"/>
          <ac:picMkLst>
            <pc:docMk/>
            <pc:sldMk cId="873815495" sldId="257"/>
            <ac:picMk id="6" creationId="{F7E20BCC-CE3F-B34E-B55C-33566331A7AD}"/>
          </ac:picMkLst>
        </pc:picChg>
        <pc:picChg chg="add mod">
          <ac:chgData name="Rahaf Alassaf" userId="60d37c40f7d395bf" providerId="LiveId" clId="{1A71716A-042E-4945-83EA-154B6B89C003}" dt="2020-07-29T14:36:31.157" v="839" actId="1076"/>
          <ac:picMkLst>
            <pc:docMk/>
            <pc:sldMk cId="873815495" sldId="257"/>
            <ac:picMk id="7" creationId="{D770FCBA-D01E-1942-974E-6880467EBA79}"/>
          </ac:picMkLst>
        </pc:picChg>
      </pc:sldChg>
      <pc:sldChg chg="delSp modSp">
        <pc:chgData name="Rahaf Alassaf" userId="60d37c40f7d395bf" providerId="LiveId" clId="{1A71716A-042E-4945-83EA-154B6B89C003}" dt="2020-07-29T15:46:41.886" v="2104" actId="21"/>
        <pc:sldMkLst>
          <pc:docMk/>
          <pc:sldMk cId="1637833104" sldId="269"/>
        </pc:sldMkLst>
        <pc:spChg chg="mod">
          <ac:chgData name="Rahaf Alassaf" userId="60d37c40f7d395bf" providerId="LiveId" clId="{1A71716A-042E-4945-83EA-154B6B89C003}" dt="2020-07-29T15:23:50.389" v="1731" actId="27636"/>
          <ac:spMkLst>
            <pc:docMk/>
            <pc:sldMk cId="1637833104" sldId="269"/>
            <ac:spMk id="9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46:41.886" v="2104" actId="21"/>
          <ac:picMkLst>
            <pc:docMk/>
            <pc:sldMk cId="1637833104" sldId="269"/>
            <ac:picMk id="2" creationId="{73400ED8-FDC4-714D-B881-97FF4E787A63}"/>
          </ac:picMkLst>
        </pc:picChg>
        <pc:picChg chg="del">
          <ac:chgData name="Rahaf Alassaf" userId="60d37c40f7d395bf" providerId="LiveId" clId="{1A71716A-042E-4945-83EA-154B6B89C003}" dt="2020-07-29T15:46:33.935" v="2103" actId="21"/>
          <ac:picMkLst>
            <pc:docMk/>
            <pc:sldMk cId="1637833104" sldId="269"/>
            <ac:picMk id="3" creationId="{042E8647-97A8-4647-9A52-681D81F525AD}"/>
          </ac:picMkLst>
        </pc:picChg>
      </pc:sldChg>
      <pc:sldChg chg="addSp delSp modSp">
        <pc:chgData name="Rahaf Alassaf" userId="60d37c40f7d395bf" providerId="LiveId" clId="{1A71716A-042E-4945-83EA-154B6B89C003}" dt="2020-07-29T15:51:01.948" v="2115" actId="1076"/>
        <pc:sldMkLst>
          <pc:docMk/>
          <pc:sldMk cId="3787029193" sldId="276"/>
        </pc:sldMkLst>
        <pc:spChg chg="mod">
          <ac:chgData name="Rahaf Alassaf" userId="60d37c40f7d395bf" providerId="LiveId" clId="{1A71716A-042E-4945-83EA-154B6B89C003}" dt="2020-07-29T15:51:01.948" v="2115" actId="1076"/>
          <ac:spMkLst>
            <pc:docMk/>
            <pc:sldMk cId="3787029193" sldId="276"/>
            <ac:spMk id="6" creationId="{70C119D7-5EB0-0748-869D-BA1D1379CF78}"/>
          </ac:spMkLst>
        </pc:spChg>
        <pc:picChg chg="del">
          <ac:chgData name="Rahaf Alassaf" userId="60d37c40f7d395bf" providerId="LiveId" clId="{1A71716A-042E-4945-83EA-154B6B89C003}" dt="2020-07-29T15:50:01.890" v="2106" actId="21"/>
          <ac:picMkLst>
            <pc:docMk/>
            <pc:sldMk cId="3787029193" sldId="276"/>
            <ac:picMk id="2" creationId="{5AF283D9-BBC4-224F-B7D0-A3BB6AB8D8C1}"/>
          </ac:picMkLst>
        </pc:picChg>
        <pc:picChg chg="del">
          <ac:chgData name="Rahaf Alassaf" userId="60d37c40f7d395bf" providerId="LiveId" clId="{1A71716A-042E-4945-83EA-154B6B89C003}" dt="2020-07-29T15:49:57.775" v="2105" actId="21"/>
          <ac:picMkLst>
            <pc:docMk/>
            <pc:sldMk cId="3787029193" sldId="276"/>
            <ac:picMk id="4" creationId="{B17F0DEE-3662-9942-86CA-C6C5E5557528}"/>
          </ac:picMkLst>
        </pc:picChg>
        <pc:picChg chg="add mod">
          <ac:chgData name="Rahaf Alassaf" userId="60d37c40f7d395bf" providerId="LiveId" clId="{1A71716A-042E-4945-83EA-154B6B89C003}" dt="2020-07-29T15:50:57.141" v="2114" actId="14100"/>
          <ac:picMkLst>
            <pc:docMk/>
            <pc:sldMk cId="3787029193" sldId="276"/>
            <ac:picMk id="5" creationId="{0C052670-6565-F54B-8F35-F37930A0B975}"/>
          </ac:picMkLst>
        </pc:picChg>
      </pc:sldChg>
      <pc:sldChg chg="addSp delSp modSp">
        <pc:chgData name="Rahaf Alassaf" userId="60d37c40f7d395bf" providerId="LiveId" clId="{1A71716A-042E-4945-83EA-154B6B89C003}" dt="2020-07-29T15:52:46.501" v="2127" actId="1076"/>
        <pc:sldMkLst>
          <pc:docMk/>
          <pc:sldMk cId="1014174285" sldId="277"/>
        </pc:sldMkLst>
        <pc:spChg chg="mod">
          <ac:chgData name="Rahaf Alassaf" userId="60d37c40f7d395bf" providerId="LiveId" clId="{1A71716A-042E-4945-83EA-154B6B89C003}" dt="2020-07-29T15:40:27.463" v="2101" actId="108"/>
          <ac:spMkLst>
            <pc:docMk/>
            <pc:sldMk cId="1014174285" sldId="277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1:13.953" v="2116" actId="21"/>
          <ac:picMkLst>
            <pc:docMk/>
            <pc:sldMk cId="1014174285" sldId="277"/>
            <ac:picMk id="2" creationId="{44694B31-1AF5-2B47-9719-158F77AA6B53}"/>
          </ac:picMkLst>
        </pc:picChg>
        <pc:picChg chg="del">
          <ac:chgData name="Rahaf Alassaf" userId="60d37c40f7d395bf" providerId="LiveId" clId="{1A71716A-042E-4945-83EA-154B6B89C003}" dt="2020-07-29T15:51:16.868" v="2117" actId="21"/>
          <ac:picMkLst>
            <pc:docMk/>
            <pc:sldMk cId="1014174285" sldId="277"/>
            <ac:picMk id="4" creationId="{91AECA0C-E90F-B649-BB2C-1F1CD5753582}"/>
          </ac:picMkLst>
        </pc:picChg>
        <pc:picChg chg="add mod">
          <ac:chgData name="Rahaf Alassaf" userId="60d37c40f7d395bf" providerId="LiveId" clId="{1A71716A-042E-4945-83EA-154B6B89C003}" dt="2020-07-29T15:52:46.501" v="2127" actId="1076"/>
          <ac:picMkLst>
            <pc:docMk/>
            <pc:sldMk cId="1014174285" sldId="277"/>
            <ac:picMk id="6" creationId="{393BD6DD-4E2E-BA43-95BF-D46721DCABE9}"/>
          </ac:picMkLst>
        </pc:picChg>
      </pc:sldChg>
      <pc:sldChg chg="delSp modSp">
        <pc:chgData name="Rahaf Alassaf" userId="60d37c40f7d395bf" providerId="LiveId" clId="{1A71716A-042E-4945-83EA-154B6B89C003}" dt="2020-07-29T15:53:03.460" v="2128" actId="21"/>
        <pc:sldMkLst>
          <pc:docMk/>
          <pc:sldMk cId="1802102885" sldId="281"/>
        </pc:sldMkLst>
        <pc:spChg chg="mod">
          <ac:chgData name="Rahaf Alassaf" userId="60d37c40f7d395bf" providerId="LiveId" clId="{1A71716A-042E-4945-83EA-154B6B89C003}" dt="2020-07-29T15:40:16.571" v="2100" actId="108"/>
          <ac:spMkLst>
            <pc:docMk/>
            <pc:sldMk cId="1802102885" sldId="281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3:03.460" v="2128" actId="21"/>
          <ac:picMkLst>
            <pc:docMk/>
            <pc:sldMk cId="1802102885" sldId="281"/>
            <ac:picMk id="4" creationId="{A6AAECB2-844B-FA4F-872E-59082EEDE63B}"/>
          </ac:picMkLst>
        </pc:picChg>
      </pc:sldChg>
      <pc:sldChg chg="addSp delSp modSp">
        <pc:chgData name="Rahaf Alassaf" userId="60d37c40f7d395bf" providerId="LiveId" clId="{1A71716A-042E-4945-83EA-154B6B89C003}" dt="2020-07-29T15:55:17.959" v="2144" actId="14100"/>
        <pc:sldMkLst>
          <pc:docMk/>
          <pc:sldMk cId="4022523501" sldId="282"/>
        </pc:sldMkLst>
        <pc:spChg chg="mod">
          <ac:chgData name="Rahaf Alassaf" userId="60d37c40f7d395bf" providerId="LiveId" clId="{1A71716A-042E-4945-83EA-154B6B89C003}" dt="2020-07-29T15:55:10.589" v="2142" actId="1076"/>
          <ac:spMkLst>
            <pc:docMk/>
            <pc:sldMk cId="4022523501" sldId="282"/>
            <ac:spMk id="5" creationId="{00000000-0000-0000-0000-000000000000}"/>
          </ac:spMkLst>
        </pc:spChg>
        <pc:picChg chg="del">
          <ac:chgData name="Rahaf Alassaf" userId="60d37c40f7d395bf" providerId="LiveId" clId="{1A71716A-042E-4945-83EA-154B6B89C003}" dt="2020-07-29T15:53:12.723" v="2129" actId="21"/>
          <ac:picMkLst>
            <pc:docMk/>
            <pc:sldMk cId="4022523501" sldId="282"/>
            <ac:picMk id="2" creationId="{7CC94485-E79B-3B4C-A507-BFED86290EF3}"/>
          </ac:picMkLst>
        </pc:picChg>
        <pc:picChg chg="add del mod">
          <ac:chgData name="Rahaf Alassaf" userId="60d37c40f7d395bf" providerId="LiveId" clId="{1A71716A-042E-4945-83EA-154B6B89C003}" dt="2020-07-29T15:53:51.571" v="2136" actId="21"/>
          <ac:picMkLst>
            <pc:docMk/>
            <pc:sldMk cId="4022523501" sldId="282"/>
            <ac:picMk id="4" creationId="{521035AE-7C92-7C45-A040-63E63AEE8CCE}"/>
          </ac:picMkLst>
        </pc:picChg>
        <pc:picChg chg="add mod">
          <ac:chgData name="Rahaf Alassaf" userId="60d37c40f7d395bf" providerId="LiveId" clId="{1A71716A-042E-4945-83EA-154B6B89C003}" dt="2020-07-29T15:55:17.959" v="2144" actId="14100"/>
          <ac:picMkLst>
            <pc:docMk/>
            <pc:sldMk cId="4022523501" sldId="282"/>
            <ac:picMk id="6" creationId="{1BBD0B37-370E-C24C-86C0-1B6581146AFF}"/>
          </ac:picMkLst>
        </pc:picChg>
      </pc:sldChg>
      <pc:sldChg chg="del">
        <pc:chgData name="Rahaf Alassaf" userId="60d37c40f7d395bf" providerId="LiveId" clId="{1A71716A-042E-4945-83EA-154B6B89C003}" dt="2020-07-29T15:40:39.256" v="2102" actId="21"/>
        <pc:sldMkLst>
          <pc:docMk/>
          <pc:sldMk cId="20814718" sldId="2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283571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15 February 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  <p:sldLayoutId id="2147483676" r:id="rId13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zAKZOCS4sWk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262451" y="2726139"/>
            <a:ext cx="4851352" cy="1827069"/>
          </a:xfrm>
        </p:spPr>
        <p:txBody>
          <a:bodyPr>
            <a:normAutofit/>
          </a:bodyPr>
          <a:lstStyle/>
          <a:p>
            <a:pPr lvl="0" algn="ctr" rtl="1">
              <a:lnSpc>
                <a:spcPct val="100000"/>
              </a:lnSpc>
              <a:spcBef>
                <a:spcPts val="0"/>
              </a:spcBef>
              <a:defRPr/>
            </a:pPr>
            <a:r>
              <a:rPr lang="ar-AE" sz="2800" b="1" dirty="0">
                <a:latin typeface="Sakkal Majalla" pitchFamily="2" charset="-78"/>
                <a:cs typeface="Sakkal Majalla" pitchFamily="2" charset="-78"/>
              </a:rPr>
              <a:t>اختيار الصورة التي تعبر عن جنسه</a:t>
            </a:r>
            <a:br>
              <a:rPr lang="ar-AE" sz="2800" b="1" dirty="0">
                <a:latin typeface="Sakkal Majalla" pitchFamily="2" charset="-78"/>
                <a:cs typeface="Sakkal Majalla" pitchFamily="2" charset="-78"/>
              </a:rPr>
            </a:br>
            <a:r>
              <a:rPr lang="en-US" sz="2800" b="1" dirty="0">
                <a:latin typeface="Sakkal Majalla" pitchFamily="2" charset="-78"/>
                <a:cs typeface="Sakkal Majalla" pitchFamily="2" charset="-78"/>
              </a:rPr>
              <a:t>(604)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30DB19-3AAF-5F4E-8248-6A1056F5D5F5}"/>
              </a:ext>
            </a:extLst>
          </p:cNvPr>
          <p:cNvSpPr txBox="1"/>
          <p:nvPr/>
        </p:nvSpPr>
        <p:spPr>
          <a:xfrm rot="740450">
            <a:off x="8519886" y="5138056"/>
            <a:ext cx="3062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>
                <a:solidFill>
                  <a:schemeClr val="bg1"/>
                </a:solidFill>
              </a:rPr>
              <a:t>مقدم الهدف </a:t>
            </a:r>
          </a:p>
          <a:p>
            <a:pPr algn="ctr"/>
            <a:r>
              <a:rPr lang="ar-AE" dirty="0">
                <a:solidFill>
                  <a:schemeClr val="bg1"/>
                </a:solidFill>
              </a:rPr>
              <a:t>عائشة زويد الشامسي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21029219">
            <a:off x="1909671" y="3145074"/>
            <a:ext cx="2422819" cy="24228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038318">
            <a:off x="679421" y="2177488"/>
            <a:ext cx="1557403" cy="375592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038318">
            <a:off x="3633519" y="1592909"/>
            <a:ext cx="1689426" cy="375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135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10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3338974198"/>
              </p:ext>
            </p:extLst>
          </p:nvPr>
        </p:nvGraphicFramePr>
        <p:xfrm>
          <a:off x="173583" y="375859"/>
          <a:ext cx="11804073" cy="461560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52295">
                <a:tc>
                  <a:txBody>
                    <a:bodyPr/>
                    <a:lstStyle/>
                    <a:p>
                      <a:pPr algn="r" rtl="1"/>
                      <a:endParaRPr lang="ar-AE" sz="1200" b="1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u="none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الهدف الرئيسي:  اختيار الصورة التي تعبر عن جنسه.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                                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0" u="none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0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قراءة الدرس بطريقة معبرة للطلبة عدة مرات مع الإشارة إلى الصور  في كتاب دليل  الطالب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تنفيذ التمارين والأنشطة الصفية في كتاب دليل الطالب. </a:t>
                      </a:r>
                    </a:p>
                    <a:p>
                      <a:pPr marL="0" indent="0" algn="r" rtl="1">
                        <a:buFont typeface="+mj-lt"/>
                        <a:buNone/>
                      </a:pPr>
                      <a:endParaRPr lang="ar-AE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الرياضي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SA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مسابقة </a:t>
                      </a:r>
                      <a:r>
                        <a:rPr lang="ar-AE" sz="1200" b="1" u="none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أسرع من يركب أجزاء صورة البنت</a:t>
                      </a:r>
                      <a:endParaRPr lang="ar-SA" sz="1200" b="1" u="none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u="sng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النشاط الفني</a:t>
                      </a:r>
                      <a:r>
                        <a:rPr lang="ar-AE" sz="1200" b="1" u="none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: </a:t>
                      </a:r>
                      <a:r>
                        <a:rPr lang="ar-AE" sz="1200" b="1" u="none" baseline="0" dirty="0">
                          <a:solidFill>
                            <a:schemeClr val="tx1"/>
                          </a:solidFill>
                          <a:latin typeface="Sakkal Majalla" pitchFamily="2" charset="-78"/>
                          <a:cs typeface="Sakkal Majalla" pitchFamily="2" charset="-78"/>
                        </a:rPr>
                        <a:t>ي</a:t>
                      </a: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طلب المعلم من الطالب أن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يركب شعر البنت في مكانه الصحيح.</a:t>
                      </a:r>
                      <a:endParaRPr lang="ar-AE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نشاط موسيقي</a:t>
                      </a:r>
                      <a:r>
                        <a:rPr lang="ar-AE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:</a:t>
                      </a:r>
                      <a:r>
                        <a:rPr lang="ar-SA" sz="1200" b="1" u="sng" kern="1200" baseline="0" dirty="0">
                          <a:solidFill>
                            <a:srgbClr val="FF0000"/>
                          </a:solidFill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 </a:t>
                      </a:r>
                      <a:r>
                        <a:rPr lang="ar-AE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سماع انشودة عن البنات.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r>
                        <a:rPr lang="en-US" sz="1200" b="1" u="none" baseline="0" dirty="0">
                          <a:latin typeface="Sakkal Majalla" pitchFamily="2" charset="-78"/>
                          <a:cs typeface="Sakkal Majalla" pitchFamily="2" charset="-78"/>
                          <a:hlinkClick r:id="rId2"/>
                        </a:rPr>
                        <a:t>https://youtu.be/zAKZOCS4sWk</a:t>
                      </a:r>
                      <a:endParaRPr lang="ar-AE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en-US" sz="1200" b="1" u="none" baseline="0" dirty="0"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r" rtl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طلب من الأسرة على الطالبة تصنيف صورة البنات على حده من صور الاولاد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64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مسابقة تجميع الصور التي تدل على جنسة فقط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يختار الطالب الصورة التي تعبر عن جنسه بمساعدة عالية                                        الجيد: ان يختار الطالب الصورة التي تعبر عن جنسه بمساعدة بسيطة                                            مرتفع: ان يختار الطالب الصورة التي تعبر عن جنسه بمفرده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601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2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1315511638"/>
              </p:ext>
            </p:extLst>
          </p:nvPr>
        </p:nvGraphicFramePr>
        <p:xfrm>
          <a:off x="118991" y="130200"/>
          <a:ext cx="11906451" cy="63292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83378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المراجعة:أ.امنه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الكتبي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en-US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dirty="0">
                          <a:latin typeface="Sakkal Majalla" pitchFamily="2" charset="-78"/>
                          <a:cs typeface="Sakkal Majalla" pitchFamily="2" charset="-78"/>
                        </a:rPr>
                        <a:t>عائشة زويد الشامسي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اختيار الصورة التي تعبر عن جنسه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رقم الهدف: ( 604)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اعاقة شديدة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SA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عنوان الدرس : </a:t>
                      </a:r>
                      <a:r>
                        <a:rPr lang="ar-SA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المرآة الجميلة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وقفت</a:t>
                      </a: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هند أمام المرآه.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 : أين وقفت هند؟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2-رأت  هند  صورة بنت جميلة ذات شعر طويل.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ماذا رأت هند في المرآه؟؟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هند بنت ذات شعر الطويل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يقول المعلم: من هذه؟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2845" y="1452491"/>
            <a:ext cx="733209" cy="129271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0274" y="3060989"/>
            <a:ext cx="1020761" cy="16263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5053" y="4850537"/>
            <a:ext cx="1235584" cy="1624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5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878228" y="488112"/>
            <a:ext cx="7801232" cy="832104"/>
          </a:xfrm>
        </p:spPr>
        <p:txBody>
          <a:bodyPr>
            <a:noAutofit/>
          </a:bodyPr>
          <a:lstStyle/>
          <a:p>
            <a:pPr algn="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1-يجب على المعلم قول تقف هند( اسم الطالب) أمام المرآه الجميلة وان ينظر الطالب للصورة.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7729" y="1695720"/>
            <a:ext cx="2643449" cy="4660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12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937" y="100491"/>
            <a:ext cx="7574507" cy="832104"/>
          </a:xfrm>
        </p:spPr>
        <p:txBody>
          <a:bodyPr/>
          <a:lstStyle/>
          <a:p>
            <a:pPr algn="ctr" rtl="1"/>
            <a:r>
              <a:rPr lang="ar-AE" dirty="0">
                <a:latin typeface="Sakkal Majalla" panose="02000000000000000000" pitchFamily="2" charset="-78"/>
                <a:cs typeface="Sakkal Majalla" panose="02000000000000000000" pitchFamily="2" charset="-78"/>
              </a:rPr>
              <a:t> 2-يجب على المعلم قول صورة بنت جميلة ذات شعرن طويل بعد أن ينظر الطالب الى الصورة.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4</a:t>
            </a:fld>
            <a:endParaRPr lang="en-US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6012" y="1588081"/>
            <a:ext cx="3162786" cy="5039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598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7041" y="318859"/>
            <a:ext cx="7670042" cy="832104"/>
          </a:xfrm>
        </p:spPr>
        <p:txBody>
          <a:bodyPr>
            <a:noAutofit/>
          </a:bodyPr>
          <a:lstStyle/>
          <a:p>
            <a:pPr algn="ctr" rtl="1"/>
            <a:r>
              <a:rPr lang="ar-AE" sz="24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3-يجب على المعلم قول هند بنت ذات شعر طويل بعد أن ينظر الطالب لصورة البنت</a:t>
            </a:r>
            <a:endParaRPr lang="en-US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5</a:t>
            </a:fld>
            <a:endParaRPr lang="en-US" noProof="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1697" y="1736634"/>
            <a:ext cx="3574237" cy="469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410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6</a:t>
            </a:fld>
            <a:endParaRPr lang="en-US" noProof="0" dirty="0"/>
          </a:p>
        </p:txBody>
      </p:sp>
      <p:graphicFrame>
        <p:nvGraphicFramePr>
          <p:cNvPr id="5" name="Media Placeholder 4"/>
          <p:cNvGraphicFramePr>
            <a:graphicFrameLocks noGrp="1"/>
          </p:cNvGraphicFramePr>
          <p:nvPr>
            <p:ph type="media" sz="quarter" idx="13"/>
            <p:extLst>
              <p:ext uri="{D42A27DB-BD31-4B8C-83A1-F6EECF244321}">
                <p14:modId xmlns:p14="http://schemas.microsoft.com/office/powerpoint/2010/main" val="3107542721"/>
              </p:ext>
            </p:extLst>
          </p:nvPr>
        </p:nvGraphicFramePr>
        <p:xfrm>
          <a:off x="118991" y="130200"/>
          <a:ext cx="11906451" cy="63027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876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itchFamily="2" charset="-78"/>
                          <a:cs typeface="Sakkal Majalla" pitchFamily="2" charset="-78"/>
                        </a:rPr>
                        <a:t>اختيار الصورة التي تعبر</a:t>
                      </a:r>
                      <a:r>
                        <a:rPr lang="ar-AE" sz="1200" b="1" baseline="0" dirty="0">
                          <a:latin typeface="Sakkal Majalla" pitchFamily="2" charset="-78"/>
                          <a:cs typeface="Sakkal Majalla" pitchFamily="2" charset="-78"/>
                        </a:rPr>
                        <a:t> عن جنسه</a:t>
                      </a:r>
                      <a:endParaRPr lang="en-US" sz="1200" b="1" dirty="0"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انشطة مهارية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kern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استراتيجيات التعليم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الحوار والمناقشة: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بالتحاور والمناقشة مع الطالب .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التعلم عن طريق اللعب الحر :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يقوم المعلم باحضار لعبة تقوم الطالبة باختيار لعبة من جنسها وتقوم بارتدائها الملابس المناسبة والاشياء الاخرى </a:t>
                      </a: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تعزيز التواصل الاجتماعي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من خلال التواصل اللفظي والصور.</a:t>
                      </a:r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kern="1200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SA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ar-AE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marL="0" algn="r" defTabSz="914400" rtl="1" eaLnBrk="1" latinLnBrk="0" hangingPunct="1"/>
                      <a:endParaRPr lang="en-US" sz="1400" b="1" u="sng" kern="1200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</a:t>
                      </a:r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8759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7</a:t>
            </a:fld>
            <a:endParaRPr lang="en-US" noProof="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248441"/>
              </p:ext>
            </p:extLst>
          </p:nvPr>
        </p:nvGraphicFramePr>
        <p:xfrm>
          <a:off x="108128" y="160598"/>
          <a:ext cx="11906451" cy="1891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955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10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1369">
                <a:tc>
                  <a:txBody>
                    <a:bodyPr/>
                    <a:lstStyle/>
                    <a:p>
                      <a:pPr marL="0" algn="r" defTabSz="914400" rtl="1" eaLnBrk="1" latinLnBrk="0" hangingPunct="1"/>
                      <a:r>
                        <a:rPr lang="ar-AE" sz="1400" b="1" u="sng" kern="12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الأنشطة الصفية: 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1- يطلب معلم من الطالبة  الوقوف أمام المرآه.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2- يطلب المعلم من الطالبة أن يشير الطالب الى اليدان المتسختين.</a:t>
                      </a:r>
                    </a:p>
                    <a:p>
                      <a:pPr marL="0" algn="r" defTabSz="914400" rtl="1" eaLnBrk="1" latinLnBrk="0" hangingPunct="1"/>
                      <a:r>
                        <a:rPr lang="ar-AE" sz="1200" b="1" kern="1200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3- يطلب المعلم من الطالب ان يغسل يديه المتسختين.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137279" y="2284132"/>
            <a:ext cx="3968496" cy="832104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1- تقف الطالبة أمام المرآه.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842" y="3296340"/>
            <a:ext cx="1861753" cy="3282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6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smtClean="0"/>
              <a:t>8</a:t>
            </a:fld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991685" y="468820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بنت جميلة ذات شعر طويل</a:t>
            </a:r>
            <a:r>
              <a:rPr lang="ar-SA" dirty="0"/>
              <a:t>.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533" y="1657226"/>
            <a:ext cx="2892760" cy="4699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833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9</a:t>
            </a:fld>
            <a:endParaRPr lang="en-US" noProof="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991685" y="468820"/>
            <a:ext cx="4649933" cy="548548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vert="horz" lIns="14400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r" rtl="1"/>
            <a:r>
              <a:rPr lang="ar-AE" dirty="0"/>
              <a:t>2- ان تشير الى صورة البنت</a:t>
            </a:r>
            <a:endParaRPr lang="ar-S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351" y="2102593"/>
            <a:ext cx="2207741" cy="430838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9517" y="2102593"/>
            <a:ext cx="1786486" cy="430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42994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EED42B-3B47-45C2-9F50-0B4533C0F1E3}">
  <ds:schemaRefs>
    <ds:schemaRef ds:uri="http://purl.org/dc/elements/1.1/"/>
    <ds:schemaRef ds:uri="http://schemas.microsoft.com/office/2006/metadata/properties"/>
    <ds:schemaRef ds:uri="0860e916-1933-4f54-bf75-902e7a9d18b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c1803469-1359-4921-b8b2-4aa11e6de6e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0860e916-1933-4f54-bf75-902e7a9d18bb"/>
    <ds:schemaRef ds:uri="c1803469-1359-4921-b8b2-4aa11e6de6e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11646</TotalTime>
  <Words>421</Words>
  <Application>Microsoft Office PowerPoint</Application>
  <PresentationFormat>Widescreen</PresentationFormat>
  <Paragraphs>115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Sakkal Majalla</vt:lpstr>
      <vt:lpstr>1_Office Theme</vt:lpstr>
      <vt:lpstr>اختيار الصورة التي تعبر عن جنسه (604)</vt:lpstr>
      <vt:lpstr>PowerPoint Presentation</vt:lpstr>
      <vt:lpstr>1-يجب على المعلم قول تقف هند( اسم الطالب) أمام المرآه الجميلة وان ينظر الطالب للصورة.</vt:lpstr>
      <vt:lpstr> 2-يجب على المعلم قول صورة بنت جميلة ذات شعرن طويل بعد أن ينظر الطالب الى الصورة.</vt:lpstr>
      <vt:lpstr>3-يجب على المعلم قول هند بنت ذات شعر طويل بعد أن ينظر الطالب لصورة البنت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Salama Nasiib Hamad Al Ketbi</cp:lastModifiedBy>
  <cp:revision>107</cp:revision>
  <dcterms:created xsi:type="dcterms:W3CDTF">2020-07-26T19:33:45Z</dcterms:created>
  <dcterms:modified xsi:type="dcterms:W3CDTF">2021-02-15T17:58:41Z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