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B1D8B-F430-49AA-8382-740A4DA4905A}" v="86" dt="2020-12-30T23:18:20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82" d="100"/>
          <a:sy n="82" d="100"/>
        </p:scale>
        <p:origin x="151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5127867"/>
            <a:ext cx="2972693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580665"/>
            <a:ext cx="1043831" cy="858837"/>
          </a:xfrm>
        </p:spPr>
        <p:txBody>
          <a:bodyPr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10386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307592" y="1113044"/>
            <a:ext cx="6528816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995522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350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12728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220969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6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BBA9-87EF-4AB6-8E75-10B084033EAC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ED2C-1D51-4583-B92E-9059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%d8%a7%d8%ba%d9%86%d9%8a%d8%a9+%d8%ad%d8%b1%d9%81+%d8%a8&amp;ru=%2fvideos%2fsearch%3fq%3d%25D8%25A7%25D8%25BA%25D9%2586%25D9%258A%25D8%25A9%2b%25D8%25AD%25D8%25B1%25D9%2581%2b%25D8%25A8%26go%3dSearch%26qs%3dds%26form%3dQBVR&amp;view=detail&amp;mid=CCABC9E1E76BB4DB98E0CCABC9E1E76BB4DB98E0&amp;rvsmid=7957D0ABAC6454047D887957D0ABAC6454047D88&amp;FORM=VDRVR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5198061" y="2864685"/>
            <a:ext cx="3837176" cy="1370302"/>
          </a:xfrm>
        </p:spPr>
        <p:txBody>
          <a:bodyPr>
            <a:normAutofit/>
          </a:bodyPr>
          <a:lstStyle/>
          <a:p>
            <a:pPr algn="ctr" rtl="1">
              <a:spcBef>
                <a:spcPts val="0"/>
              </a:spcBef>
              <a:defRPr/>
            </a:pPr>
            <a:r>
              <a:rPr lang="ar-SA" sz="2800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 ثلاث كلمات تبدأ بحرف الباء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835996">
            <a:off x="6508616" y="5345193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 موزة الكعبي </a:t>
            </a: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959">
            <a:off x="547326" y="2288981"/>
            <a:ext cx="3600400" cy="286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475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4823" y="1644100"/>
            <a:ext cx="3330501" cy="41141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0800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sz="1500" dirty="0"/>
              <a:t>2- يذكر كلمة باب.</a:t>
            </a:r>
            <a:endParaRPr lang="ar-SA" sz="15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64" y="2636912"/>
            <a:ext cx="3240360" cy="3054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205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9289" y="1526722"/>
            <a:ext cx="2607404" cy="41141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0800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sz="1500" dirty="0"/>
              <a:t>3- يذكر كلمة بطيخ.</a:t>
            </a:r>
            <a:endParaRPr lang="ar-SA" sz="15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072309" cy="3341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012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22993"/>
              </p:ext>
            </p:extLst>
          </p:nvPr>
        </p:nvGraphicFramePr>
        <p:xfrm>
          <a:off x="323528" y="202312"/>
          <a:ext cx="8496944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حفصة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الاعداد: موزة الكعبي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تذكر ثلاث</a:t>
                      </a: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كلمات تبدأ بحرف الباء</a:t>
                      </a:r>
                      <a:r>
                        <a:rPr lang="ar-AE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8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612</a:t>
                      </a:r>
                      <a:endParaRPr lang="en-US" sz="18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الفئةالعمرية: 3الى 15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الاعاقة: اعاقة شديدة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 gridSpan="3">
                  <a:txBody>
                    <a:bodyPr/>
                    <a:lstStyle/>
                    <a:p>
                      <a:pPr algn="r"/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8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</a:t>
                      </a:r>
                    </a:p>
                    <a:p>
                      <a:pPr algn="r"/>
                      <a:endParaRPr lang="ar-SA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8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SA" sz="18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الدرس:</a:t>
                      </a:r>
                      <a:r>
                        <a:rPr lang="ar-SA" sz="18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تذكر ثلاث كلمات تبدأ بحرف الباء</a:t>
                      </a:r>
                    </a:p>
                    <a:p>
                      <a:pPr algn="r"/>
                      <a:endParaRPr lang="ar-SA" sz="18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AE" sz="18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يردد حرف ب </a:t>
                      </a: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>
                        <a:buAutoNum type="arabicPeriod"/>
                      </a:pPr>
                      <a:endParaRPr lang="ar-SA" sz="18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AE" sz="18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يحب البطه </a:t>
                      </a: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AE" sz="18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يردد باب </a:t>
                      </a: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AE" sz="18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يحب أن يأكل بطيخ</a:t>
                      </a:r>
                      <a:endParaRPr lang="ar-SA" sz="18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sz="180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SA" sz="1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 الطالب</a:t>
                      </a: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6243FF-93BE-4852-A172-8413AD52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7" y="1423046"/>
            <a:ext cx="2076740" cy="1076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CA81C-94BF-462C-A09E-6F1F2740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537280"/>
            <a:ext cx="2143125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A0858-BB30-4876-AA55-8E4937EA1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988189"/>
            <a:ext cx="20383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69052"/>
              </p:ext>
            </p:extLst>
          </p:nvPr>
        </p:nvGraphicFramePr>
        <p:xfrm>
          <a:off x="323528" y="332656"/>
          <a:ext cx="8640960" cy="6130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586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تذكير الطالب بثلاث كلمات تبدأ بحرف الباء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86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انشطة مهارية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</a:t>
                      </a:r>
                      <a:endParaRPr lang="en-US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586">
                <a:tc>
                  <a:txBody>
                    <a:bodyPr/>
                    <a:lstStyle/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استراتيجيات التعليم:</a:t>
                      </a:r>
                    </a:p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النمذجة</a:t>
                      </a: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والمحاكاة: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بتقليد المعلم في رسم حرف الباء</a:t>
                      </a:r>
                    </a:p>
                    <a:p>
                      <a:pPr marL="342900" indent="-342900" algn="r">
                        <a:buAutoNum type="arabicPeriod"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>
                        <a:buAutoNum type="arabicPeriod"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</a:t>
                      </a: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تعزيز التواصل الاجتماعي: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يتعلم الطالب مزيدا من المهارات مع اصدقائه عندما يتذكرون     كلمات تبدأ بحرف الباء معا </a:t>
                      </a: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</a:t>
                      </a:r>
                      <a:r>
                        <a:rPr lang="en-US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Super simple learning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</a:t>
                      </a: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التعلم عن طرق الموسيقى والاغاني: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يستمع الطالب الى اغنية ويشاهدها للاستمتاع وتذكر كلمات تبدأ بحرف الباء</a:t>
                      </a: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SA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</a:t>
                      </a:r>
                      <a:endParaRPr lang="en-US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3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23080"/>
              </p:ext>
            </p:extLst>
          </p:nvPr>
        </p:nvGraphicFramePr>
        <p:xfrm>
          <a:off x="395536" y="260648"/>
          <a:ext cx="8424936" cy="619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تذكر الطالب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ثلاث كلمات تبدأ بحرف الباء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0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انشطة مهارية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التحليل )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3">
                <a:tc>
                  <a:txBody>
                    <a:bodyPr/>
                    <a:lstStyle/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الدرس:</a:t>
                      </a:r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تذكير بثلاث كلمات تبدأ بحرف الباء</a:t>
                      </a:r>
                    </a:p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</a:t>
                      </a: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يقلد الطالب المعلم في كتابة حرف الباء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قال المعلم ( هيا يا حمد اكتب حرف الباء)</a:t>
                      </a: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يتذكلر الطالب ثلاث كلمات تبدا بحرف الباء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قال المعلم (هيا يا حمد اذكر ثلاث كلمات تبدأ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تبدأ بحرف الباء). بطة. باب. بطيخ</a:t>
                      </a: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تذكرالطالب كلمات تبدأ بحرف الباء بالمشاركة مع اقرانه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قال المعلم (هيا يا حمد تعاون مع اقرانك لتذكر كلمات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تبدأ بحرف الباء)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83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5270"/>
              </p:ext>
            </p:extLst>
          </p:nvPr>
        </p:nvGraphicFramePr>
        <p:xfrm>
          <a:off x="323528" y="332655"/>
          <a:ext cx="8424936" cy="6091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595">
                <a:tc>
                  <a:txBody>
                    <a:bodyPr/>
                    <a:lstStyle/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الدرسية:</a:t>
                      </a:r>
                    </a:p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 </a:t>
                      </a:r>
                    </a:p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قراءة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الدرس قراءة معبرة للطلبة عدة مرات مع الاشارة الى الصور من كتاب دليل الطالب </a:t>
                      </a:r>
                    </a:p>
                    <a:p>
                      <a:pPr algn="r"/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2-تنفيذ التمارين والانشطة الصفية في كتاب دليل الطالب </a:t>
                      </a:r>
                    </a:p>
                    <a:p>
                      <a:pPr algn="r"/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 </a:t>
                      </a:r>
                      <a:r>
                        <a:rPr lang="ar-A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يبحث الطالب عن بطاقات الكلمات التي تبدا بحرف ب في غرفة او حديقة المنزل .</a:t>
                      </a:r>
                      <a:endParaRPr lang="ar-SA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يطلب المعلم من الطالب ان يلون حرف الباء باللون الاحمر </a:t>
                      </a:r>
                      <a:r>
                        <a:rPr lang="ar-A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او يلون الصور التي تبدا بحرف ب .</a:t>
                      </a: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الموسيقي: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 اغنية للاستمتاع وتذكر كلمات تبدا بحرف الباء </a:t>
                      </a:r>
                    </a:p>
                    <a:p>
                      <a:pPr algn="r"/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المعلم</a:t>
                      </a: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95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الطلب من الاسرة تذكير الطفل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بكلماتتبدأ بحرف الباءمعا في المنزل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95">
                <a:tc>
                  <a:txBody>
                    <a:bodyPr/>
                    <a:lstStyle/>
                    <a:p>
                      <a:pPr algn="r"/>
                      <a:r>
                        <a:rPr lang="ar-AE" dirty="0">
                          <a:hlinkClick r:id="rId2"/>
                        </a:rPr>
                        <a:t>كرزة - الحروف العربية - حرف الباء | </a:t>
                      </a:r>
                      <a:r>
                        <a:rPr lang="en-GB" dirty="0" err="1">
                          <a:hlinkClick r:id="rId2"/>
                        </a:rPr>
                        <a:t>Karazah</a:t>
                      </a:r>
                      <a:r>
                        <a:rPr lang="en-GB" dirty="0">
                          <a:hlinkClick r:id="rId2"/>
                        </a:rPr>
                        <a:t> - Arabic letters - Bing video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 الالكتروني</a:t>
                      </a:r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4774"/>
                  </a:ext>
                </a:extLst>
              </a:tr>
              <a:tr h="485595">
                <a:tc>
                  <a:txBody>
                    <a:bodyPr/>
                    <a:lstStyle/>
                    <a:p>
                      <a:pPr algn="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يتذكر الطالب كلمات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تبدأ بحرف الباء بمساعدة </a:t>
                      </a:r>
                      <a:r>
                        <a:rPr lang="ar-A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جسدية جزئية </a:t>
                      </a: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يتذكر الطالب كلمات تبدأ بحرف الباء بمساعدة </a:t>
                      </a:r>
                      <a:r>
                        <a:rPr lang="ar-A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لفظية .</a:t>
                      </a:r>
                      <a:endParaRPr lang="ar-SA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SA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انيتذكر الطالب كلمات تبدأ بحرف الباءبمفرده</a:t>
                      </a:r>
                      <a:r>
                        <a:rPr lang="ar-A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</a:t>
                      </a:r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SA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</a:p>
                    <a:p>
                      <a:pPr algn="ctr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9712" y="1196752"/>
            <a:ext cx="4752527" cy="85875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0800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يجلب على المعلم قول اكتب حرف الباء يا حمد</a:t>
            </a:r>
            <a:br>
              <a:rPr lang="ar-SA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كاتبا حرف الباء بعد ان ينظر الطالب الى صورة طفل يكتب حرف الباء</a:t>
            </a:r>
            <a:endParaRPr lang="ar-SA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57437"/>
            <a:ext cx="4285455" cy="3159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66" y="1828832"/>
            <a:ext cx="4535817" cy="3688400"/>
          </a:xfrm>
          <a:prstGeom prst="rect">
            <a:avLst/>
          </a:prstGeom>
          <a:effectLst>
            <a:glow rad="63500">
              <a:srgbClr val="FF0000">
                <a:alpha val="40000"/>
              </a:srgbClr>
            </a:glow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3249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1196752"/>
            <a:ext cx="4896543" cy="85875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0800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يجب على المعلم ان يذكركلمة  تبدأ بحرف الباء بعد ان ينظر الطالب الى صورة </a:t>
            </a:r>
            <a:b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حيوان يبدأ اسمه بحرف الباء</a:t>
            </a:r>
            <a:endParaRPr lang="ar-SA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57437"/>
            <a:ext cx="4536504" cy="2655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69" y="2681472"/>
            <a:ext cx="3319342" cy="20076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9161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1340768"/>
            <a:ext cx="5256584" cy="71474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0800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يجب على المعلم قول صديق بعد ان ينظر الطالب الى صورة اطفال يدرسون معا</a:t>
            </a:r>
            <a:endParaRPr lang="ar-SA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7437"/>
            <a:ext cx="5472607" cy="3231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055511"/>
            <a:ext cx="5405385" cy="322339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5351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89313"/>
              </p:ext>
            </p:extLst>
          </p:nvPr>
        </p:nvGraphicFramePr>
        <p:xfrm>
          <a:off x="52252" y="977699"/>
          <a:ext cx="8993776" cy="1418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8527">
                <a:tc>
                  <a:txBody>
                    <a:bodyPr/>
                    <a:lstStyle/>
                    <a:p>
                      <a:pPr algn="r"/>
                      <a:r>
                        <a:rPr lang="ar-AE" sz="11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  <a:r>
                        <a:rPr lang="ar-SA" sz="11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الانشطة الصفية:</a:t>
                      </a:r>
                    </a:p>
                    <a:p>
                      <a:pPr algn="r"/>
                      <a:endParaRPr lang="ar-SA"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1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1-يطلب</a:t>
                      </a:r>
                      <a:r>
                        <a:rPr lang="ar-SA" sz="11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المعلم من الطالب ان يكتب حرف الباء</a:t>
                      </a:r>
                    </a:p>
                    <a:p>
                      <a:pPr algn="r"/>
                      <a:r>
                        <a:rPr lang="ar-SA" sz="11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2-يطلب المعلم من الطالب ان يذكرثلاث كلمات تبدأ بحرف الباء</a:t>
                      </a:r>
                    </a:p>
                    <a:p>
                      <a:pPr algn="r"/>
                      <a:r>
                        <a:rPr lang="ar-SA" sz="11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3-يطلب المعلم من الطالب ان يشارك اصدقائهفي تذكركلمات تبدأ بحرف الباء</a:t>
                      </a:r>
                      <a:endParaRPr lang="en-US" sz="11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1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056709" y="2463796"/>
            <a:ext cx="3173504" cy="6240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0800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sz="1500" dirty="0"/>
              <a:t>1- يذكر كلمة بطة.</a:t>
            </a:r>
            <a:endParaRPr lang="en-US" sz="15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22" y="3429000"/>
            <a:ext cx="42647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918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510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تذكر ثلاث كلمات تبدأ بحرف الباء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تذكير ثلاث كلمات تبدأ بحرف الباء</dc:title>
  <dc:creator>lenovo</dc:creator>
  <cp:lastModifiedBy>Hafsa</cp:lastModifiedBy>
  <cp:revision>81</cp:revision>
  <dcterms:created xsi:type="dcterms:W3CDTF">2020-12-30T20:14:41Z</dcterms:created>
  <dcterms:modified xsi:type="dcterms:W3CDTF">2021-01-28T13:51:18Z</dcterms:modified>
</cp:coreProperties>
</file>