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302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aphic 16"/>
          <p:cNvGrpSpPr/>
          <p:nvPr/>
        </p:nvGrpSpPr>
        <p:grpSpPr>
          <a:xfrm>
            <a:off x="10971990" y="5687705"/>
            <a:ext cx="1218487" cy="1036580"/>
            <a:chOff x="0" y="0"/>
            <a:chExt cx="1218485" cy="1036578"/>
          </a:xfrm>
        </p:grpSpPr>
        <p:sp>
          <p:nvSpPr>
            <p:cNvPr id="92" name="Freeform: Shape 9"/>
            <p:cNvSpPr/>
            <p:nvPr/>
          </p:nvSpPr>
          <p:spPr>
            <a:xfrm>
              <a:off x="17568" y="275952"/>
              <a:ext cx="1200918" cy="76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extrusionOk="0">
                  <a:moveTo>
                    <a:pt x="0" y="15479"/>
                  </a:moveTo>
                  <a:cubicBezTo>
                    <a:pt x="0" y="15479"/>
                    <a:pt x="12572" y="16664"/>
                    <a:pt x="21600" y="21193"/>
                  </a:cubicBezTo>
                  <a:lnTo>
                    <a:pt x="21600" y="3983"/>
                  </a:lnTo>
                  <a:cubicBezTo>
                    <a:pt x="11488" y="-407"/>
                    <a:pt x="3634" y="11"/>
                    <a:pt x="3634" y="11"/>
                  </a:cubicBezTo>
                  <a:lnTo>
                    <a:pt x="0" y="1547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3" name="Freeform: Shape 10"/>
            <p:cNvSpPr/>
            <p:nvPr/>
          </p:nvSpPr>
          <p:spPr>
            <a:xfrm>
              <a:off x="0" y="0"/>
              <a:ext cx="1218486" cy="99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012"/>
                  </a:moveTo>
                  <a:lnTo>
                    <a:pt x="3581" y="0"/>
                  </a:lnTo>
                  <a:lnTo>
                    <a:pt x="0" y="11991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5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4111752" y="5382174"/>
            <a:ext cx="3968497" cy="832105"/>
          </a:xfrm>
          <a:prstGeom prst="rect">
            <a:avLst/>
          </a:prstGeom>
          <a:gradFill>
            <a:gsLst>
              <a:gs pos="0">
                <a:srgbClr val="44546A"/>
              </a:gs>
              <a:gs pos="100000">
                <a:srgbClr val="000000"/>
              </a:gs>
            </a:gsLst>
            <a:lin ang="10800000"/>
          </a:gradFill>
        </p:spPr>
        <p:txBody>
          <a:bodyPr/>
          <a:lstStyle>
            <a:lvl1pPr>
              <a:defRPr sz="20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7" name="Media Placeholder 12"/>
          <p:cNvSpPr>
            <a:spLocks noGrp="1"/>
          </p:cNvSpPr>
          <p:nvPr>
            <p:ph type="media" idx="21"/>
          </p:nvPr>
        </p:nvSpPr>
        <p:spPr>
          <a:xfrm>
            <a:off x="1743455" y="1113043"/>
            <a:ext cx="8705090" cy="405079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8" name="Freeform: Shape 16"/>
          <p:cNvSpPr/>
          <p:nvPr/>
        </p:nvSpPr>
        <p:spPr>
          <a:xfrm>
            <a:off x="-2" y="3069278"/>
            <a:ext cx="1284167" cy="456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939" y="60"/>
                </a:lnTo>
                <a:lnTo>
                  <a:pt x="0" y="5475"/>
                </a:lnTo>
                <a:lnTo>
                  <a:pt x="0" y="21600"/>
                </a:lnTo>
                <a:lnTo>
                  <a:pt x="10757" y="15282"/>
                </a:lnTo>
                <a:close/>
              </a:path>
            </a:pathLst>
          </a:custGeom>
          <a:gradFill>
            <a:gsLst>
              <a:gs pos="0">
                <a:srgbClr val="44546A">
                  <a:alpha val="5000"/>
                </a:srgbClr>
              </a:gs>
              <a:gs pos="100000">
                <a:srgbClr val="000000">
                  <a:alpha val="20000"/>
                </a:srgbClr>
              </a:gs>
            </a:gsLst>
            <a:lin ang="984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01" name="Freeform: Shape 15"/>
          <p:cNvGrpSpPr/>
          <p:nvPr/>
        </p:nvGrpSpPr>
        <p:grpSpPr>
          <a:xfrm>
            <a:off x="-2" y="3008249"/>
            <a:ext cx="1507941" cy="723456"/>
            <a:chOff x="0" y="0"/>
            <a:chExt cx="1507939" cy="723454"/>
          </a:xfrm>
        </p:grpSpPr>
        <p:sp>
          <p:nvSpPr>
            <p:cNvPr id="99" name="Shape"/>
            <p:cNvSpPr/>
            <p:nvPr/>
          </p:nvSpPr>
          <p:spPr>
            <a:xfrm>
              <a:off x="0" y="0"/>
              <a:ext cx="1507940" cy="72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2034"/>
                  </a:lnTo>
                  <a:lnTo>
                    <a:pt x="20380" y="0"/>
                  </a:lnTo>
                  <a:lnTo>
                    <a:pt x="0" y="9035"/>
                  </a:ln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0" name="Text"/>
            <p:cNvSpPr txBox="1"/>
            <p:nvPr/>
          </p:nvSpPr>
          <p:spPr>
            <a:xfrm>
              <a:off x="32992" y="189448"/>
              <a:ext cx="1434300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102" name="Freeform: Shape 18"/>
          <p:cNvSpPr/>
          <p:nvPr/>
        </p:nvSpPr>
        <p:spPr>
          <a:xfrm>
            <a:off x="10804776" y="-1"/>
            <a:ext cx="1382066" cy="164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9" y="0"/>
                </a:moveTo>
                <a:lnTo>
                  <a:pt x="5008" y="13114"/>
                </a:lnTo>
                <a:lnTo>
                  <a:pt x="0" y="21600"/>
                </a:lnTo>
                <a:lnTo>
                  <a:pt x="9379" y="15636"/>
                </a:lnTo>
                <a:lnTo>
                  <a:pt x="21600" y="3742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rgbClr val="E7E6E6">
                  <a:alpha val="20000"/>
                </a:srgbClr>
              </a:gs>
            </a:gsLst>
            <a:lin ang="3179999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3" name="Freeform: Shape 17"/>
          <p:cNvSpPr/>
          <p:nvPr/>
        </p:nvSpPr>
        <p:spPr>
          <a:xfrm>
            <a:off x="10699184" y="0"/>
            <a:ext cx="1492684" cy="1959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582" y="0"/>
                </a:lnTo>
                <a:lnTo>
                  <a:pt x="0" y="18600"/>
                </a:lnTo>
                <a:lnTo>
                  <a:pt x="4471" y="21600"/>
                </a:lnTo>
                <a:lnTo>
                  <a:pt x="21600" y="684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aphic 23"/>
          <p:cNvGrpSpPr/>
          <p:nvPr/>
        </p:nvGrpSpPr>
        <p:grpSpPr>
          <a:xfrm>
            <a:off x="-1" y="0"/>
            <a:ext cx="12189462" cy="6858001"/>
            <a:chOff x="0" y="0"/>
            <a:chExt cx="12189460" cy="6858000"/>
          </a:xfrm>
        </p:grpSpPr>
        <p:sp>
          <p:nvSpPr>
            <p:cNvPr id="110" name="Freeform: Shape 37"/>
            <p:cNvSpPr/>
            <p:nvPr/>
          </p:nvSpPr>
          <p:spPr>
            <a:xfrm>
              <a:off x="6146799" y="2571089"/>
              <a:ext cx="6042661" cy="269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58" extrusionOk="0">
                  <a:moveTo>
                    <a:pt x="0" y="13838"/>
                  </a:moveTo>
                  <a:cubicBezTo>
                    <a:pt x="0" y="13838"/>
                    <a:pt x="5266" y="11249"/>
                    <a:pt x="21600" y="20258"/>
                  </a:cubicBezTo>
                  <a:lnTo>
                    <a:pt x="21600" y="4906"/>
                  </a:lnTo>
                  <a:cubicBezTo>
                    <a:pt x="8657" y="-1342"/>
                    <a:pt x="1693" y="158"/>
                    <a:pt x="1693" y="158"/>
                  </a:cubicBezTo>
                  <a:lnTo>
                    <a:pt x="0" y="138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79999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1" name="Freeform: Shape 39"/>
            <p:cNvSpPr/>
            <p:nvPr/>
          </p:nvSpPr>
          <p:spPr>
            <a:xfrm>
              <a:off x="5779769" y="5701030"/>
              <a:ext cx="1115061" cy="1156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357" y="8939"/>
                  </a:lnTo>
                  <a:lnTo>
                    <a:pt x="0" y="21600"/>
                  </a:lnTo>
                  <a:lnTo>
                    <a:pt x="8192" y="21600"/>
                  </a:lnTo>
                  <a:lnTo>
                    <a:pt x="15942" y="1228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alpha val="5000"/>
                  </a:schemeClr>
                </a:gs>
                <a:gs pos="100000">
                  <a:schemeClr val="accent3">
                    <a:alpha val="20000"/>
                  </a:schemeClr>
                </a:gs>
              </a:gsLst>
              <a:lin ang="74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2" name="Freeform: Shape 40"/>
            <p:cNvSpPr/>
            <p:nvPr/>
          </p:nvSpPr>
          <p:spPr>
            <a:xfrm>
              <a:off x="-1" y="505460"/>
              <a:ext cx="2677161" cy="746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49"/>
                  </a:moveTo>
                  <a:lnTo>
                    <a:pt x="0" y="21600"/>
                  </a:lnTo>
                  <a:lnTo>
                    <a:pt x="16395" y="9294"/>
                  </a:lnTo>
                  <a:lnTo>
                    <a:pt x="21600" y="0"/>
                  </a:lnTo>
                  <a:lnTo>
                    <a:pt x="1552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546A">
                    <a:alpha val="5000"/>
                  </a:srgbClr>
                </a:gs>
                <a:gs pos="100000">
                  <a:srgbClr val="44546A">
                    <a:alpha val="20000"/>
                  </a:srgbClr>
                </a:gs>
              </a:gsLst>
              <a:lin ang="98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3" name="Freeform: Shape 35"/>
            <p:cNvSpPr/>
            <p:nvPr/>
          </p:nvSpPr>
          <p:spPr>
            <a:xfrm>
              <a:off x="7655559" y="0"/>
              <a:ext cx="1257301" cy="121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320" y="13534"/>
                  </a:lnTo>
                  <a:lnTo>
                    <a:pt x="21600" y="0"/>
                  </a:lnTo>
                  <a:lnTo>
                    <a:pt x="14073" y="0"/>
                  </a:lnTo>
                  <a:lnTo>
                    <a:pt x="5520" y="101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7E6E6">
                    <a:alpha val="5000"/>
                  </a:srgbClr>
                </a:gs>
                <a:gs pos="100000">
                  <a:srgbClr val="E7E6E6">
                    <a:alpha val="20000"/>
                  </a:srgbClr>
                </a:gs>
              </a:gsLst>
              <a:lin ang="3119999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4" name="Freeform: Shape 36"/>
            <p:cNvSpPr/>
            <p:nvPr/>
          </p:nvSpPr>
          <p:spPr>
            <a:xfrm>
              <a:off x="8832850" y="0"/>
              <a:ext cx="2334261" cy="192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334"/>
                  </a:moveTo>
                  <a:cubicBezTo>
                    <a:pt x="0" y="17334"/>
                    <a:pt x="10013" y="20818"/>
                    <a:pt x="14102" y="21600"/>
                  </a:cubicBezTo>
                  <a:cubicBezTo>
                    <a:pt x="18580" y="18059"/>
                    <a:pt x="21600" y="626"/>
                    <a:pt x="21600" y="626"/>
                  </a:cubicBezTo>
                  <a:cubicBezTo>
                    <a:pt x="21600" y="626"/>
                    <a:pt x="20448" y="313"/>
                    <a:pt x="18074" y="0"/>
                  </a:cubicBezTo>
                  <a:lnTo>
                    <a:pt x="8579" y="0"/>
                  </a:lnTo>
                  <a:cubicBezTo>
                    <a:pt x="6029" y="12784"/>
                    <a:pt x="0" y="17334"/>
                    <a:pt x="0" y="17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5" name="Freeform: Shape 38"/>
            <p:cNvSpPr/>
            <p:nvPr/>
          </p:nvSpPr>
          <p:spPr>
            <a:xfrm>
              <a:off x="7278369" y="5253586"/>
              <a:ext cx="4911091" cy="116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extrusionOk="0">
                  <a:moveTo>
                    <a:pt x="843" y="7"/>
                  </a:moveTo>
                  <a:lnTo>
                    <a:pt x="0" y="13986"/>
                  </a:lnTo>
                  <a:cubicBezTo>
                    <a:pt x="0" y="13986"/>
                    <a:pt x="11479" y="12701"/>
                    <a:pt x="21600" y="21125"/>
                  </a:cubicBezTo>
                  <a:lnTo>
                    <a:pt x="21600" y="6388"/>
                  </a:lnTo>
                  <a:cubicBezTo>
                    <a:pt x="10546" y="-475"/>
                    <a:pt x="843" y="7"/>
                    <a:pt x="843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546A">
                    <a:alpha val="5000"/>
                  </a:srgbClr>
                </a:gs>
                <a:gs pos="100000">
                  <a:srgbClr val="44546A">
                    <a:alpha val="40000"/>
                  </a:srgbClr>
                </a:gs>
              </a:gsLst>
              <a:lin ang="899999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6" name="Freeform: Shape 25"/>
            <p:cNvSpPr/>
            <p:nvPr/>
          </p:nvSpPr>
          <p:spPr>
            <a:xfrm>
              <a:off x="-1" y="4398010"/>
              <a:ext cx="6605060" cy="245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86" y="0"/>
                  </a:moveTo>
                  <a:cubicBezTo>
                    <a:pt x="9698" y="3691"/>
                    <a:pt x="1715" y="12512"/>
                    <a:pt x="0" y="14519"/>
                  </a:cubicBezTo>
                  <a:lnTo>
                    <a:pt x="0" y="21600"/>
                  </a:lnTo>
                  <a:lnTo>
                    <a:pt x="6487" y="21600"/>
                  </a:lnTo>
                  <a:cubicBezTo>
                    <a:pt x="10449" y="17563"/>
                    <a:pt x="15848" y="12665"/>
                    <a:pt x="21600" y="10089"/>
                  </a:cubicBezTo>
                  <a:cubicBezTo>
                    <a:pt x="21343" y="5996"/>
                    <a:pt x="21185" y="4014"/>
                    <a:pt x="208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alpha val="5000"/>
                  </a:schemeClr>
                </a:gs>
                <a:gs pos="100000">
                  <a:srgbClr val="E7E6E6">
                    <a:alpha val="40000"/>
                  </a:srgbClr>
                </a:gs>
              </a:gsLst>
              <a:lin ang="539999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7" name="Freeform: Shape 26"/>
            <p:cNvSpPr/>
            <p:nvPr/>
          </p:nvSpPr>
          <p:spPr>
            <a:xfrm>
              <a:off x="-1" y="754380"/>
              <a:ext cx="6607811" cy="595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64" y="0"/>
                  </a:moveTo>
                  <a:lnTo>
                    <a:pt x="0" y="3687"/>
                  </a:lnTo>
                  <a:lnTo>
                    <a:pt x="0" y="21600"/>
                  </a:lnTo>
                  <a:lnTo>
                    <a:pt x="21600" y="173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7E6E6"/>
                </a:gs>
                <a:gs pos="100000">
                  <a:schemeClr val="accent5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8" name="Freeform: Shape 27"/>
            <p:cNvSpPr/>
            <p:nvPr/>
          </p:nvSpPr>
          <p:spPr>
            <a:xfrm>
              <a:off x="7546340" y="0"/>
              <a:ext cx="1659891" cy="152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61" y="0"/>
                  </a:moveTo>
                  <a:lnTo>
                    <a:pt x="0" y="17743"/>
                  </a:lnTo>
                  <a:lnTo>
                    <a:pt x="3999" y="21600"/>
                  </a:lnTo>
                  <a:lnTo>
                    <a:pt x="21600" y="0"/>
                  </a:ln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9" name="Freeform: Shape 28"/>
            <p:cNvSpPr/>
            <p:nvPr/>
          </p:nvSpPr>
          <p:spPr>
            <a:xfrm>
              <a:off x="-1" y="444500"/>
              <a:ext cx="2899411" cy="101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8538"/>
                  </a:lnTo>
                  <a:lnTo>
                    <a:pt x="20966" y="0"/>
                  </a:lnTo>
                  <a:lnTo>
                    <a:pt x="0" y="12685"/>
                  </a:lnTo>
                  <a:close/>
                </a:path>
              </a:pathLst>
            </a:cu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0" name="Freeform: Shape 29"/>
            <p:cNvSpPr/>
            <p:nvPr/>
          </p:nvSpPr>
          <p:spPr>
            <a:xfrm>
              <a:off x="5929629" y="5581650"/>
              <a:ext cx="1337311" cy="127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8492" y="21600"/>
                  </a:lnTo>
                  <a:lnTo>
                    <a:pt x="21600" y="4341"/>
                  </a:lnTo>
                  <a:lnTo>
                    <a:pt x="16410" y="0"/>
                  </a:lnTo>
                  <a:close/>
                </a:path>
              </a:pathLst>
            </a:cu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1" name="Freeform: Shape 30"/>
            <p:cNvSpPr/>
            <p:nvPr/>
          </p:nvSpPr>
          <p:spPr>
            <a:xfrm>
              <a:off x="7767319" y="4669790"/>
              <a:ext cx="4422141" cy="1741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6" y="0"/>
                  </a:moveTo>
                  <a:lnTo>
                    <a:pt x="0" y="10509"/>
                  </a:lnTo>
                  <a:lnTo>
                    <a:pt x="21600" y="21600"/>
                  </a:lnTo>
                  <a:lnTo>
                    <a:pt x="21600" y="106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546A"/>
                </a:gs>
                <a:gs pos="100000">
                  <a:srgbClr val="000000"/>
                </a:gs>
              </a:gsLst>
              <a:lin ang="899999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2" name="Freeform: Shape 31"/>
            <p:cNvSpPr/>
            <p:nvPr/>
          </p:nvSpPr>
          <p:spPr>
            <a:xfrm>
              <a:off x="6731000" y="1964690"/>
              <a:ext cx="5458461" cy="327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097"/>
                  </a:moveTo>
                  <a:lnTo>
                    <a:pt x="1980" y="0"/>
                  </a:lnTo>
                  <a:lnTo>
                    <a:pt x="0" y="1268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3" name="Freeform: Shape 32"/>
            <p:cNvSpPr/>
            <p:nvPr/>
          </p:nvSpPr>
          <p:spPr>
            <a:xfrm>
              <a:off x="-1" y="1078230"/>
              <a:ext cx="6269991" cy="538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96"/>
                  </a:moveTo>
                  <a:lnTo>
                    <a:pt x="0" y="4149"/>
                  </a:lnTo>
                  <a:lnTo>
                    <a:pt x="18936" y="178"/>
                  </a:lnTo>
                  <a:lnTo>
                    <a:pt x="21447" y="16952"/>
                  </a:lnTo>
                  <a:lnTo>
                    <a:pt x="0" y="21447"/>
                  </a:lnTo>
                  <a:lnTo>
                    <a:pt x="0" y="21600"/>
                  </a:lnTo>
                  <a:lnTo>
                    <a:pt x="21534" y="17089"/>
                  </a:lnTo>
                  <a:lnTo>
                    <a:pt x="21600" y="17074"/>
                  </a:lnTo>
                  <a:lnTo>
                    <a:pt x="190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4" name="Freeform: Shape 34"/>
            <p:cNvSpPr/>
            <p:nvPr/>
          </p:nvSpPr>
          <p:spPr>
            <a:xfrm>
              <a:off x="9480550" y="0"/>
              <a:ext cx="1706881" cy="169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88" y="21600"/>
                  </a:moveTo>
                  <a:lnTo>
                    <a:pt x="21600" y="0"/>
                  </a:lnTo>
                  <a:lnTo>
                    <a:pt x="3825" y="0"/>
                  </a:lnTo>
                  <a:lnTo>
                    <a:pt x="0" y="17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26" name="Picture Placeholder 26"/>
          <p:cNvSpPr>
            <a:spLocks noGrp="1"/>
          </p:cNvSpPr>
          <p:nvPr>
            <p:ph type="pic" sz="half" idx="21"/>
          </p:nvPr>
        </p:nvSpPr>
        <p:spPr>
          <a:xfrm>
            <a:off x="89" y="1115082"/>
            <a:ext cx="6230659" cy="531460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7" name="PresentationTitle"/>
          <p:cNvSpPr txBox="1">
            <a:spLocks noGrp="1"/>
          </p:cNvSpPr>
          <p:nvPr>
            <p:ph type="title" hasCustomPrompt="1"/>
          </p:nvPr>
        </p:nvSpPr>
        <p:spPr>
          <a:xfrm rot="840000">
            <a:off x="7262451" y="2726139"/>
            <a:ext cx="4851353" cy="1827069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r>
              <a:t>PresentationTitle</a:t>
            </a:r>
          </a:p>
        </p:txBody>
      </p:sp>
      <p:sp>
        <p:nvSpPr>
          <p:cNvPr id="128" name="Text Placeholder 44"/>
          <p:cNvSpPr>
            <a:spLocks noGrp="1"/>
          </p:cNvSpPr>
          <p:nvPr>
            <p:ph type="body" sz="quarter" idx="22" hasCustomPrompt="1"/>
          </p:nvPr>
        </p:nvSpPr>
        <p:spPr>
          <a:xfrm rot="720000">
            <a:off x="9571721" y="580664"/>
            <a:ext cx="1391776" cy="85883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r>
              <a:t>MONTH 20XX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pp=desktop&amp;v=3V3lPvXsge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 rot="849456">
            <a:off x="7332069" y="3093243"/>
            <a:ext cx="4907806" cy="1096356"/>
          </a:xfrm>
          <a:prstGeom prst="rect">
            <a:avLst/>
          </a:prstGeom>
        </p:spPr>
        <p:txBody>
          <a:bodyPr/>
          <a:lstStyle/>
          <a:p>
            <a:pPr algn="ctr" rtl="1">
              <a:lnSpc>
                <a:spcPct val="100000"/>
              </a:lnSpc>
              <a:defRPr sz="28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rPr dirty="0" err="1"/>
              <a:t>يعبر</a:t>
            </a:r>
            <a:r>
              <a:rPr dirty="0"/>
              <a:t> </a:t>
            </a:r>
            <a:r>
              <a:rPr dirty="0" err="1"/>
              <a:t>عن</a:t>
            </a:r>
            <a:r>
              <a:rPr dirty="0"/>
              <a:t> </a:t>
            </a:r>
            <a:r>
              <a:rPr dirty="0" err="1"/>
              <a:t>حبه</a:t>
            </a:r>
            <a:r>
              <a:rPr dirty="0"/>
              <a:t> </a:t>
            </a:r>
            <a:r>
              <a:rPr dirty="0" err="1"/>
              <a:t>لله</a:t>
            </a:r>
            <a:r>
              <a:rPr dirty="0"/>
              <a:t> </a:t>
            </a:r>
            <a:br>
              <a:rPr lang="en-US" dirty="0"/>
            </a:br>
            <a:r>
              <a:rPr lang="en-GB" dirty="0"/>
              <a:t>(619)</a:t>
            </a:r>
            <a:endParaRPr dirty="0"/>
          </a:p>
        </p:txBody>
      </p:sp>
      <p:sp>
        <p:nvSpPr>
          <p:cNvPr id="139" name="TextBox 7"/>
          <p:cNvSpPr txBox="1"/>
          <p:nvPr/>
        </p:nvSpPr>
        <p:spPr>
          <a:xfrm rot="740449">
            <a:off x="8499156" y="5196541"/>
            <a:ext cx="2971076" cy="72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1">
              <a:defRPr>
                <a:solidFill>
                  <a:srgbClr val="FFFFFF"/>
                </a:solidFill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مقدم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الهدف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algn="ctr" rtl="1">
              <a:defRPr>
                <a:solidFill>
                  <a:srgbClr val="FFFFFF"/>
                </a:solidFill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منينة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العامري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26" name="Picture 2" descr="نتيجة بحث الصور عن حب الله للاطفال">
            <a:extLst>
              <a:ext uri="{FF2B5EF4-FFF2-40B4-BE49-F238E27FC236}">
                <a16:creationId xmlns:a16="http://schemas.microsoft.com/office/drawing/2014/main" id="{D42ECF22-99AC-4403-8897-584B58733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461">
            <a:off x="355634" y="1572050"/>
            <a:ext cx="5514920" cy="42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ate Placeholder 17"/>
          <p:cNvSpPr txBox="1"/>
          <p:nvPr/>
        </p:nvSpPr>
        <p:spPr>
          <a:xfrm>
            <a:off x="883919" y="6414760"/>
            <a:ext cx="2651762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6 December 2020</a:t>
            </a:r>
          </a:p>
        </p:txBody>
      </p:sp>
      <p:sp>
        <p:nvSpPr>
          <p:cNvPr id="142" name="Slide Number Placeholder 18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graphicFrame>
        <p:nvGraphicFramePr>
          <p:cNvPr id="143" name="Media Placeholder 4"/>
          <p:cNvGraphicFramePr/>
          <p:nvPr>
            <p:extLst>
              <p:ext uri="{D42A27DB-BD31-4B8C-83A1-F6EECF244321}">
                <p14:modId xmlns:p14="http://schemas.microsoft.com/office/powerpoint/2010/main" val="2459537855"/>
              </p:ext>
            </p:extLst>
          </p:nvPr>
        </p:nvGraphicFramePr>
        <p:xfrm>
          <a:off x="60961" y="142432"/>
          <a:ext cx="12070078" cy="651091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57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385">
                <a:tc>
                  <a:txBody>
                    <a:bodyPr/>
                    <a:lstStyle/>
                    <a:p>
                      <a:pPr algn="ctr" rtl="1">
                        <a:defRPr sz="1800"/>
                      </a:pPr>
                      <a:r>
                        <a:rPr sz="1100" b="1" dirty="0" err="1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المراجعة:أ</a:t>
                      </a:r>
                      <a:r>
                        <a:rPr sz="1100" b="1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. </a:t>
                      </a:r>
                      <a:r>
                        <a:rPr lang="ar-AE" sz="1100" b="1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خديجة الكعبي </a:t>
                      </a:r>
                      <a:endParaRPr sz="1100" b="1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800"/>
                      </a:pPr>
                      <a:r>
                        <a:rPr sz="1100" b="1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الإعداد : منينة العامري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300"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sz="1100" dirty="0" err="1"/>
                        <a:t>يعبر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عن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حبه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لله</a:t>
                      </a:r>
                      <a:r>
                        <a:rPr sz="1100" dirty="0"/>
                        <a:t> </a:t>
                      </a:r>
                      <a:endParaRPr lang="en-US" sz="1100" dirty="0"/>
                    </a:p>
                    <a:p>
                      <a:pPr algn="ctr" rtl="1">
                        <a:defRPr sz="1300"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lang="en-GB" sz="1100"/>
                        <a:t>(619)</a:t>
                      </a:r>
                      <a:endParaRPr sz="1100"/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800"/>
                      </a:pPr>
                      <a:r>
                        <a:rPr sz="1100" b="1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774">
                <a:tc>
                  <a:txBody>
                    <a:bodyPr/>
                    <a:lstStyle/>
                    <a:p>
                      <a:pPr algn="ctr" rtl="1">
                        <a:defRPr sz="1800"/>
                      </a:pPr>
                      <a:r>
                        <a:rPr sz="1100" b="1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الفئة العمرية: 11-10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800"/>
                      </a:pPr>
                      <a:r>
                        <a:rPr sz="1100" b="1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مستوى الشدة: : المجال الادراكي و المعرفي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b="1"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sz="1100"/>
                        <a:t>فئة الإعاقة :  شديده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800"/>
                      </a:pPr>
                      <a:r>
                        <a:rPr sz="1100" b="1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بيانات الهدف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5757">
                <a:tc gridSpan="3">
                  <a:txBody>
                    <a:bodyPr/>
                    <a:lstStyle/>
                    <a:p>
                      <a:pPr rtl="1">
                        <a:defRPr sz="1400" b="1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sz="1100" dirty="0" err="1"/>
                        <a:t>قصة</a:t>
                      </a:r>
                      <a:endParaRPr sz="1100" dirty="0"/>
                    </a:p>
                    <a:p>
                      <a:pPr algn="r" rtl="1">
                        <a:defRPr sz="1400" b="1">
                          <a:solidFill>
                            <a:srgbClr val="181717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sz="1100" dirty="0" err="1"/>
                        <a:t>علي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يحب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الله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فهو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يذكره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دوماً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بالاستغفار</a:t>
                      </a:r>
                      <a:r>
                        <a:rPr sz="1100" dirty="0"/>
                        <a:t> و </a:t>
                      </a:r>
                      <a:r>
                        <a:rPr sz="1100" dirty="0" err="1"/>
                        <a:t>الذكر</a:t>
                      </a:r>
                      <a:r>
                        <a:rPr sz="1100" dirty="0"/>
                        <a:t> </a:t>
                      </a:r>
                    </a:p>
                    <a:p>
                      <a:pPr algn="r" rtl="1">
                        <a:defRPr sz="1400" b="1">
                          <a:solidFill>
                            <a:srgbClr val="181717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sz="1100" dirty="0" err="1"/>
                        <a:t>فيقول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الحمدالله</a:t>
                      </a:r>
                      <a:r>
                        <a:rPr sz="1100" dirty="0"/>
                        <a:t> ، و </a:t>
                      </a:r>
                      <a:r>
                        <a:rPr sz="1100" dirty="0" err="1"/>
                        <a:t>استغفر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الله</a:t>
                      </a:r>
                      <a:r>
                        <a:rPr sz="1100" dirty="0"/>
                        <a:t> ، </a:t>
                      </a:r>
                      <a:r>
                        <a:rPr sz="1100" dirty="0" err="1"/>
                        <a:t>الله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اكبر</a:t>
                      </a:r>
                      <a:r>
                        <a:rPr sz="1100" dirty="0"/>
                        <a:t> </a:t>
                      </a:r>
                    </a:p>
                    <a:p>
                      <a:pPr algn="r" rtl="1">
                        <a:defRPr sz="1400" b="1">
                          <a:solidFill>
                            <a:srgbClr val="181717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sz="1100" dirty="0" err="1"/>
                        <a:t>دوماً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كلما</a:t>
                      </a:r>
                      <a:r>
                        <a:rPr sz="1100" dirty="0"/>
                        <a:t> </a:t>
                      </a:r>
                      <a:r>
                        <a:rPr sz="1100" dirty="0" err="1"/>
                        <a:t>تذكر</a:t>
                      </a:r>
                      <a:r>
                        <a:rPr sz="1100" dirty="0"/>
                        <a:t>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defRPr sz="1800"/>
                      </a:pPr>
                      <a:r>
                        <a:rPr sz="1100" b="1" dirty="0" err="1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كتاب</a:t>
                      </a:r>
                      <a:r>
                        <a:rPr sz="1100" b="1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</a:t>
                      </a:r>
                      <a:r>
                        <a:rPr sz="1100" b="1" dirty="0" err="1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الطالب</a:t>
                      </a:r>
                      <a:r>
                        <a:rPr sz="1100" b="1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692" y="2150234"/>
            <a:ext cx="2495314" cy="2495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9958.jpeg" descr="IMG_995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454" y="3738879"/>
            <a:ext cx="1353702" cy="123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movie.gif" descr="pasted-movi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346" y="1273248"/>
            <a:ext cx="1957984" cy="1996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Table 2"/>
          <p:cNvGraphicFramePr/>
          <p:nvPr>
            <p:extLst>
              <p:ext uri="{D42A27DB-BD31-4B8C-83A1-F6EECF244321}">
                <p14:modId xmlns:p14="http://schemas.microsoft.com/office/powerpoint/2010/main" val="432260656"/>
              </p:ext>
            </p:extLst>
          </p:nvPr>
        </p:nvGraphicFramePr>
        <p:xfrm>
          <a:off x="72704" y="103915"/>
          <a:ext cx="12046591" cy="665016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085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34">
                <a:tc>
                  <a:txBody>
                    <a:bodyPr/>
                    <a:lstStyle/>
                    <a:p>
                      <a:pPr>
                        <a:defRPr sz="1100" b="1">
                          <a:solidFill>
                            <a:srgbClr val="0D0D0D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sz="110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يعبر عن حبه لله 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</a:rPr>
                        <a:t>الهدف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51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 b="1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</a:rPr>
                        <a:t>انشطه مهارية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</a:rPr>
                        <a:t>المكونات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5784">
                <a:tc>
                  <a:txBody>
                    <a:bodyPr/>
                    <a:lstStyle/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ستراتيجيات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التعليم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:</a:t>
                      </a:r>
                    </a:p>
                    <a:p>
                      <a:pPr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1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algn="r"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ar-AE" sz="1100" b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الحوار والمناقشة</a:t>
                      </a:r>
                    </a:p>
                    <a:p>
                      <a:pPr algn="r"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ar-AE"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توجيه الطالب  للإجابة من خلال الحوار والمناقشة معه من خلقنا  (الله )  من خلق امي وابي (الله)  أنا أحب الله .</a:t>
                      </a:r>
                    </a:p>
                    <a:p>
                      <a:pPr algn="r"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lang="ar-AE" sz="11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algn="r"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lang="ar-AE" sz="11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algn="r"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ar-AE" sz="1100" b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أسلوب الحث </a:t>
                      </a:r>
                    </a:p>
                    <a:p>
                      <a:pPr algn="r"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ar-AE"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يقوم المعلم </a:t>
                      </a:r>
                      <a:r>
                        <a:rPr lang="ar-AE" sz="1100" b="0" dirty="0" err="1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بسأل</a:t>
                      </a:r>
                      <a:r>
                        <a:rPr lang="ar-AE"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الطالب  من خلقنا يجيب (الله)  يكرر المعلم أنا أحب الله </a:t>
                      </a:r>
                    </a:p>
                    <a:p>
                      <a:pPr algn="r"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lang="ar-AE" sz="11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algn="r"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ar-AE" sz="1100" b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مسرحية العرائس </a:t>
                      </a:r>
                    </a:p>
                    <a:p>
                      <a:pPr algn="r"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ar-AE"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يقوم المعلم بعمل </a:t>
                      </a:r>
                      <a:r>
                        <a:rPr lang="ar-AE" sz="1100" b="0" dirty="0" err="1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سناريوا</a:t>
                      </a:r>
                      <a:r>
                        <a:rPr lang="ar-AE"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 مسرحي بسيط عن حب الله 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b="1"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</a:t>
                      </a:r>
                      <a:r>
                        <a:rPr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ctr">
                        <a:defRPr b="1"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endParaRPr sz="11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defRPr b="1"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9" name="Date Placeholder 17"/>
          <p:cNvSpPr txBox="1"/>
          <p:nvPr/>
        </p:nvSpPr>
        <p:spPr>
          <a:xfrm>
            <a:off x="883919" y="6414760"/>
            <a:ext cx="2651762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6 December 2020</a:t>
            </a:r>
          </a:p>
        </p:txBody>
      </p:sp>
      <p:sp>
        <p:nvSpPr>
          <p:cNvPr id="150" name="Slide Number Placeholder 18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FBA1191-CD77-43BD-9154-871CA149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33" y="2981959"/>
            <a:ext cx="3128328" cy="31283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Table 2"/>
          <p:cNvGraphicFramePr/>
          <p:nvPr>
            <p:extLst>
              <p:ext uri="{D42A27DB-BD31-4B8C-83A1-F6EECF244321}">
                <p14:modId xmlns:p14="http://schemas.microsoft.com/office/powerpoint/2010/main" val="636365930"/>
              </p:ext>
            </p:extLst>
          </p:nvPr>
        </p:nvGraphicFramePr>
        <p:xfrm>
          <a:off x="58723" y="136525"/>
          <a:ext cx="12046591" cy="665016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085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3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 b="1">
                          <a:solidFill>
                            <a:srgbClr val="0D0D0D"/>
                          </a:solidFill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</a:rPr>
                        <a:t>تعبير عن حب الله.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</a:rPr>
                        <a:t>الهدف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51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 b="1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</a:rPr>
                        <a:t>انشطه مهارية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</a:rPr>
                        <a:t>المكونات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5784">
                <a:tc>
                  <a:txBody>
                    <a:bodyPr/>
                    <a:lstStyle/>
                    <a:p>
                      <a:pPr algn="l" defTabSz="355600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1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defTabSz="355600" rtl="1">
                        <a:defRPr sz="17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: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التعبير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محبة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</a:p>
                    <a:p>
                      <a:pPr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defTabSz="355600" rtl="1">
                        <a:defRPr sz="17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يقراء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القصه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المعلم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.</a:t>
                      </a:r>
                    </a:p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ar-AE" sz="1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طرح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المعلم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القصه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يشارك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القراءه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.</a:t>
                      </a:r>
                    </a:p>
                    <a:p>
                      <a:pPr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defTabSz="355600" rtl="1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defTabSz="355600" rtl="1">
                        <a:defRPr sz="17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يتفكر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المعلم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lang="ar-AE"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ويناقشه 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lang="ar-AE"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ب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قدرات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نعم</a:t>
                      </a:r>
                      <a:r>
                        <a:rPr lang="ar-AE" sz="1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علينا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 .</a:t>
                      </a:r>
                    </a:p>
                    <a:p>
                      <a:pPr algn="l" defTabSz="355600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algn="l" defTabSz="355600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يفهم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بأن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ذكر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كل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وقت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شي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يأجر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عليه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يعبر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حبنا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له</a:t>
                      </a:r>
                      <a:r>
                        <a:rPr lang="ar-AE"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</a:p>
                    <a:p>
                      <a:pPr algn="l" defTabSz="355600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lang="ar-AE" sz="14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algn="l" defTabSz="355600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يطبق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تعلمه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اذكار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المعلم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.</a:t>
                      </a:r>
                    </a:p>
                    <a:p>
                      <a:pPr algn="l" defTabSz="355600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algn="l" defTabSz="355600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algn="l" defTabSz="355600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اخيراً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يتمكن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يذكر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حياه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اليوميه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يعبر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حبه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لله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4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تعالى</a:t>
                      </a:r>
                      <a:r>
                        <a:rPr sz="14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</a:p>
                    <a:p>
                      <a:pPr algn="l" defTabSz="355600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1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endParaRPr sz="11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defRPr b="1"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" name="Date Placeholder 17"/>
          <p:cNvSpPr txBox="1"/>
          <p:nvPr/>
        </p:nvSpPr>
        <p:spPr>
          <a:xfrm>
            <a:off x="883919" y="6414760"/>
            <a:ext cx="2651762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6 December 2020</a:t>
            </a:r>
          </a:p>
        </p:txBody>
      </p:sp>
      <p:sp>
        <p:nvSpPr>
          <p:cNvPr id="154" name="Slide Number Placeholder 18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ate Placeholder 1"/>
          <p:cNvSpPr txBox="1"/>
          <p:nvPr/>
        </p:nvSpPr>
        <p:spPr>
          <a:xfrm>
            <a:off x="883919" y="6414760"/>
            <a:ext cx="2651762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6 December 2020</a:t>
            </a:r>
          </a:p>
        </p:txBody>
      </p:sp>
      <p:sp>
        <p:nvSpPr>
          <p:cNvPr id="157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aphicFrame>
        <p:nvGraphicFramePr>
          <p:cNvPr id="158" name="Media Placeholder 4"/>
          <p:cNvGraphicFramePr/>
          <p:nvPr>
            <p:extLst>
              <p:ext uri="{D42A27DB-BD31-4B8C-83A1-F6EECF244321}">
                <p14:modId xmlns:p14="http://schemas.microsoft.com/office/powerpoint/2010/main" val="1989989387"/>
              </p:ext>
            </p:extLst>
          </p:nvPr>
        </p:nvGraphicFramePr>
        <p:xfrm>
          <a:off x="82732" y="622888"/>
          <a:ext cx="12026536" cy="53267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0973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701">
                <a:tc>
                  <a:txBody>
                    <a:bodyPr/>
                    <a:lstStyle/>
                    <a:p>
                      <a:pPr defTabSz="355600" rtl="1">
                        <a:defRPr sz="17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الحصه</a:t>
                      </a:r>
                      <a:r>
                        <a:rPr sz="11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الدراسيه</a:t>
                      </a:r>
                      <a:r>
                        <a:rPr sz="11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:-</a:t>
                      </a:r>
                    </a:p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الرئيسي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: </a:t>
                      </a:r>
                      <a:r>
                        <a:rPr sz="11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التعبير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حب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</a:p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1-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قراءه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القصه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معاً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لتحفيز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الطلاب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.</a:t>
                      </a:r>
                    </a:p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2-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يتفكر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المعلم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نعمة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علينا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يجب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علينا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ذكره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دوماً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حبً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تعظيماً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لجلا</a:t>
                      </a:r>
                      <a:r>
                        <a:rPr sz="11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.</a:t>
                      </a:r>
                    </a:p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3-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يستنتج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تعالى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هو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مولانا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حبه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ذكره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واجب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كل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مسلم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.</a:t>
                      </a:r>
                    </a:p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4-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يطبع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ماتعلمه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المعلم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حياة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اليوميه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  .</a:t>
                      </a:r>
                    </a:p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5-</a:t>
                      </a:r>
                      <a:r>
                        <a:rPr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اخيراً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يتمكن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فهم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عظم</a:t>
                      </a:r>
                      <a:r>
                        <a:rPr lang="ar-AE"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.</a:t>
                      </a:r>
                    </a:p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6-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المعلم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بتعزيز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.</a:t>
                      </a:r>
                    </a:p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 sz="11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defTabSz="355600" rtl="1">
                        <a:def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u="sng" dirty="0" err="1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</a:t>
                      </a:r>
                      <a:r>
                        <a:rPr sz="1100" b="0" u="sng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u="sng" dirty="0" err="1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</a:t>
                      </a:r>
                      <a:r>
                        <a:rPr sz="1100" b="0" u="sng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 </a:t>
                      </a:r>
                      <a:r>
                        <a:rPr sz="1100" b="0" u="sng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: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مسابقات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عبارة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إسالة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خلالها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AE"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عرف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عظم</a:t>
                      </a:r>
                      <a:r>
                        <a:rPr lang="ar-AE"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وي</a:t>
                      </a:r>
                      <a:r>
                        <a:rPr lang="ar-AE"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  <a:r>
                        <a:rPr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المسلم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ذكره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 .</a:t>
                      </a:r>
                    </a:p>
                    <a:p>
                      <a:pPr defTabSz="355600" rtl="1">
                        <a:def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u="sng" dirty="0" err="1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</a:t>
                      </a:r>
                      <a:r>
                        <a:rPr sz="1100" b="0" u="sng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u="sng" dirty="0" err="1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الفني</a:t>
                      </a:r>
                      <a:r>
                        <a:rPr sz="1100" b="0" u="sng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 </a:t>
                      </a:r>
                      <a:r>
                        <a:rPr sz="1100" b="0" u="sng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: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بعض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الصوره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sz="1100" b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مسجد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.</a:t>
                      </a:r>
                    </a:p>
                    <a:p>
                      <a:pPr defTabSz="355600" rtl="1">
                        <a:def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u="sng" dirty="0" err="1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</a:t>
                      </a:r>
                      <a:r>
                        <a:rPr sz="1100" b="0" u="sng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u="sng" dirty="0" err="1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موسيقي</a:t>
                      </a:r>
                      <a:r>
                        <a:rPr sz="1100" b="0" u="sng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: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الاستماع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أنشودة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بسيطة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ينشدها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المعلم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.</a:t>
                      </a:r>
                      <a:endParaRPr lang="ar-AE" sz="11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defTabSz="355600" rtl="1">
                        <a:def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 lang="ar-AE" sz="11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defTabSz="355600" rtl="1">
                        <a:def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en-US"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https://youtu.be/_rTcH5fpQjk?list=RD_rTcH5fpQjk&amp;t=21</a:t>
                      </a:r>
                      <a:endParaRPr sz="11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endParaRPr sz="11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defRPr sz="1400" b="1"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sz="110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35">
                <a:tc>
                  <a:txBody>
                    <a:bodyPr/>
                    <a:lstStyle/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</a:t>
                      </a:r>
                      <a:r>
                        <a:rPr sz="1100" b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الاهل</a:t>
                      </a:r>
                      <a:r>
                        <a:rPr sz="1100" b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بسؤال</a:t>
                      </a:r>
                      <a:r>
                        <a:rPr sz="1100" b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</a:t>
                      </a:r>
                      <a:r>
                        <a:rPr sz="1100" b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</a:t>
                      </a:r>
                      <a:r>
                        <a:rPr sz="110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</a:t>
                      </a:r>
                      <a:r>
                        <a:rPr sz="1100" b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ماتعلمه اليوم و يشجعونه على ذكر الله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</a:rPr>
                        <a:t>الواجب المنزلي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799">
                <a:tc>
                  <a:txBody>
                    <a:bodyPr/>
                    <a:lstStyle/>
                    <a:p>
                      <a:pPr rtl="1">
                        <a:defRPr b="1" u="sng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sz="110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مشاهدة الفيديو   : </a:t>
                      </a:r>
                    </a:p>
                    <a:p>
                      <a:pPr rtl="1">
                        <a:defRPr b="1" u="sng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defRPr>
                      </a:pPr>
                      <a:r>
                        <a:rPr sz="110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2"/>
                        </a:rPr>
                        <a:t>https://www.youtube.com/watch?app=desktop&amp;v=3V3lPvXsgeo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 err="1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</a:rPr>
                        <a:t>تمارين</a:t>
                      </a:r>
                      <a:r>
                        <a:rPr sz="1100" b="1" dirty="0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</a:rPr>
                        <a:t> </a:t>
                      </a:r>
                      <a:r>
                        <a:rPr sz="1100" b="1" dirty="0" err="1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</a:rPr>
                        <a:t>الكترونية</a:t>
                      </a:r>
                      <a:endParaRPr sz="1100" b="1" dirty="0">
                        <a:latin typeface="Sakkal Majalla" panose="02000000000000000000" pitchFamily="2" charset="-78"/>
                        <a:ea typeface="Sakkal Majalla"/>
                        <a:cs typeface="Sakkal Majalla" panose="02000000000000000000" pitchFamily="2" charset="-78"/>
                        <a:sym typeface="Sakkal Majall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917">
                <a:tc>
                  <a:txBody>
                    <a:bodyPr/>
                    <a:lstStyle/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:</a:t>
                      </a:r>
                      <a:r>
                        <a:rPr lang="ar-AE"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يكرر خلف المعلم أحب الله </a:t>
                      </a:r>
                      <a:endParaRPr sz="11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defTabSz="355600" rtl="1">
                        <a:defRPr sz="17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: </a:t>
                      </a:r>
                      <a:r>
                        <a:rPr lang="ar-AE" sz="1100" b="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يعدد نعم الله علينا بمساعدة لفظية</a:t>
                      </a:r>
                      <a:endParaRPr sz="1100" b="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  <a:p>
                      <a:pPr defTabSz="355600" rtl="1">
                        <a:defRPr sz="17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11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</a:t>
                      </a:r>
                      <a:r>
                        <a:rPr sz="11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: </a:t>
                      </a:r>
                      <a:r>
                        <a:rPr lang="ar-AE" sz="11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  <a:sym typeface="Times New Roman"/>
                        </a:rPr>
                        <a:t> يتمكن من ذكر نعم الله علينا وحبه لله تعالي بدون مساعدة</a:t>
                      </a:r>
                      <a:endParaRPr sz="11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  <a:sym typeface="Times New Roman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 err="1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</a:rPr>
                        <a:t>التقييم</a:t>
                      </a:r>
                      <a:endParaRPr sz="1100" b="1" dirty="0">
                        <a:latin typeface="Sakkal Majalla" panose="02000000000000000000" pitchFamily="2" charset="-78"/>
                        <a:ea typeface="Sakkal Majalla"/>
                        <a:cs typeface="Sakkal Majalla" panose="02000000000000000000" pitchFamily="2" charset="-78"/>
                        <a:sym typeface="Sakkal Majall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BF9000"/>
                      </a:solidFill>
                    </a:lnL>
                    <a:lnR w="12700">
                      <a:solidFill>
                        <a:srgbClr val="BF9000"/>
                      </a:solidFill>
                    </a:lnR>
                    <a:lnT w="12700">
                      <a:solidFill>
                        <a:srgbClr val="BF9000"/>
                      </a:solidFill>
                    </a:lnT>
                    <a:lnB w="12700">
                      <a:solidFill>
                        <a:srgbClr val="BF9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>
            <a:spLocks noGrp="1"/>
          </p:cNvSpPr>
          <p:nvPr>
            <p:ph type="title"/>
          </p:nvPr>
        </p:nvSpPr>
        <p:spPr>
          <a:xfrm>
            <a:off x="1897040" y="318859"/>
            <a:ext cx="7670043" cy="832103"/>
          </a:xfrm>
          <a:prstGeom prst="rect">
            <a:avLst/>
          </a:prstGeom>
        </p:spPr>
        <p:txBody>
          <a:bodyPr/>
          <a:lstStyle>
            <a:lvl1pPr algn="ctr" rtl="1">
              <a:defRPr sz="2400">
                <a:latin typeface="Sakkal Majalla"/>
                <a:ea typeface="Sakkal Majalla"/>
                <a:cs typeface="Sakkal Majalla"/>
                <a:sym typeface="Sakkal Majalla"/>
              </a:defRPr>
            </a:lvl1pPr>
          </a:lstStyle>
          <a:p>
            <a:r>
              <a:rPr dirty="0"/>
              <a:t> </a:t>
            </a:r>
            <a:r>
              <a:rPr dirty="0" err="1"/>
              <a:t>نحن</a:t>
            </a:r>
            <a:r>
              <a:rPr dirty="0"/>
              <a:t> </a:t>
            </a:r>
            <a:r>
              <a:rPr dirty="0" err="1"/>
              <a:t>نحب</a:t>
            </a:r>
            <a:r>
              <a:rPr dirty="0"/>
              <a:t> </a:t>
            </a:r>
            <a:r>
              <a:rPr dirty="0" err="1"/>
              <a:t>الله</a:t>
            </a:r>
            <a:r>
              <a:rPr dirty="0"/>
              <a:t> </a:t>
            </a:r>
          </a:p>
        </p:txBody>
      </p:sp>
      <p:sp>
        <p:nvSpPr>
          <p:cNvPr id="165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66" name="IMG_9961.jpeg" descr="IMG_996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741" y="2250021"/>
            <a:ext cx="3638823" cy="2357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9963.jpeg" descr="IMG_996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654" y="2173566"/>
            <a:ext cx="1509261" cy="1444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9963.jpeg" descr="IMG_996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422" y="2173566"/>
            <a:ext cx="1509261" cy="1444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186" name="Title 1"/>
          <p:cNvGrpSpPr/>
          <p:nvPr/>
        </p:nvGrpSpPr>
        <p:grpSpPr>
          <a:xfrm>
            <a:off x="3553096" y="1007868"/>
            <a:ext cx="4440671" cy="589814"/>
            <a:chOff x="-1" y="-41264"/>
            <a:chExt cx="4440670" cy="589813"/>
          </a:xfrm>
        </p:grpSpPr>
        <p:sp>
          <p:nvSpPr>
            <p:cNvPr id="184" name="Rectangle"/>
            <p:cNvSpPr/>
            <p:nvPr/>
          </p:nvSpPr>
          <p:spPr>
            <a:xfrm>
              <a:off x="-1" y="-1"/>
              <a:ext cx="4440670" cy="548550"/>
            </a:xfrm>
            <a:prstGeom prst="rect">
              <a:avLst/>
            </a:prstGeom>
            <a:gradFill flip="none" rotWithShape="1">
              <a:gsLst>
                <a:gs pos="0">
                  <a:srgbClr val="44546A"/>
                </a:gs>
                <a:gs pos="100000">
                  <a:srgbClr val="000000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" name="2- يطلب المعلم من الطالب ذكر الله في كل وقت  ."/>
            <p:cNvSpPr txBox="1"/>
            <p:nvPr/>
          </p:nvSpPr>
          <p:spPr>
            <a:xfrm>
              <a:off x="-1" y="-41264"/>
              <a:ext cx="4296669" cy="54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/>
            <a:p>
              <a:pPr algn="r" defTabSz="355600" rtl="1">
                <a:defRPr sz="17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b="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dirty="0" err="1"/>
                <a:t>يطلب</a:t>
              </a:r>
              <a:r>
                <a:rPr b="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dirty="0" err="1"/>
                <a:t>المعلم</a:t>
              </a:r>
              <a:r>
                <a:rPr b="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dirty="0" err="1"/>
                <a:t>من</a:t>
              </a:r>
              <a:r>
                <a:rPr b="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dirty="0" err="1"/>
                <a:t>الطالب</a:t>
              </a:r>
              <a:r>
                <a:rPr b="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dirty="0" err="1"/>
                <a:t>ذكر</a:t>
              </a:r>
              <a:r>
                <a:rPr b="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dirty="0" err="1"/>
                <a:t>الله</a:t>
              </a:r>
              <a:r>
                <a:rPr b="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dirty="0" err="1"/>
                <a:t>في</a:t>
              </a:r>
              <a:r>
                <a:rPr b="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dirty="0" err="1"/>
                <a:t>كل</a:t>
              </a:r>
              <a:r>
                <a:rPr b="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dirty="0" err="1"/>
                <a:t>وقت</a:t>
              </a:r>
              <a:r>
                <a:rPr b="0" dirty="0">
                  <a:latin typeface="Times New Roman"/>
                  <a:ea typeface="Times New Roman"/>
                  <a:cs typeface="Times New Roman"/>
                  <a:sym typeface="Times New Roman"/>
                </a:rPr>
                <a:t>  . </a:t>
              </a:r>
            </a:p>
          </p:txBody>
        </p:sp>
      </p:grp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244" y="2605402"/>
            <a:ext cx="3210578" cy="3210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9958.jpeg" descr="IMG_995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58" y="2731007"/>
            <a:ext cx="2098513" cy="1917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456" y="2432691"/>
            <a:ext cx="3556001" cy="355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20054FA-44F3-4A72-A2AF-51BE7F4A8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676724"/>
            <a:ext cx="3785870" cy="53506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7287B6C-5E91-4C67-9DCA-5AC8EBEB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210" y="1204277"/>
            <a:ext cx="6061710" cy="51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100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476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Sakkal Majalla</vt:lpstr>
      <vt:lpstr>Times New Roman</vt:lpstr>
      <vt:lpstr>1_Office Theme</vt:lpstr>
      <vt:lpstr>يعبر عن حبه لله  (619)</vt:lpstr>
      <vt:lpstr>PowerPoint Presentation</vt:lpstr>
      <vt:lpstr>PowerPoint Presentation</vt:lpstr>
      <vt:lpstr>PowerPoint Presentation</vt:lpstr>
      <vt:lpstr>PowerPoint Presentation</vt:lpstr>
      <vt:lpstr> نحن نحب الله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يعبر عن حبه لله </dc:title>
  <cp:lastModifiedBy>Salama Nasiib Hamad Al Ketbi</cp:lastModifiedBy>
  <cp:revision>8</cp:revision>
  <dcterms:modified xsi:type="dcterms:W3CDTF">2021-02-15T18:06:01Z</dcterms:modified>
</cp:coreProperties>
</file>