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9"/>
  </p:notesMasterIdLst>
  <p:sldIdLst>
    <p:sldId id="294" r:id="rId5"/>
    <p:sldId id="292" r:id="rId6"/>
    <p:sldId id="258" r:id="rId7"/>
    <p:sldId id="285" r:id="rId8"/>
    <p:sldId id="289" r:id="rId9"/>
    <p:sldId id="290" r:id="rId10"/>
    <p:sldId id="296" r:id="rId11"/>
    <p:sldId id="287" r:id="rId12"/>
    <p:sldId id="269" r:id="rId13"/>
    <p:sldId id="288" r:id="rId14"/>
    <p:sldId id="297" r:id="rId15"/>
    <p:sldId id="293" r:id="rId16"/>
    <p:sldId id="298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48" d="100"/>
          <a:sy n="48" d="100"/>
        </p:scale>
        <p:origin x="1042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7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17:28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1 24575,'0'10'0,"0"7"0,0-9 0,0 6 0,0 0 0,0-6 0,0 9 0,0-6 0,0 3 0,0-3 0,0 6 0,0-5 0,0 7 0,0-5 0,0 4 0,0-3 0,0 3 0,0 1 0,0-4 0,0 3 0,0-4 0,0-3 0,0 2 0,0-2 0,0 0 0,0 2 0,0-5 0,0 5 0,0-6 0,0 7 0,0-7 0,0 3 0,0-4 0,0 1 0,0-1 0,0 0 0,0 1 0,0 3 0,0-3 0,0 3 0,0 0 0,0-3 0,0 3 0,0 0 0,0-3 0,0 3 0,0-4 0,0 1 0,0 3 0,0-3 0,0 6 0,0-5 0,0 5 0,0-6 0,0 3 0,0 3 0,0-5 0,0 5 0,0-4 0,0-1 0,0 2 0,0-1 0,0-1 0,0 5 0,0-6 0,0 3 0,0 0 0,0-3 0,0 7 0,0-4 0,0 1 0,0 3 0,3-7 0,-2 6 0,2-6 0,-3 3 0,0-3 0,0 3 0,2-3 0,-1 3 0,2 0 0,-3-3 0,0 3 0,0-1 0,3-2 0,-2 3 0,1-4 0,-2 0 0,0 1 0,0-1 0,0 1 0,3-1 0,-2 0 0,2 1 0,-3-1 0,0 1 0,3 3 0,-2-3 0,2 3 0,-3 0 0,3 0 0,-2 1 0,2 2 0,-3-5 0,0 5 0,3-6 0,-2 7 0,1-1 0,-2 2 0,0-1 0,0-1 0,0-6 0,0 7 0,0-7 0,0 6 0,0-5 0,0 5 0,0-2 0,3 0 0,-2 2 0,2-2 0,-3-1 0,0 0 0,0-3 0,0-1 0,0 0 0,0 8 0,0 7 0,0 3 0,0 9 0,0-8 0,0 3 0,0-5 0,0-4 0,0 4 0,0-8 0,0 3 0,0-4 0,0 1 0,0-1 0,0 4 0,0-6 0,0 9 0,0-9 0,0 6 0,0-3 0,0-1 0,0-3 0,0 2 0,0-2 0,0-1 0,0 0 0,0-3 0,0 3 0,0-3 0,0 3 0,0 0 0,0-3 0,0 3 0,0-4 0,0 1 0,0 2 0,-3-2 0,2 2 0,-2-2 0,3 3 0,0 0 0,0 5 0,0-1 0,0-4 0,-3 4 0,2-3 0,-2-1 0,3 4 0,0-7 0,-3 3 0,3 0 0,-3 0 0,3 1 0,-4 2 0,4-2 0,-7 3 0,6 1 0,-2-1 0,3-3 0,-3 8 0,2-10 0,-2 11 0,0-13 0,2 3 0,-1 0 0,2-3 0,0 6 0,-3-5 0,2 5 0,-2-6 0,3 7 0,-3-4 0,2 5 0,-2 3 0,3 1 0,0 0 0,0 4 0,-3-8 0,2 7 0,-2-2 0,3-1 0,0-1 0,-4 0 0,3-2 0,-2 6 0,3-1 0,0-1 0,0-3 0,0-3 0,0-7 0,0 6 0,0-5 0,0 5 0,0-6 0,0 7 0,0-7 0,0 6 0,0-6 0,0 7 0,0-7 0,0 3 0,0-4 0,0 1 0,0-1 0,0 1 0,0-1 0,0 4 0,0-3 0,0 3 0,0 3 0,0-2 0,0 3 0,0-4 0,0 0 0,3-3 0,-3 3 0,3-4 0,-3 1 0,0-1 0,0 4 0,0-3 0,0 3 0,0 0 0,0-3 0,0 7 0,0-7 0,0 6 0,0-2 0,0 0 0,3 2 0,-2-2 0,2 6 0,-3-2 0,0-2 0,0 1 0,0-4 0,0 1 0,0 3 0,0-4 0,0 4 0,0 1 0,0-5 0,0 4 0,0-3 0,0 3 0,0-4 0,0 4 0,0-7 0,3 6 0,-2-5 0,2 5 0,-3-2 0,0 0 0,0 2 0,0-6 0,4 6 0,-4-2 0,3 3 0,-3-3 0,0 9 0,4-8 0,-4 5 0,4-3 0,-4-4 0,0 1 0,0 2 0,3-2 0,-2 0 0,2 2 0,-3-6 0,0 7 0,0-7 0,3 6 0,-2-2 0,2 0 0,-3 2 0,0-2 0,0 3 0,0-3 0,3 2 0,-2-2 0,2 3 0,-3-3 0,0 2 0,3-2 0,-2 10 0,2-6 0,0 2 0,-2-3 0,1-4 0,-2 5 0,3-5 0,-2 4 0,2-3 0,-3 3 0,0 0 0,3-3 0,-3 2 0,3-2 0,-3-1 0,0 4 0,3-7 0,-2 6 0,2-2 0,-3 3 0,0 1 0,0-1 0,3 0 0,-2 0 0,2 3 0,-3-2 0,3-1 0,-3-1 0,3-2 0,0 0 0,-2 2 0,2-6 0,-3 3 0,0-3 0,0-1 0,0 0 0,0 1 0,0 7 0,0 6 0,0 9 0,0 5 0,0-4 0,-4-2 0,3-5 0,-2-4 0,3 0 0,0-9 0,0 4 0,0-7 0,0 3 0,0 0 0,0-3 0,0 6 0,0-5 0,0 5 0,0-2 0,0 3 0,0 0 0,0 0 0,0 1 0,0-1 0,0 0 0,-3 0 0,2 0 0,-2 1 0,3-1 0,-4 0 0,4 0 0,-4-3 0,1-1 0,3 0 0,-3 0 0,3 1 0,0 2 0,-3-2 0,2 3 0,-2-3 0,3 3 0,0-4 0,0 4 0,-3 0 0,2-3 0,-2 1 0,0-4 0,2 5 0,-1-2 0,-2 3 0,4-3 0,-4 2 0,1-2 0,2 0 0,-2-2 0,3-2 0,0-1 0,0 4 0,0-3 0,-3 3 0,3 0 0,-3-3 0,3 7 0,0-3 0,0-1 0,0 4 0,0-7 0,0 13 0,0-4 0,0 5 0,0 2 0,0-8 0,0 7 0,0-6 0,0 2 0,0-4 0,0-3 0,0 2 0,0-2 0,0 0 0,0 2 0,0-6 0,0 7 0,0-4 0,0 1 0,0 2 0,0-5 0,0 5 0,-4-2 0,4-1 0,-4 4 0,4-3 0,0 3 0,0 0 0,0 0 0,-3 11 0,2-8 0,-2 7 0,0-10 0,2-3 0,-2 2 0,3-2 0,0 3 0,-3-3 0,2 2 0,-1-2 0,2 3 0,0 1 0,0-1 0,0 0 0,-3-3 0,2 2 0,-2-2 0,3 3 0,0 4 0,0-6 0,0 9 0,0-2 0,0 0 0,0-2 0,0-3 0,0-3 0,0 3 0,0 0 0,0 0 0,0 0 0,0 1 0,0-1 0,0 0 0,0 4 0,0-3 0,0 4 0,0-1 0,0-3 0,0 3 0,0-3 0,0-1 0,0 0 0,0 0 0,0 0 0,0 1 0,3 3 0,-2-3 0,3 10 0,-4-10 0,0 6 0,0-10 0,3 2 0,-2-6 0,2 7 0,-3-7 0,0 6 0,0-2 0,0 0 0,0-1 0,0 0 0,0-3 0,3 3 0,-3-4 0,3 4 0,-3-3 0,0 7 0,0-4 0,0 5 0,0-1 0,0 0 0,0 0 0,0 3 0,0-2 0,0-1 0,0-1 0,3-6 0,-2 7 0,2-4 0,-3 1 0,0 3 0,0-4 0,0 4 0,0 1 0,0-1 0,0 0 0,0 0 0,3 5 0,-2-4 0,3 3 0,-4-4 0,3 5 0,-2 0 0,5 0 0,-5 8 0,6-6 0,-3 22 0,1-16 0,2 16 0,-6-14 0,7 0 0,-8 4 0,7-8 0,-6 3 0,6-5 0,-6 1 0,2-1 0,-3-4 0,0 3 0,0-6 0,0 2 0,0-4 0,0 9 0,0-6 0,0 6 0,0-9 0,0 4 0,0-3 0,0 3 0,0-3 0,0-1 0,0-3 0,-2-2 0,1 1 0,-2-2 0,3 2 0,0-1 0,0-1 0,-3 5 0,2-2 0,-2 0 0,3 2 0,-3-6 0,2 6 0,-2-5 0,3 5 0,0-6 0,0 3 0,0 0 0,-3 1 0,2 0 0,-2 2 0,3-2 0,0 3 0,-3 0 0,2 0 0,-2-3 0,3 2 0,0-5 0,-3 11 0,2-6 0,-2 7 0,-1-6 0,4 1 0,-4-1 0,4 0 0,-3 0 0,2-3 0,-2 2 0,0-2 0,2 3 0,-2 0 0,3 1 0,-3-1 0,2 0 0,-2 0 0,3 0 0,0 1 0,0-1 0,-3-3 0,2 2 0,-2-2 0,3 3 0,0 6 0,0-4 0,-3 5 0,2-7 0,-2 0 0,3 0 0,0 0 0,0 1 0,0-1 0,0 0 0,-3 0 0,2 0 0,-2 1 0,3 3 0,0-3 0,0 3 0,0-3 0,0-5 0,0 4 0,0-4 0,0 5 0,0-1 0,0 10 0,0-7 0,-4 12 0,4-14 0,-4 7 0,4-6 0,0 2 0,0-4 0,0 0 0,0 0 0,0 1 0,-3-1 0,2 0 0,-2 0 0,3 1 0,0-1 0,0 0 0,0 0 0,0 0 0,0 1 0,-3-5 0,2 4 0,-2-4 0,3 5 0,0-1 0,0 4 0,0-3 0,0 3 0,0 3 0,0-9 0,0 8 0,0-9 0,0-1 0,0 4 0,0-3 0,0 3 0,-3-4 0,3 4 0,-3-3 0,3-1 0,0 4 0,0-4 0,0 1 0,0 2 0,0-2 0,0 3 0,0-3 0,0 2 0,0 2 0,0 1 0,0 2 0,0-4 0,0 4 0,0 2 0,0 9 0,0-4 0,0 5 0,0-7 0,0 0 0,0 1 0,0-5 0,0 3 0,0-2 0,0 3 0,0 0 0,0 1 0,0-5 0,0 3 0,0-6 0,0 6 0,0-7 0,0 3 0,0-3 0,0-5 0,0 4 0,0-7 0,0 3 0,0-4 0,0 13 0,0 8 0,0 14 0,0 10 0,0-3 0,0 4 0,0-6 0,0-1 0,0-4 0,0 4 0,0-10 0,0 4 0,0-10 0,0 4 0,0-4 0,0 5 0,0-4 0,0-2 0,0-5 0,0 0 0,0-3 0,0 2 0,0-10 0,0 5 0,0-6 0,0 3 0,0 0 0,0 0 0,0 1 0,-3-1 0,2 0 0,-2 0 0,3 0 0,0-3 0,0 2 0,0-2 0,0-1 0,0 3 0,0-2 0,0 3 0,0 0 0,0 4 0,0-2 0,0 6 0,0-7 0,0 3 0,0 1 0,0 0 0,0 4 0,0 1 0,0-1 0,0 0 0,0 1 0,0-5 0,0 3 0,0-2 0,0 3 0,-4-4 0,4 4 0,-4-4 0,4 0 0,0 3 0,0 4 0,0-5 0,0 3 0,0-9 0,0-1 0,0 0 0,0 0 0,0 0 0,0 1 0,0-1 0,0-3 0,0 2 0,0-2 0,0-1 0,0 4 0,0-7 0,0 6 0,0-5 0,0 5 0,0-6 0,0 7 0,0-7 0,0 6 0,0-5 0,0 5 0,0-6 0,0 6 0,0-6 0,0 6 0,0-6 0,0 6 0,0-5 0,0 5 0,0-2 0,0 0 0,0 2 0,0-2 0,0 3 0,0 0 0,0 0 0,0 0 0,0 5 0,0-4 0,0 3 0,0-4 0,0 1 0,4 3 0,-3-3 0,2 3 0,-3-3 0,3 5 0,-2-4 0,5 4 0,-5-1 0,2-4 0,1 3 0,-4-4 0,7 0 0,-7 1 0,7-1 0,-6 0 0,2-3 0,0 2 0,-2-2 0,5 3 0,-5 0 0,2 1 0,0-5 0,-3 4 0,3-4 0,0 1 0,-2 2 0,2-5 0,-3 5 0,3-6 0,-3 3 0,3 3 0,0-5 0,-2 5 0,2-7 0,-3 1 0,0-1 0,2 0 0,-1 1 0,2-1 0,0 1 0,-2-1 0,1 0 0,-2 1 0,0-1 0,3 1 0,-2-1 0,2 1 0,-3-1 0,0 0 0,0 1 0,0-1 0,0 1 0,0-1 0,0 0 0,0 1 0,0-1 0,0 1 0,0-1 0,0 1 0,0-1 0,0 0 0,0 1 0,0-1 0,0 1 0,0-1 0,0 1 0,0-1 0,0 0 0,0 1 0,0-1 0,0 1 0,0-1 0,0 4 0,0-3 0,0 7 0,3-7 0,-3 3 0,3-4 0,-3 1 0,0-7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18:33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419 1 24575,'14'0'0,"1"0"0,3 0 0,-3 0 0,3 0 0,1 0 0,-4 0 0,3 0 0,0 0 0,-2 0 0,2 0 0,-4 0 0,-3 0 0,2 0 0,-2 0 0,0 0 0,2 0 0,-2 0 0,3 0 0,-3 0 0,2 0 0,-2 0 0,3 0 0,0 0 0,0 0 0,1 0 0,-1 0 0,0 0 0,0 3 0,7 1 0,-9 0 0,8 2 0,-13-5 0,3 5 0,0-2 0,-3-1 0,3 3 0,-4-2 0,1 0 0,-1 1 0,4-1 0,-3 0 0,3 2 0,-3-3 0,2 4 0,-1 0 0,2-1 0,-4-2 0,4 2 0,-3-2 0,3 2 0,-4-2 0,1 2 0,2 0 0,-2 1 0,3 2 0,-4-5 0,0 2 0,1-3 0,-1 4 0,1-1 0,-1 0 0,1 1 0,-1-1 0,0 1 0,1-1 0,-1 1 0,1-1 0,-1 0 0,0-2 0,1 2 0,-1-3 0,1 4 0,-1-1 0,1 1 0,-1-1 0,0 0 0,1 1 0,-1-4 0,1 3 0,-1-2 0,0 2 0,1 0 0,-1 1 0,1-1 0,-1 1 0,1-1 0,-4 1 0,3-1 0,-3 0 0,4 4 0,0-2 0,-1 1 0,1 1 0,0-2 0,3 5 0,-3-6 0,6 7 0,-5-4 0,5 5 0,-5-1 0,9 3 0,-6-2 0,3 2 0,0-3 0,-6 0 0,2 0 0,0-3 0,-2 3 0,2-3 0,0 3 0,-2 0 0,6-3 0,-6 3 0,5-3 0,-5 3 0,2 0 0,0-3 0,-2 3 0,3-3 0,-1 3 0,-3-3 0,4 2 0,-5-6 0,1 3 0,2 3 0,-1-5 0,-2 5 0,-3-4 0,-3 6 0,0 5 0,0-1 0,4 3 0,0-7 0,0 4 0,2-5 0,-2 0 0,0 4 0,2-2 0,-5 2 0,2-4 0,1 0 0,-4 0 0,6-3 0,-5 2 0,5-2 0,-5 3 0,5-3 0,-5 3 0,5-4 0,-6 1 0,4 2 0,-2-5 0,-1 5 0,5-6 0,-6 7 0,3-7 0,-3 6 0,4-2 0,-4 3 0,3-3 0,1 2 0,-4-2 0,4 0 0,-1 2 0,-3-6 0,4 7 0,-1-7 0,-3 6 0,3-5 0,-3 5 0,0-6 0,0 7 0,3-4 0,-2 1 0,2 2 0,-3-5 0,0 5 0,0-2 0,0-1 0,0 4 0,0-7 0,0 6 0,0-5 0,0 5 0,0-6 0,0 7 0,0-7 0,0 6 0,0 1 0,0 1 0,0 2 0,0-3 0,0-3 0,0 2 0,0-6 0,0 7 0,0-7 0,0 3 0,0-4 0,0 1 0,0 3 0,-3-3 0,3 3 0,-3-4 0,0 1 0,2-1 0,-5 3 0,6-2 0,-6 3 0,5-4 0,-2 1 0,0-1 0,2 0 0,-1 1 0,-1-1 0,2 1 0,-2-1 0,0 1 0,2-1 0,-5 4 0,6-3 0,-7 3 0,4 0 0,-1-3 0,-2 3 0,5 0 0,-5-3 0,2 7 0,1-7 0,-4 6 0,6-6 0,-5 3 0,6 0 0,-6-3 0,5 7 0,-5-7 0,2 9 0,1-8 0,-3 5 0,2-7 0,0 1 0,-2 3 0,5-3 0,-5 3 0,6-4 0,-6 4 0,5 1 0,-5 0 0,2 2 0,-3-6 0,0 7 0,3-7 0,-2 3 0,3-4 0,-4 4 0,3-3 0,-5 10 0,7-9 0,-7 4 0,6-5 0,-1 3 0,-2-3 0,3 3 0,-4-4 0,3 4 0,-1-3 0,1 3 0,-3 0 0,4-3 0,-4 7 0,3-7 0,-2 3 0,2 0 0,-2-3 0,3 3 0,-4-4 0,0 4 0,1-2 0,-1 1 0,0-2 0,0 3 0,1-3 0,-1 3 0,0 0 0,-2 0 0,1 0 0,2 0 0,0-4 0,2 1 0,1-1 0,-3 0 0,2 1 0,-2-1 0,-1 1 0,1-1 0,-1 1 0,1-4 0,-1 3 0,1-3 0,-1 4 0,1-4 0,-1 3 0,1-5 0,-1 4 0,1-4 0,-1 5 0,0-3 0,-2 1 0,-2 2 0,0-2 0,-3 3 0,4-4 0,-5 4 0,1-3 0,0 3 0,-1 0 0,5-3 0,-4 2 0,3-2 0,-7 3 0,3 1 0,-4-1 0,5-3 0,-4 3 0,2-3 0,-2 3 0,4 0 0,-5 0 0,4-2 0,-3 1 0,3-2 0,1 0 0,0 2 0,3-5 0,-3 5 0,4-5 0,-5 6 0,-3-7 0,3 7 0,-4-3 0,1 0 0,2 2 0,-2-2 0,4 3 0,-5-3 0,4 2 0,-3-5 0,3 5 0,1-5 0,-4 6 0,3-6 0,-4 2 0,1 0 0,2-2 0,-6 6 0,0-6 0,2 6 0,0-7 0,5 4 0,1-4 0,0 0 0,0 3 0,-1-2 0,4 2 0,-2-3 0,2 0 0,-3 0 0,3 0 0,-2 3 0,5-2 0,-5 2 0,5-3 0,-5 0 0,6 0 0,-7 0 0,7 0 0,-7 0 0,7 0 0,-7 0 0,4 0 0,0 0 0,-3 0 0,5 0 0,-2 0 0,4 0 0,-1 0 0,1 0 0,-1 0 0,1 0 0,-4 0 0,2 0 0,-2 0 0,0-3 0,3 2 0,-3-5 0,0 2 0,3-3 0,-3 3 0,3-1 0,1 1 0,-1 0 0,1-2 0,-1 6 0,3-6 0,-1 5 0,4-5 0,-5 6 0,3-6 0,-1 2 0,-2 1 0,5-3 0,-1 5 0,2-2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1:48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2189 1 24575,'-12'0'0,"-3"0"0,3 0 0,-3 0 0,-1 0 0,-4 0 0,3 0 0,-7 0 0,2 0 0,1 0 0,-4 0 0,9 0 0,-9 0 0,8 0 0,-7 0 0,11 0 0,-11 0 0,11 0 0,-7 0 0,4 0 0,0 0 0,-4 0 0,4 0 0,-1 0 0,-2 0 0,6 0 0,-7 0 0,4 0 0,1 0 0,-1 0 0,0 0 0,0 0 0,1 0 0,-5 0 0,3 0 0,-8 0 0,4 0 0,-5 0 0,-5 0 0,-1 0 0,-5 0 0,0 0 0,-1 4 0,-11-3 0,9 3 0,-9 0 0,17-3 0,-4 7 0,9-7 0,-9 4 0,9-2 0,-4-2 0,6 3 0,3-4 0,-2 4 0,7-3 0,-8 3 0,9-4 0,-5 0 0,1 3 0,3-2 0,-3 3 0,5-4 0,-5 0 0,3 0 0,-3 0 0,4 0 0,-4 0 0,7 3 0,-13-2 0,12 2 0,-9-3 0,3 0 0,3 0 0,-3 0 0,5 0 0,-1 0 0,-4 0 0,3 0 0,-3 0 0,4 0 0,-4 0 0,-1 0 0,-1 0 0,-2 0 0,7 0 0,-8 0 0,9 0 0,-9 0 0,8 0 0,-3 0 0,4 0 0,1 0 0,-1 0 0,4 0 0,-10 0 0,13 0 0,-13 0 0,10 0 0,0 0 0,-3 0 0,7 3 0,-6-2 0,2 2 0,0-3 0,1 0 0,4 0 0,0 0 0,-1 0 0,4 0 0,1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2:15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758 4268 24575,'-20'8'0,"-2"6"0,-4 4 0,-2 9 0,2-8 0,-1 2 0,0 1 0,1-3 0,0 3 0,-1-1 0,1-2 0,4 2 0,-3-4 0,12-1 0,-7 0 0,8-4 0,0 3 0,1-3 0,3 0 0,-3-1 0,3-4 0,-3 0 0,7 0 0,-3 0 0,3 0 0,-3 0 0,0 0 0,0 0 0,0 0 0,0 1 0,-1 2 0,1-2 0,-1 7 0,1-3 0,-1 3 0,0-3 0,0 3 0,1-3 0,-1 3 0,0-3 0,1 3 0,-1-7 0,1 6 0,-1-2 0,0 4 0,4-1 0,-3-3 0,3 2 0,-4-2 0,1 3 0,-1-4 0,4 0 0,-3 0 0,7-3 0,-7 6 0,6-2 0,-6 4 0,6 4 0,-6-3 0,2 7 0,-3-3 0,3 5 0,-3 5 0,3 1 0,-5 5 0,1 0 0,4 6 0,-4-4 0,8 10 0,-7-11 0,7 5 0,-3-10 0,0 9 0,3-18 0,-3 7 0,4-19 0,0-1 0,0-4 0,0 0 0,0 4 0,0 0 0,0 9 0,0 2 0,0 3 0,4 6 0,1-4 0,4 9 0,0-9 0,-4-1 0,3-1 0,-4-4 0,4 0 0,-3-1 0,2-5 0,-6 5 0,6-3 0,-3 3 0,0-4 0,3-1 0,-2 1 0,-1-1 0,3 1 0,-3 0 0,1-1 0,2 1 0,-3-1 0,3-3 0,4 6 0,-3-6 0,3 7 0,-6-7 0,2 3 0,-3-7 0,3 6 0,0-6 0,1 3 0,-1-4 0,0 4 0,0-3 0,1 3 0,3 0 0,-3-3 0,6 6 0,-2-5 0,3 5 0,1-5 0,0 6 0,-1-7 0,5 8 0,1-7 0,1 3 0,2-4 0,-3 4 0,21 6 0,-1 1 0,4 3 0,-8-4 0,-7 0 0,2 0 0,6 0 0,-1 1 0,0-1 0,0 1 0,-5-1 0,4-4 0,-4 3 0,1-7 0,-3 3 0,-4-4 0,-1-1 0,1 1 0,-5-5 0,-5 0 0,-1 0 0,-7-4 0,3 7 0,4-6 0,8 2 0,9-3 0,5 0 0,6 0 0,-4 0 0,10 0 0,-11 0 0,5 0 0,-5 0 0,-1 0 0,0 0 0,-5 0 0,-1 0 0,-5 0 0,-1 0 0,1 0 0,-5 0 0,3 0 0,-7 0 0,8 0 0,-9 0 0,4 0 0,0 0 0,-3 0 0,8 0 0,-9 0 0,9 0 0,-9 0 0,9 0 0,-8 0 0,3 0 0,-5 0 0,5 0 0,-3 0 0,7 0 0,-7 0 0,3 0 0,0 0 0,-3 0 0,7 0 0,-7 0 0,19 0 0,-17 0 0,17 0 0,-19 0 0,8 0 0,-9 0 0,9 0 0,-9 0 0,4 0 0,-4 0 0,0 0 0,-5 0 0,4 0 0,-7 0 0,7 0 0,1 0 0,10-4 0,1-1 0,9-9 0,-4 0 0,5-4 0,-5 3 0,4-2 0,-4 3 0,0-4 0,-1 0 0,-5 4 0,-5 2 0,3 0 0,-7 3 0,3-3 0,-4 4 0,-1 0 0,1 0 0,0 0 0,-1 0 0,1 1 0,-5-1 0,4 0 0,-7 1 0,7-1 0,-7 1 0,9-4 0,-8 3 0,9-3 0,-10 4 0,7-1 0,-7 1 0,6-1 0,-6 1 0,3-1 0,0 4 0,-3-2 0,3 2 0,-4-3 0,0 0 0,0-1 0,0 4 0,0-2 0,0 2 0,0-3 0,0 3 0,0-2 0,0 2 0,0-3 0,-3-1 0,2 1 0,-2 0 0,0 0 0,2 0 0,-2 0 0,3-1 0,0 1 0,0 0 0,0 0 0,1 0 0,-1-4 0,0 3 0,1-7 0,-1 7 0,1-7 0,-1 7 0,0-7 0,0 7 0,1-6 0,-1 6 0,-2-7 0,1 7 0,-5-3 0,5 4 0,-2-1 0,0-2 0,2-6 0,-5 0 0,6 1 0,-3-4 0,4 6 0,0-7 0,0 4 0,0-4 0,0 3 0,0-3 0,0 4 0,0-4 0,0 3 0,0-3 0,0 4 0,0-4 0,0 3 0,0-7 0,0 3 0,0-1 0,1-2 0,-1 2 0,1-3 0,-1-1 0,0 5 0,0 1 0,4-3 0,-7 9 0,5-4 0,-9 8 0,2 1 0,-3-2 0,0 4 0,0 0 0,3-4 0,-2 3 0,3-7 0,-4 4 0,0-5 0,0 0 0,0 0 0,0 1 0,0-1 0,0 4 0,0-3 0,0 7 0,0-6 0,0 6 0,0-7 0,0 7 0,0-10 0,0 5 0,0-2 0,0 0 0,0 7 0,0-7 0,0 7 0,0-3 0,0 1 0,0 1 0,0-5 0,-4 6 0,0-7 0,0 7 0,-3-7 0,3 7 0,0-7 0,-3 3 0,3-3 0,-4-1 0,3 4 0,-2-7 0,3 6 0,-1-7 0,-2 4 0,2 0 0,-2-3 0,-1 3 0,0 1 0,0 0 0,1 7 0,-1-7 0,1 3 0,-1-3 0,0 3 0,0-3 0,1 3 0,-1-3 0,0 3 0,-3-3 0,3 3 0,-4-4 0,5 5 0,-1-4 0,1 7 0,-5-7 0,4 3 0,-3 0 0,0-3 0,3 7 0,-7-10 0,3 6 0,0-7 0,1 3 0,4 4 0,-5-2 0,4 2 0,-4-4 0,1 0 0,3 4 0,-4-2 0,1 2 0,3 0 0,-3-3 0,3 7 0,1-3 0,-4 4 0,3-4 0,-3 2 0,3-2 0,1 4 0,0 0 0,0 0 0,-1 0 0,-2-4 0,-2 2 0,-7-5 0,6 5 0,-5 2 0,10-3 0,-3 8 0,3-8 0,1 6 0,0 0 0,3-2 0,-2 5 0,2-6 0,-3 3 0,3-3 0,-3 3 0,3-2 0,-3 2 0,3-3 0,-2 0 0,2 0 0,-3-1 0,3 1 0,-3 3 0,7-2 0,-4 2 0,4-7 0,3 3 0,-2-7 0,6 7 0,-3-7 0,3 7 0,1-6 0,-1 2 0,1-8 0,0 3 0,0-8 0,0 8 0,1-7 0,-1 7 0,0-3 0,0 4 0,-4 4 0,3-2 0,-6 5 0,6-5 0,-3 2 0,0-4 0,4-4 0,-4 3 0,4-7 0,0 7 0,1-8 0,-1 8 0,0-3 0,-1 5 0,-2 3 0,2-3 0,-6 3 0,5 0 0,-2-3 0,0 7 0,3-6 0,-6 2 0,6 0 0,-6-3 0,2 7 0,0-7 0,-2 7 0,3-7 0,-4 7 0,0-6 0,0 5 0,0-1 0,0-1 0,0 3 0,0-3 0,0 3 0,3-3 0,-2 3 0,2-6 0,-3 6 0,4-14 0,-3 8 0,2-5 0,-3 5 0,0 2 0,0 0 0,0-3 0,0 7 0,0-3 0,0 4 0,0 0 0,0 0 0,0-1 0,0 1 0,0 0 0,0 0 0,0 0 0,0 0 0,0-4 0,0 3 0,0-7 0,0 7 0,0-7 0,0 7 0,0-7 0,0 3 0,0-3 0,0 3 0,0-3 0,0 3 0,0 0 0,0-2 0,0 5 0,-3-1 0,2-1 0,-5 3 0,5-3 0,-6 0 0,3 3 0,0-3 0,-2 3 0,5-2 0,-6 1 0,3-2 0,-3 4 0,3 0 0,-6-7 0,9 5 0,-9-5 0,6 7 0,-4-4 0,4 3 0,-2-3 0,2 4 0,0 0 0,-3-4 0,3 3 0,-3-3 0,-4 3 0,3 1 0,-4-4 0,5 3 0,0-3 0,-1 0 0,1 3 0,-4-4 0,2 1 0,-2 3 0,0-3 0,3 3 0,-4-3 0,5 3 0,-4-3 0,3 3 0,-6-2 0,6 5 0,-6-5 0,6 9 0,-3-2 0,0-1 0,-1 3 0,0-2 0,1 3 0,0 0 0,3 0 0,-3 0 0,0 0 0,3 0 0,-3 0 0,4 0 0,0 0 0,0 0 0,-1 0 0,1 0 0,0 0 0,3-3 0,-2-1 0,2 0 0,-3-3 0,0 7 0,-1-4 0,1 4 0,0 0 0,0 0 0,-4 0 0,3 0 0,-3 0 0,4 0 0,0 0 0,0 0 0,-1 0 0,8-7 0,1-1 0,10-8 0,-2 0 0,6-4 0,-2-1 0,4-5 0,-3 1 0,2-1 0,-3 0 0,0 5 0,3-4 0,-7 9 0,6-5 0,-6 6 0,2-1 0,-3 0 0,-1 4 0,1-2 0,0 2 0,-1 0 0,-3 1 0,3 0 0,-3 3 0,0-3 0,2 7 0,-5-2 0,5 2 0,-2-3 0,0-1 0,2 1 0,-5 0 0,5 0 0,-2-3 0,3 2 0,1-6 0,-1 5 0,0-1 0,-3 2 0,2 1 0,-1-4 0,2 3 0,1-7 0,-1 7 0,0-6 0,0 6 0,-2-7 0,1 3 0,-5 0 0,6-3 0,-3 3 0,1 1 0,2-4 0,-6 3 0,5-4 0,-5 1 0,6-1 0,-2-3 0,-1 6 0,-1-5 0,1 7 0,-3-1 0,6-3 0,-7 3 0,4-4 0,-1 1 0,-2-1 0,6 0 0,-6-4 0,3 3 0,-1-3 0,-2 0 0,6 3 0,-6-3 0,2 4 0,-3 5 0,0-4 0,0 7 0,0-3 0,0 4 0,0-1 0,0 1 0,0 0 0,0 0 0,0 0 0,0 0 0,0 0 0,0-1 0,0 1 0,0 0 0,0 0 0,0 0 0,0 0 0,-3-4 0,-1 3 0,-1-3 0,-1 0 0,1 3 0,-2-7 0,-1 7 0,1-3 0,-1 0 0,1 3 0,0-3 0,3 0 0,-6 3 0,5-3 0,-9 0 0,6 3 0,-6-3 0,5 4 0,-1 0 0,-1-1 0,2 1 0,-5-1 0,6 1 0,-7-1 0,7 1 0,-7-5 0,7 4 0,-7-3 0,7 4 0,-7-1 0,7 1 0,-6 3 0,6-3 0,-7 3 0,7-3 0,-3 2 0,0-1 0,3 2 0,-6-4 0,6 4 0,-3-2 0,4 5 0,0-5 0,0 5 0,0-5 0,0 5 0,-1-6 0,1 7 0,-4-7 0,3 6 0,-7-2 0,4-1 0,-5 3 0,0-2 0,1 3 0,-1 0 0,4 0 0,-3 0 0,7 0 0,-7 0 0,7 0 0,-3 0 0,4-4 0,3 0 0,1-3 0,3-4 0,3 3 0,1-6 0,4-3 0,0 0 0,0-3 0,0 5 0,0-1 0,0 0 0,-1 4 0,0 1 0,1 0 0,-4 3 0,-1-3 0,1 0 0,-3 0 0,5-1 0,-2-3 0,0 3 0,3-4 0,-6 1 0,6-5 0,-2 7 0,3-14 0,-4 14 0,2-6 0,-5 8 0,2 4 0,-3 0 0,0 0 0,0-1 0,0 1 0,0 0 0,0 0 0,0 0 0,0 0 0,0-1 0,0 1 0,0 0 0,0 0 0,0 0 0,0 0 0,0-4 0,0 3 0,-3-3 0,-1 0 0,-4 3 0,-3-7 0,3 7 0,-3-7 0,3 7 0,-3-3 0,3 0 0,-3 2 0,3-2 0,1 4 0,-4 0 0,3 0 0,-3-1 0,0 4 0,3-2 0,-3 5 0,0-2 0,3 3 0,-7 0 0,7 0 0,-3 0 0,4 0 0,0 0 0,0 0 0,0 0 0,0 0 0,-1 0 0,1 0 0,0 0 0,-4 3 0,3 1 0,-3 4 0,4-1 0,0 3 0,-1-2 0,1 7 0,-1-7 0,1 3 0,3-4 0,-3 4 0,6-3 0,-5 3 0,5-4 0,-2 0 0,3-7 0,0-9 0,0-4 0,0-11 0,0 7 0,0-8 0,0 9 0,0-1 0,0 2 0,0 4 0,0-5 0,0 4 0,0-3 0,0 7 0,0-3 0,0 0 0,0 3 0,0-3 0,0 4 0,0 0 0,0 0 0,0 0 0,-4-1 0,4 1 0,-7-4 0,3 3 0,0-3 0,-3 4 0,3-4 0,-3 3 0,-1-3 0,4 4 0,-2 3 0,2-2 0,-3 2 0,0 0 0,3-3 0,-3 7 0,3-7 0,-3 7 0,3-7 0,-5 3 0,4 0 0,-5-2 0,2 5 0,1-2 0,0 3 0,3-3 0,-2 2 0,2-2 0,-3 0 0,0 2 0,3-6 0,-3 7 0,3-4 0,-3 4 0,0-3 0,0 2 0,0-2 0,0 3 0,-1-3 0,1 2 0,0-2 0,0 3 0,0 0 0,0 0 0,0-3 0,-1 2 0,1-2 0,0 3 0,0 0 0,0 0 0,0 0 0,-1 0 0,-2-3 0,1 2 0,-5-3 0,6 4 0,-7 0 0,7-3 0,-3 2 0,4-2 0,-4 3 0,3 0 0,-3 0 0,4 0 0,-1 0 0,1 0 0,0 0 0,0 0 0,-3 0 0,2 0 0,-3 0 0,0 0 0,3 0 0,-3 0 0,4 0 0,-4 0 0,3 0 0,-7 0 0,7 0 0,-3 0 0,1 0 0,1 0 0,-5 0 0,6-3 0,-3 2 0,0-2 0,3 3 0,-7 0 0,7 0 0,-3 0 0,0 0 0,3 0 0,-10 0 0,9 0 0,-5 0 0,7 0 0,0 0 0,-4 3 0,3 1 0,-3 1 0,0 1 0,3-2 0,-3 0 0,3 3 0,1-7 0,-4 7 0,3-3 0,-3 3 0,4-3 0,-4 3 0,3-3 0,-3 3 0,4 0 0,0-3 0,0 2 0,0-5 0,3 5 0,-3-2 0,0 0 0,-1 3 0,-2-7 0,3 7 0,0-3 0,3 3 0,-3-4 0,3 4 0,-3-3 0,3 3 0,-2-3 0,2 2 0,0-2 0,-2 3 0,5 0 0,-6 0 0,3-3 0,0 2 0,-2-2 0,5 3 0,-5 0 0,2 0 0,0 0 0,-2 0 0,2 3 0,-3-2 0,3 2 0,0-3 0,1-3 0,2 3 0,-2-4 0,0 1 0,2 3 0,-2-3 0,3 3 0,0 0 0,0 0 0,0 0 0,0 0 0,3-3 0,1 2 0,3-5 0,-3 5 0,2-5 0,-2 5 0,3-2 0,0 3 0,0-3 0,-3 2 0,3-2 0,-4 3 0,1 0 0,3 0 0,-7 0 0,4 0 0,-1 0 0,-3 0 0,7 0 0,-7 0 0,4 0 0,-4 1 0,0-1 0,3 0 0,-2 0 0,2 0 0,-3 0 0,0 0 0,0 0 0,3 0 0,-2 0 0,2 0 0,-10-3 0,-2-1 0,-11-3 0,-1 0 0,-5 0 0,0 0 0,0 0 0,1 0 0,4 3 0,-4 2 0,4 3 0,-1-3 0,2 2 0,8-3 0,-2 4 0,6-4 0,-3 3 0,3-7 0,1 7 0,0-7 0,0 7 0,0-3 0,0-1 0,0 4 0,-1-6 0,4 5 0,-2-2 0,2 3 0,-3 0 0,0-3 0,0 2 0,3-2 0,-3 3 0,7 0 0,-7 0 0,6 0 0,-2 0 0,3 0 0,0 0 0,0 0 0,0 0 0,0 0 0,3 0 0,1 0 0,4 4 0,-4-3 0,3 7 0,-7-3 0,4-1 0,-4 8 0,0-6 0,0 12 0,0-8 0,0 3 0,0-5 0,0 1 0,0-5 0,0 0 0,0-4 0,0 0 0,0 0 0,0 0 0,0 1 0,0-1 0,0 0 0,0 0 0,0 0 0,0 0 0,0 0 0,0 0 0,0 3 0,0-2 0,0 2 0,0 1 0,0-3 0,0 3 0,0-4 0,0 0 0,0 0 0,0 4 0,0-3 0,3 2 0,-2-3 0,2 1 0,-3-1 0,0 0 0,0 0 0,3 0 0,-2 0 0,2 0 0,0 0 0,-2 0 0,5-3 0,-2-1 0,3-3 0,0 0 0,-10 7 0,-3-2 0,-5 6 0,-1 0 0,5-3 0,0 3 0,-1-4 0,1 0 0,3 0 0,-2 0 0,2 0 0,0 0 0,-2 0 0,1 4 0,-2-3 0,0 3 0,-4 0 0,6-3 0,-6 6 0,7-6 0,-4 7 0,1-7 0,0 3 0,-1 0 0,1 0 0,-1 1 0,0 3 0,1-3 0,-5 0 0,4 2 0,-3-5 0,3 5 0,1-6 0,-1 3 0,4-4 0,-2 0 0,5 0 0,-5 0 0,5 3 0,-5-2 0,5 2 0,-2-2 0,3-1 0,-4 0 0,4 3 0,-4-2 0,4 3 0,0-4 0,0 0 0,0 0 0,0 4 0,0-3 0,0 3 0,0 0 0,0-3 0,0 7 0,0-4 0,0 5 0,0-1 0,0-3 0,0 3 0,0-3 0,0-1 0,0 4 0,0 0 0,0 1 0,0-1 0,0-4 0,0 0 0,0-3 0,0 3 0,0 0 0,0-3 0,0 6 0,0-6 0,4 7 0,0-7 0,3 3 0,0-4 0,1 3 0,-1-2 0,0 3 0,0-4 0,0 0 0,0 0 0,-3 0 0,3 4 0,-3-3 0,6 6 0,-2-6 0,3 6 0,-7-6 0,2 3 0,-5-4 0,5 0 0,-5 0 0,5 0 0,-5 0 0,5 0 0,-5 0 0,5 0 0,-2 0 0,3 0 0,0 0 0,-3 0 0,2-3 0,-2 3 0,0-4 0,3 5 0,-4-5 0,1 4 0,3-3 0,-3 0 0,3 2 0,0-2 0,0 3 0,0-3 0,0 2 0,0-5 0,0 5 0,0-5 0,0 5 0,0-2 0,0 0 0,0 2 0,0-2 0,0 0 0,4 2 0,-3-2 0,3 1 0,-4-2 0,0 0 0,0-2 0,0 2 0,0-3 0,0 0 0,-3 7 0,-4 1 0,-1 8 0,-6 0 0,2 4 0,-3-4 0,3 1 0,-2-3 0,6-2 0,-5 0 0,5-1 0,-6-1 0,6-2 0,-5 3 0,2-4 0,0 0 0,-3 0 0,3 0 0,-3 0 0,3 1 0,-2-1 0,2 0 0,0 0 0,-2 0 0,2 0 0,0 0 0,-3 0 0,3 0 0,-3 0 0,3 0 0,-2-3 0,2 2 0,0-2 0,-2 3 0,2 0 0,-4 0 0,1-3 0,0 2 0,3-2 0,-2 3 0,2 0 0,-7 1 0,3-1 0,-3 0 0,4 0 0,0 0 0,-1 0 0,-2 1 0,1-1 0,-2 0 0,4 0 0,0 0 0,0 0 0,0 0 0,0-3 0,3 2 0,-3-2 0,3 3 0,-3 0 0,0-3 0,0 3 0,0-7 0,3 7 0,-2-7 0,2 7 0,-4-6 0,4 5 0,-2-2 0,2 0 0,-3 2 0,0-2 0,0 3 0,0-3 0,3 2 0,-3-5 0,6 5 0,-5-5 0,5 5 0,-5-5 0,5 5 0,-5-2 0,2 3 0,0 0 0,-3 0 0,3 0 0,1 0 0,-4 0 0,6 0 0,-5 0 0,5 0 0,-5 0 0,5 0 0,-2 1 0,0-1 0,2 0 0,-2 0 0,0 0 0,2 0 0,-2 0 0,-1 0 0,4 0 0,-4 0 0,1 0 0,2 0 0,-5 4 0,5 1 0,-6 3 0,3 1 0,-1-1 0,-2 1 0,3-1 0,-1-3 0,-2 3 0,6 1 0,-6 1 0,3 3 0,0-5 0,-3 1 0,6 4 0,-3-3 0,1 3 0,2-5 0,-6-3 0,6 3 0,-2-3 0,3 3 0,0 1 0,-3-1 0,2 5 0,-3-3 0,4 7 0,0-2 0,0 3 0,0-4 0,0 11 0,0-18 0,0 12 0,0-18 0,0 3 0,0 0 0,0 1 0,0 8 0,4-3 0,0 3 0,4 0 0,0-4 0,0 4 0,0-4 0,0 0 0,0-1 0,-1 1 0,1-1 0,0 1 0,-1-4 0,1 2 0,0-2 0,-1 4 0,1-1 0,0 1 0,0-1 0,-1 1 0,1-4 0,0 2 0,-1-2 0,1 0 0,-1 3 0,0-7 0,1 6 0,-1-6 0,1 3 0,-4-4 0,2 0 0,-2 0 0,0 0 0,2 0 0,-5 0 0,5 0 0,-5 0 0,5 0 0,-2 0 0,0 0 0,2-3 0,-5 3 0,5-4 0,-2 5 0,0-1 0,2-4 0,-2 4 0,3-6 0,-3 5 0,2-5 0,-2 2 0,3 0 0,-3 1 0,2 0 0,-2 2 0,3-5 0,0 5 0,0-5 0,0 5 0,-3-2 0,3 0 0,-3 2 0,3-5 0,-3 5 0,2-5 0,-5 5 0,5-5 0,-2 2 0,3-3 0,0 0 0,0 0 0,0 0 0,0 0 0,0 0 0,0 3 0,0-2 0,0 5 0,0-5 0,0 2 0,0 0 0,0-2 0,0 5 0,0-2 0,0 0 0,0 2 0,4-5 0,-3 5 0,7-1 0,-7-1 0,6 3 0,-6-3 0,7 0 0,-3 2 0,3-1 0,1 3 0,-4-1 0,2-3 0,-2 3 0,0-3 0,3 4 0,-7-1 0,6 0 0,-6-3 0,3 3 0,-4-3 0,4 0 0,-3 2 0,3-5 0,-4 5 0,3-2 0,-2 3 0,2-3 0,-3-1 0,0 0 0,0-2 0,0 2 0,8-3 0,8 0 0,4 0 0,4 0 0,-1 0 0,2 0 0,6 0 0,-6 4 0,4 1 0,-9 4 0,3-1 0,1-3 0,-4 3 0,4-3 0,-6-1 0,-3 4 0,2-4 0,-3 1 0,0 2 0,4-2 0,-8-1 0,3 3 0,0-6 0,-7 6 0,6-7 0,-8 7 0,5-6 0,0 6 0,-1-6 0,1 2 0,-1-3 0,-3 3 0,3-2 0,-7 2 0,6 1 0,-6-4 0,3 4 0,0-4 0,-3 0 0,3 3 0,0-2 0,-3 2 0,6-3 0,-6 0 0,7 0 0,-3 0 0,-1 0 0,4 0 0,0 0 0,-2 0 0,0 0 0,-2 0 0,-3 0 0,7 0 0,-7 0 0,7 0 0,-7 0 0,6 0 0,-2 0 0,0 0 0,2 0 0,-6 0 0,7-4 0,-7 0 0,7 0 0,-7-2 0,2 5 0,-3-2 0,4-1 0,-3 0 0,3 0 0,-4-2 0,0 5 0,0-2 0,7-4 0,-5 5 0,5-8 0,-7 10 0,0-7 0,0 6 0,0-5 0,0 2 0,0 0 0,0-2 0,0 5 0,0-5 0,0 5 0,0-2 0,-3 0 0,3 2 0,-4-6 0,5 7 0,-5-7 0,4 6 0,-7-5 0,7 2 0,-3-3 0,3 0 0,-3 0 0,2 0 0,-2-1 0,3 1 0,0 0 0,-3 0 0,2 0 0,-2 0 0,3 3 0,0-7 0,0 10 0,1-9 0,-1 6 0,0-4 0,0 1 0,0 0 0,0 0 0,0 0 0,0 0 0,4-1 0,-3 1 0,3 0 0,-4 3 0,0-3 0,0 3 0,0 0 0,0-2 0,0 2 0,0 0 0,0-2 0,0 2 0,0 0 0,0-3 0,0 7 0,-3-7 0,2 3 0,-2 0 0,3 1 0,-3 0 0,3 2 0,-3-5 0,3 2 0,0 0 0,0-3 0,0 3 0,0 1 0,-3-4 0,2 3 0,-2 0 0,0-2 0,2 2 0,-2 0 0,0-2 0,2 5 0,-2-6 0,3 3 0,0-3 0,0 0 0,0 3 0,-3-2 0,2 5 0,-5-5 0,-1 5 0,-1-2 0,-2 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2:18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1963 244 24575,'-20'0'0,"5"0"0,0 0 0,7 0 0,-7 0 0,3 0 0,0 0 0,-2 0 0,2 0 0,-4 3 0,0 1 0,1 1 0,-1 2 0,0-3 0,-4 0 0,3 3 0,-3-2 0,5-1 0,-1 3 0,4-3 0,-3 0 0,3-1 0,-3 1 0,3-3 0,-3 2 0,3 0 0,0-2 0,-2 3 0,2-4 0,-4 3 0,0-2 0,1 3 0,-5-1 0,3-2 0,-3 3 0,4-4 0,-4 0 0,3 4 0,-15-4 0,14 4 0,-14 0 0,11-3 0,-5 2 0,1-3 0,-1 4 0,0-3 0,0 3 0,1-4 0,-1 4 0,0-3 0,1 3 0,-1-1 0,5-2 0,-4 3 0,8-4 0,-7 4 0,7-3 0,-3 3 0,4-4 0,0 0 0,1 3 0,-5-2 0,3 2 0,-3-3 0,-12 0 0,8 0 0,-9 0 0,9-3 0,2-2 0,-3-8 0,3 1 0,2-1 0,5-2 0,-1 6 0,4 1 0,4 2 0,2 5 0,-11-2 0,-2-1 0,-12-1 0,0-4 0,4-3 0,-9 1 0,2-11 0,2 11 0,0-11 0,6 8 0,0-3 0,1 0 0,-1 0 0,5 0 0,-4 4 0,8-2 0,-3 3 0,8 0 0,-3 0 0,7 5 0,-3 3 0,4-2 0,0 5 0,3-6 0,-2 7 0,2-7 0,-3 3 0,3-3 0,-3 0 0,7 0 0,-1 3 0,2 1 0,2 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2:20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2:21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2:26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68 24575,'16'0'0,"-5"0"0,4 0 0,-3 0 0,0 0 0,2 0 0,-6 0 0,3 0 0,0 0 0,1 4 0,-1-3 0,0 2 0,0 1 0,-3-4 0,3 4 0,-4-1 0,4-2 0,-3 2 0,3 0 0,-4-2 0,4 2 0,-3 0 0,6-2 0,-6 2 0,7-3 0,-3 4 0,-1-4 0,4 4 0,-3-1 0,3-2 0,1 6 0,-1-6 0,1 2 0,0 1 0,-5-3 0,4 2 0,-3-3 0,3 0 0,-3 3 0,3-2 0,-3 2 0,3-3 0,1 0 0,-4 3 0,2-2 0,-2 2 0,0 0 0,5-2 0,-4 2 0,2 0 0,-4-2 0,0 6 0,-3-6 0,2 2 0,-3-3 0,4 0 0,-3 3 0,7-2 0,-7 2 0,3-3 0,0 0 0,-3 0 0,6 0 0,-6 0 0,3 0 0,0 0 0,-3 0 0,3 0 0,0 0 0,-3 0 0,2 0 0,4 0 0,-5 0 0,5 0 0,-3 0 0,-3 0 0,7 0 0,-7 0 0,2 0 0,1 0 0,-3 0 0,7 0 0,-3 0 0,-1 0 0,4 0 0,-3 0 0,3 0 0,-3-3 0,3 2 0,-7-5 0,6 5 0,-2-6 0,0 7 0,3-7 0,-7 2 0,6 1 0,-2-3 0,7 3 0,-3-4 0,3 0 0,-7 4 0,2-3 0,-6 6 0,7-6 0,-7 6 0,3-6 0,-4 7 0,3-7 0,-2 6 0,3-6 0,-4 7 0,4-7 0,-3 6 0,3-6 0,0 7 0,-3-7 0,3 6 0,-4-5 0,0 5 0,0-5 0,0 5 0,3-5 0,-2 2 0,2 0 0,-3 1 0,0-1 0,0 4 0,0-7 0,0 7 0,-3-7 0,2 6 0,-8-2 0,1 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2:28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1071 1 24575,'-16'0'0,"4"0"0,-3 0 0,3 3 0,-3-2 0,3 6 0,-3-3 0,3 0 0,-3 3 0,-1-6 0,4 2 0,-3 1 0,7-3 0,-3 2 0,0 1 0,3-4 0,-3 4 0,4-1 0,0-2 0,0 2 0,0 0 0,-1-2 0,1 2 0,0 0 0,0-2 0,0 2 0,-4 1 0,3-4 0,-7 7 0,3-2 0,0-1 0,-2 3 0,2-3 0,-8 4 0,3 0 0,-10 0 0,9 0 0,-4 0 0,6 0 0,0-4 0,1 3 0,-1-6 0,0 6 0,0-3 0,1 0 0,-1 3 0,0-6 0,5 3 0,-4-4 0,3 3 0,0-2 0,1 2 0,4-3 0,-4 0 0,3 0 0,-3 0 0,4 0 0,0 0 0,-1 0 0,1 0 0,0 0 0,0 0 0,0 0 0,0 0 0,0 0 0,-1 0 0,-2 0 0,1 0 0,-2 0 0,4 0 0,-4 0 0,0 0 0,-1 0 0,-3 0 0,7 4 0,-7-4 0,7 3 0,-7-3 0,7 0 0,-7 0 0,7 0 0,-3 0 0,0 0 0,3 0 0,-3 0 0,0 0 0,3 0 0,-3 0 0,4 0 0,0 0 0,0 0 0,0 0 0,0 0 0,0 0 0,-1 0 0,4-3 0,1-1 0,3 0 0,0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3:15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0 508 24575,'0'-10'0,"0"-1"0,0 1 0,0 3 0,0-6 0,0 7 0,0-9 0,0 4 0,0-3 0,0-2 0,0 5 0,0-2 0,0 3 0,0 0 0,0 2 0,0-1 0,0 4 0,0-2 0,0 2 0,0 0 0,0 1 0,0-1 0,0 0 0,0 1 0,0-1 0,0 1 0,0-1 0,0 0 0,0 1 0,0-1 0,0 1 0,0-1 0,0 0 0,0 1 0,0-1 0,0 0 0,0 1 0,0-1 0,0-2 0,0 2 0,0-2 0,0 2 0,0 1 0,0-1 0,0 0 0,0-2 0,0 2 0,0-2 0,0 2 0,0 1 0,0-1 0,0 1 0,0-1 0,2 2 0,1 1 0,1 2 0,1 0 0,-1 0 0,1 0 0,0 0 0,-1 0 0,1 2 0,-1 1 0,1 1 0,-1 1 0,1-3 0,-1 3 0,1-3 0,-1 3 0,1-3 0,-2 2 0,1-1 0,-2 1 0,3 1 0,-1-1 0,1 1 0,-1-1 0,1 1 0,-1-3 0,1 3 0,-1-3 0,1 3 0,0-1 0,-1 1 0,3-1 0,1 1 0,-1 0 0,3 0 0,-5 0 0,4 0 0,-3-3 0,3 3 0,-4-5 0,2 5 0,-2-5 0,-1 2 0,1 0 0,-1-1 0,1 1 0,-1-2 0,1 0 0,0 0 0,-1 0 0,1 0 0,-1-2 0,-1-1 0,1 0 0,-2-1 0,3 2 0,-3-3 0,2 3 0,-1-3 0,1 3 0,-1-3 0,1 1 0,-3-1 0,3 0 0,-2 3 0,1-2 0,1 1 0,-4-1 0,4-1 0,-3 0 0,1 1 0,-2-1 0,0 1 0,0-1 0,0 0 0,0-2 0,0 2 0,0-2 0,0 2 0,0-2 0,0 2 0,0-5 0,0 5 0,0-4 0,0 1 0,0-2 0,0 0 0,0 0 0,0 2 0,0-2 0,-3 3 0,1-1 0,-1-1 0,-1 3 0,3-1 0,-1 3 0,0-1 0,2 0 0,-2 1 0,2-1 0,2 3 0,0 0 0,3 2 0,-1 0 0,-1-2 0,-3 1 0,-3-1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3:17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16 689 24575,'0'-7'0,"0"-3"0,0 2 0,0-5 0,0 0 0,0-4 0,0 3 0,0-5 0,0 7 0,0-7 0,0 5 0,0 1 0,0 0 0,0 3 0,0-1 0,0 4 0,0 0 0,0 0 0,-4-1 0,3 0 0,-4-1 0,5 4 0,0-3 0,-2 1 0,1 2 0,-1-4 0,2 1 0,0 0 0,0-1 0,0 4 0,0-5 0,0 5 0,0-5 0,0 5 0,0-4 0,0 3 0,0-3 0,0 4 0,0-5 0,0 5 0,0-5 0,0 5 0,0-2 0,2 0 0,1-1 0,0 1 0,1-3 0,-3 2 0,3 1 0,-3-3 0,5 0 0,-5 0 0,5 0 0,-3 1 0,2 3 0,0-3 0,-3 4 0,3-5 0,-3 5 0,3-5 0,0 5 0,-3-2 0,3 0 0,-3 2 0,3-5 0,0 5 0,0-5 0,-1 5 0,1-4 0,-2 4 0,1-5 0,-1 2 0,2 1 0,0 0 0,0 0 0,-1 1 0,1-5 0,0 5 0,-2-3 0,-1 4 0,-2 3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4:01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1 24575,'11'0'0,"0"0"0,-6 0 0,5 0 0,-3 2 0,3 1 0,0 0 0,0 1 0,-4-1 0,3 2 0,-4 0 0,6 0 0,-4-1 0,3 1 0,-5 0 0,2 0 0,0-1 0,-2-1 0,2 1 0,0-1 0,-2 2 0,5 0 0,-5-1 0,2 1 0,0 0 0,-2-1 0,2 1 0,-3 0 0,3-3 0,-1 2 0,1-1 0,-3 1 0,1 1 0,-1-3 0,1 2 0,2-1 0,-2 2 0,2 0 0,0-1 0,0 3 0,3 1 0,-3-1 0,3 0 0,-3 0 0,3-1 0,-2 1 0,1 0 0,-1-2 0,2 5 0,0-2 0,0 2 0,0 0 0,0 0 0,-2-3 0,1 3 0,-1-3 0,2 4 0,-2-4 0,1 3 0,-4-5 0,2 4 0,-2-4 0,0 2 0,-1 0 0,1-2 0,-3 2 0,0-3 0,-2 1 0,0-1 0,0 1 0,0-1 0,0 1 0,0-1 0,0 1 0,0-1 0,0 1 0,-2-2 0,0-1 0,-3-2 0,1 0 0,-1 0 0,-2 0 0,2 0 0,-2 0 0,2 0 0,-2 0 0,2 0 0,-5 2 0,5-2 0,-2 3 0,0-3 0,2 0 0,-2 2 0,2-2 0,0 4 0,1-3 0,-1 3 0,0-4 0,1 2 0,-1 0 0,1-1 0,-3 1 0,1-2 0,-1 0 0,3 0 0,-3 0 0,1 0 0,-1 0 0,0 0 0,2 0 0,-2 0 0,2 0 0,1 0 0,-1 0 0,0 0 0,1 0 0,-1 0 0,1 0 0,-1 0 0,0 0 0,1 0 0,-1 0 0,0 0 0,1 0 0,-1-2 0,1-1 0,1-1 0,-1-1 0,3 0 0,-3-2 0,4 2 0,-3-5 0,1 5 0,2-4 0,-2 4 0,2-3 0,0 4 0,2 1 0,0 1 0,3 2 0,-1 0 0,1 0 0,2 0 0,-2 0 0,4 0 0,-3 2 0,3-1 0,-4 3 0,5-1 0,-3-1 0,1 2 0,1-1 0,-3 2 0,3 0 0,-4-3 0,5 3 0,-5-3 0,4 3 0,-4 0 0,5 0 0,-5-1 0,2 1 0,0-2 0,-2 1 0,5-1 0,-5 1 0,2 1 0,0 0 0,-2-1 0,2 1 0,-3 0 0,3-1 0,-1 1 0,1 0 0,-3-1 0,3 1 0,-2 0 0,2-1 0,-2 1 0,0 2 0,-1-2 0,1 2 0,0-2 0,-1-1 0,1 1 0,-1-1 0,3 5 0,-2-3 0,2 3 0,-2-2 0,-1-2 0,3 2 0,-1 0 0,1 1 0,-2 0 0,0 1 0,-1-4 0,1 5 0,0-5 0,0 4 0,0-1 0,-2 0 0,1 1 0,-1-1 0,2 2 0,-2 0 0,1 0 0,-1 0 0,0 3 0,-1-2 0,0 2 0,-1-3 0,1 7 0,-2-5 0,0 8 0,0-9 0,0 2 0,0-3 0,0-2 0,0 1 0,0-4 0,0 5 0,0-5 0,0 2 0,0-3 0,0 3 0,0-1 0,0 1 0,0-3 0,-2 1 0,-1-1 0,1 1 0,-2-3 0,1 2 0,-1-1 0,1 1 0,-1 1 0,1 0 0,-1-3 0,-1 2 0,-2-1 0,2-1 0,-1 0 0,1 0 0,-2-1 0,2 1 0,-2-2 0,2 0 0,0 0 0,-2 0 0,2 0 0,-2 0 0,2 0 0,1 0 0,-1 0 0,1 0 0,-3 0 0,-1 0 0,0 0 0,1 0 0,5-2 0,-3-1 0,5-1 0,-2-1 0,2 0 0,0 1 0,0-1 0,0 0 0,0 1 0,0-1 0,0 1 0,0-1 0,0 0 0,0 1 0,-2 1 0,1 3 0,-3 3 0,2 1 0,-3 1 0,0-1 0,1 1 0,-1-1 0,1-1 0,-1 1 0,0-4 0,-2 5 0,2-5 0,-2 5 0,2-5 0,-2 2 0,2-2 0,-4 2 0,1-1 0,-2 3 0,0-1 0,-1 0 0,1-1 0,0 0 0,0-1 0,2 1 0,-1 0 0,1-1 0,1 1 0,-3 0 0,5-1 0,-2 1 0,2-2 0,0 0 0,1 0 0,-1 0 0,1 0 0,-1 0 0,0-2 0,1 2 0,1-4 0,-1 3 0,4-3 0,-5 1 0,3-1 0,-3-1 0,1 3 0,-1-3 0,0 5 0,1-4 0,-1 3 0,1-1 0,-1 2 0,0 0 0,1 0 0,-1 0 0,1 0 0,1 2 0,1 1 0,2 1 0,0 1 0,0-1 0,0 1 0,0 0 0,0-1 0,0 1 0,0-1 0,0 1 0,0-1 0,0 1 0,0-1 0,0 1 0,0 0 0,0 2 0,0-2 0,0 4 0,0-4 0,0 5 0,0-3 0,0 3 0,0 0 0,0 1 0,2 1 0,-1-1 0,1 2 0,-2 0 0,0-2 0,0 5 0,0-6 0,0 3 0,0-3 0,0 1 0,0-1 0,0 0 0,0 0 0,0 0 0,0 0 0,0 0 0,0 0 0,-2 0 0,2-2 0,-5 1 0,4-4 0,-3 2 0,1 2 0,1-3 0,-3 3 0,5-5 0,-4 1 0,3 0 0,-3-1 0,4 1 0,-4-1 0,1-1 0,0 1 0,-1-4 0,2 4 0,-3-1 0,1-1 0,-1 2 0,0-3 0,1 3 0,-1-4 0,0 3 0,1-1 0,-1-2 0,1 2 0,-3-2 0,1 0 0,-1 0 0,0 0 0,2 0 0,-5 0 0,5 0 0,-4 0 0,3 0 0,-1-2 0,3-3 0,-1 0 0,0-5 0,2 3 0,-1-4 0,1-2 0,0 3 0,0-6 0,1 5 0,1-2 0,-1 5 0,2-1 0,0 3 0,0-1 0,0 3 0,0-1 0,0 1 0,0-1 0,0 0 0,0 1 0,0-1 0,0 0 0,0 1 0,-2 1 0,2-1 0,-2 2 0,0-3 0,-1 0 0,-2 1 0,1 1 0,-1-1 0,1 4 0,-4-5 0,1 5 0,-3-5 0,0 5 0,-1-5 0,-2 2 0,3-2 0,-3 0 0,2-1 0,1 1 0,0 0 0,2 0 0,-1 3 0,4-3 0,0 3 0,1-1 0,3 1 0,-1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18:36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94 24575,'14'0'0,"0"0"0,-3 0 0,3 0 0,0 0 0,6 0 0,-1 0 0,3 0 0,-7 0 0,8 0 0,-4-4 0,4 3 0,-3-2 0,2 3 0,-3 0 0,1-7 0,2 6 0,-3-5 0,0-1 0,4 6 0,-8-6 0,3 7 0,-4-3 0,-3 2 0,3-2 0,-7 3 0,6-3 0,-6 2 0,7-2 0,-7 0 0,6 2 0,-2-2 0,0 3 0,2-3 0,-5 2 0,1-2 0,1 3 0,1-3 0,0 2 0,2-2 0,-2 3 0,0-3 0,6 2 0,-5-2 0,6 3 0,-4 0 0,0 0 0,1-3 0,2 2 0,-2-2 0,2 3 0,-3-3 0,0 2 0,0-2 0,0 3 0,1 0 0,-1 0 0,0 0 0,0 0 0,0 0 0,1 0 0,-5 0 0,4 0 0,-4 0 0,5 0 0,-1 0 0,0 0 0,0 0 0,1 0 0,-1 0 0,0 0 0,0 0 0,-3 0 0,2 0 0,1 0 0,-3 0 0,2 0 0,-7 0 0,1 0 0,-1 0 0,1 0 0,-1 0 0,0 0 0,1 0 0,-1 0 0,1 0 0,-1 0 0,1 0 0,-1 0 0,0 0 0,1 0 0,-1 0 0,1 0 0,3 0 0,-3 0 0,3 0 0,-1 0 0,-2 0 0,2 0 0,-2 0 0,-1 0 0,1 0 0,-1 0 0,1 0 0,-1 0 0,0 3 0,1-2 0,-4 4 0,3-4 0,-5 5 0,2-3 0,-3 4 0,0-4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4:03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0 24575,'0'10'0,"0"7"0,0-3 0,0 6 0,0 4 0,0-3 0,0 4 0,0-2 0,0-6 0,0 3 0,0-3 0,0-1 0,0 1 0,0-4 0,0 3 0,0-5 0,0 2 0,0 0 0,0-2 0,0 2 0,0 0 0,0-3 0,0 3 0,0-3 0,0 0 0,0 0 0,0 1 0,0-1 0,0-3 0,0 5 0,0-7 0,0 4 0,0-4 0,0 2 0,0-2 0,0 2 0,0 0 0,0-2 0,0 2 0,0-2 0,0 2 0,0-2 0,0 2 0,0-3 0,0 1 0,0 0 0,0-1 0,0 1 0,0-1 0,0 1 0,0-1 0,0 1 0,0-1 0,0 5 0,0 0 0,0 3 0,0-5 0,0 3 0,0-3 0,0 3 0,0 0 0,0 0 0,0 1 0,0-1 0,0 0 0,0-3 0,0 3 0,0-3 0,0 3 0,0-2 0,0 1 0,0-1 0,0 0 0,0 1 0,0-4 0,0 5 0,0-3 0,0 1 0,0 1 0,0-1 0,0 2 0,0-3 0,0 0 0,0-3 0,0 1 0,0-1 0,0 1 0,0-1 0,0 1 0,0 0 0,-2-3 0,-1 0 0,-1 0 0,-1-1 0,1 1 0,-1-2 0,0 0 0,1 0 0,-1 0 0,0 0 0,1 0 0,-1 0 0,1 0 0,-1 0 0,0 0 0,1 0 0,-1 0 0,1 0 0,-1 0 0,0 0 0,1 0 0,-1 0 0,0 0 0,1 0 0,-1 0 0,1 0 0,-1 0 0,0 0 0,1-2 0,-1 1 0,1-3 0,-1 3 0,0-3 0,1 2 0,-1-3 0,0 1 0,1-1 0,-1 0 0,1 1 0,-1-1 0,0 0 0,1 1 0,-1-1 0,1 1 0,1-1 0,-1 0 0,1 3 0,-1-2 0,1 1 0,-1-1 0,3-4 0,-1 3 0,0-4 0,2 3 0,-3-1 0,3 0 0,0 2 0,0-4 0,0 1 0,0-2 0,0 3 0,0 0 0,0 2 0,0-2 0,0 2 0,0-2 0,0 2 0,0 1 0,0-1 0,0 0 0,0 1 0,0-1 0,0 1 0,0-1 0,0 0 0,0 1 0,0-1 0,0 1 0,0-1 0,0 0 0,0 1 0,0-1 0,0 0 0,0 1 0,0-1 0,0 1 0,0-1 0,0 0 0,0-2 0,0 2 0,0-4 0,0 3 0,0-3 0,0 4 0,0-5 0,0 5 0,0-5 0,0 3 0,0-1 0,0-2 0,0 3 0,0-3 0,0 2 0,0-2 0,0 3 0,0-3 0,0-3 0,0 3 0,0 0 0,0 1 0,0 3 0,3-3 0,-3 1 0,2-2 0,-2 0 0,3 0 0,-3 2 0,2-1 0,1 1 0,-3-2 0,2 0 0,0 2 0,-1-2 0,3 5 0,-3-4 0,1 1 0,0 0 0,-2-1 0,4 4 0,-3-5 0,1 5 0,0-2 0,0 0 0,1 2 0,-1 2 0,-2 2 0,0 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4:13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0 428 24575,'0'-7'0,"0"0"0,0 2 0,0 1 0,0-3 0,2 2 0,-1-3 0,3 6 0,-4-2 0,4 3 0,-3-3 0,3 4 0,-4-4 0,4 1 0,-1 0 0,-1-3 0,2 5 0,-1-8 0,2 6 0,-3-4 0,3 4 0,-5-1 0,4 1 0,-3-1 0,3-1 0,-2 0 0,1 1 0,1-1 0,-4 1 0,4-1 0,-3 0 0,3 1 0,-4-1 0,4 1 0,-3-1 0,1 0 0,0 1 0,-2-1 0,4 0 0,-3 1 0,3-1 0,-4 1 0,5-3 0,-5 1 0,5-1 0,-3 0 0,1 2 0,1-5 0,-1 3 0,0-1 0,1-1 0,-1 3 0,2-3 0,0 4 0,-3-5 0,2 5 0,-1-5 0,0 5 0,1-2 0,-4 2 0,5-2 0,-5 2 0,2-2 0,1 2 0,-3 1 0,4-1 0,-3 1 0,1-1 0,0 0 0,-2 1 0,4-1 0,-3 0 0,3 1 0,-4-3 0,4 4 0,-1-4 0,-1 5 0,2-3 0,-1 0 0,1 1 0,1-1 0,0 2 0,-1-1 0,1 4 0,-1-2 0,1 2 0,-1 0 0,1 0 0,-1 0 0,1 0 0,-1 0 0,1 0 0,0 2 0,-1 0 0,-1 5 0,-1 1 0,-2 2 0,0 0 0,0 0 0,2 3 0,-1-2 0,1 2 0,1 0 0,-1 5 0,4 0 0,-1 0 0,-2-5 0,1-3 0,-1 0 0,0-3 0,2 3 0,-5-5 0,5 4 0,-5-3 0,4 1 0,-1 0 0,0-2 0,1 2 0,-1 0 0,1-2 0,-1 2 0,1-3 0,-1 1 0,1-1 0,1 1 0,-1 0 0,1-1 0,-1 1 0,1-3 0,-1 4 0,1-3 0,0 2 0,-1-1 0,1-2 0,-1 3 0,-1-1 0,1 1 0,-2 0 0,3-3 0,-1 2 0,1-1 0,-1 1 0,1 1 0,0-1 0,-1 1 0,1-1 0,-1 1 0,1 0 0,-1-1 0,1 1 0,-1-1 0,1 1 0,-1-1 0,3 3 0,1-2 0,-1 2 0,0-3 0,0 3 0,-2-1 0,4 1 0,-4-3 0,5 4 0,-5-3 0,5 4 0,-3-1 0,3 0 0,-2 1 0,-1-1 0,1 2 0,-3-2 0,2 1 0,-2 5 0,-2-5 0,0 7 0,-3-9 0,2 3 0,1 1 0,2-1 0,0-3 0,0 3 0,-1-5 0,4 4 0,-3-4 0,2 5 0,-2-5 0,0 4 0,-1-3 0,1 1 0,-1-3 0,1 1 0,0 2 0,-1-2 0,1 2 0,0 0 0,0-2 0,-1 4 0,1-1 0,0 2 0,-2-2 0,1-1 0,-1 0 0,0-2 0,1 2 0,-4-3 0,5 1 0,-5 0 0,2-1 0,-2 1 0,0-1 0,0 1 0,-2-3 0,-3 0 0,0-2 0,-2 0 0,2 0 0,0 0 0,1 0 0,-1 0 0,1 0 0,-3 0 0,1 0 0,-1 0 0,3 0 0,-1-2 0,0 0 0,1-3 0,-1 0 0,1 3 0,-1 0 0,0 2 0,1 0 0,-1 0 0,0-2 0,-2 1 0,0-3 0,-1 1 0,-1-2 0,3 1 0,-1 1 0,3-1 0,-1 1 0,0-1 0,1-1 0,1 0 0,1 1 0,0-1 0,2 0 0,-2 1 0,2-1 0,2 3 0,0 0 0,3 2 0,-1 0 0,1 0 0,-1 2 0,1 0 0,-1 3 0,1-1 0,-1 1 0,3-3 0,-1 2 0,1-1 0,0 2 0,-2-1 0,2 1 0,-3 0 0,1-1 0,-1-1 0,3 1 0,-1-2 0,1 1 0,-3 1 0,1-1 0,-1 1 0,1 1 0,-1-1 0,1 1 0,-1 0 0,1-1 0,-1 1 0,1-1 0,2 3 0,-2-2 0,2 5 0,-2-5 0,2 4 0,-2-2 0,2 1 0,-3-1 0,1-3 0,0 3 0,-1-2 0,1 2 0,0-2 0,-1-1 0,1 1 0,-1 0 0,1 2 0,0-2 0,-1 2 0,1-3 0,0 1 0,-3-1 0,2 1 0,-1-1 0,1 1 0,1 0 0,-1-1 0,-1 1 0,1-1 0,-2 1 0,5 4 0,-2-1 0,2 1 0,-2 1 0,0-2 0,0 2 0,-2-3 0,1 3 0,-1-3 0,2 3 0,0 0 0,-2-2 0,1 1 0,-1-1 0,2 0 0,-2 1 0,1-4 0,-4 2 0,2-2 0,-2 2 0,0-2 0,0 2 0,0-3 0,0 1 0,0 0 0,0-1 0,-4-1 0,1-1 0,-4-2 0,0 0 0,1 0 0,-1 0 0,3 0 0,-1 0 0,0 0 0,1 0 0,-1-2 0,1-1 0,-1-2 0,0 3 0,3-2 0,-2 3 0,1-3 0,-1 4 0,1-4 0,-1 3 0,3-3 0,-3 3 0,4-3 0,-2 2 0,2-3 0,0 10 0,0-1 0,2 12 0,1-2 0,5 2 0,-2 1 0,2-1 0,-2 1 0,2 3 0,-2-3 0,3 3 0,-4-4 0,1 1 0,-1-3 0,1 1 0,-1-4 0,-2 2 0,-1-5 0,-2 1 0,0-4 0,0 2 0,0-2 0,0-1 0,0 1 0,0 0 0,0-1 0,0 1 0,0-1 0,0 1 0,-2-1 0,-1-1 0,-4 1 0,2-3 0,-2 1 0,0-2 0,2 0 0,-5 0 0,5 0 0,-5 0 0,3 0 0,-1 0 0,-2 0 0,5-2 0,-2-1 0,0-2 0,2-2 0,-2 2 0,2-2 0,0 0 0,0 2 0,0-3 0,3 1 0,-2 2 0,1-2 0,1 2 0,0 1 0,4 1 0,0 1 0,3 2 0,2 0 0,-2 2 0,4 1 0,-1 2 0,2-2 0,0 1 0,-2-3 0,1 3 0,-1-1 0,-1 0 0,3 1 0,-3-1 0,1 2 0,1 0 0,-1 0 0,0-1 0,1 1 0,-4 0 0,2 2 0,0 1 0,-1-1 0,3 3 0,-3-3 0,3 1 0,-3 2 0,3-2 0,-1-1 0,0 3 0,1-2 0,-1 0 0,0 1 0,2-3 0,-5 3 0,5-1 0,-5 0 0,4 1 0,-3-4 0,3 5 0,-4-5 0,5 4 0,-3-2 0,0 1 0,0-1 0,0 0 0,-2-2 0,2 2 0,-2-3 0,2 1 0,-2 0 0,2-1 0,0 1 0,-2 2 0,2-1 0,0 1 0,-1 0 0,1-2 0,0 5 0,-2-3 0,2 1 0,-2 1 0,0-1 0,0 2 0,0 0 0,0 0 0,0 5 0,0-4 0,-2 6 0,2-6 0,-5 2 0,2-3 0,1 3 0,-2-2 0,1 2 0,-2-3 0,0 0 0,0-3 0,0 3 0,0-3 0,0 3 0,0 1 0,0-4 0,0 3 0,0-3 0,0 1 0,0 1 0,0-4 0,-2 2 0,-1-2 0,-1 0 0,-1-1 0,-4 3 0,1-2 0,-2 2 0,1-2 0,1-2 0,-2 1 0,0-1 0,0 0 0,-1 1 0,1-3 0,0 3 0,0-3 0,0 3 0,0-3 0,0 3 0,2-3 0,-2 1 0,5 0 0,-4-1 0,1 3 0,-2-4 0,-3 3 0,2-3 0,-2 0 0,3 0 0,-3 0 0,-2 0 0,0 0 0,1 0 0,4 0 0,-1 0 0,4 0 0,-3 0 0,5 0 0,-4 0 0,3 0 0,-1 0 0,3 0 0,-1 0 0,0 0 0,1 0 0,-1 0 0,1 0 0,-4 0 0,3 0 0,-2 0 0,3 0 0,-1 0 0,0 0 0,1 0 0,-1 0 0,0 0 0,3 2 0,0 0 0,2 3 0,0-1 0,0 1 0,0-1 0,0 1 0,0-1 0,0 1 0,0-1 0,0 1 0,0 0 0,0 2 0,0-2 0,0 4 0,0-4 0,0 5 0,0-3 0,0 3 0,0 1 0,0-4 0,0 3 0,0-3 0,0 1 0,0 1 0,0-4 0,-2 2 0,-1-2 0,-1-1 0,-3 1 0,1 0 0,-1 0 0,0-3 0,2 2 0,-5-3 0,5 1 0,-4 0 0,3-1 0,-3 1 0,1 0 0,1-1 0,-3 1 0,2 0 0,-2-1 0,-4 3 0,2-3 0,-2 1 0,6-2 0,-1 0 0,3 0 0,-1 0 0,3 0 0,-1 0 0,0 0 0,1 0 0,-1 0 0,1 0 0,-1 0 0,0-2 0,3-1 0,-2-1 0,3-1 0,-1 0 0,0 1 0,2-1 0,-2-2 0,2 2 0,0-2 0,0 2 0,0 1 0,0 16 0,0 0 0,-3 13 0,2-5 0,-4-1 0,2-1 0,0 2 0,-2-4 0,4-2 0,-4 2 0,5-3 0,-5 4 0,4-3 0,-1 1 0,-1-4 0,3 2 0,-5-3 0,5 0 0,-3 0 0,3-2 0,-2 1 0,2-4 0,-3 5 0,1-5 0,2 5 0,-2-3 0,2 3 0,0 0 0,0 0 0,-3 3 0,3-2 0,-3 2 0,3-3 0,0 0 0,-2 0 0,1-2 0,-1 1 0,0-4 0,1 5 0,-1-5 0,2 2 0,-2-2 0,2-1 0,-2 1 0,2-1 0,0 1 0,0-1 0,0 1 0,0-1 0,0 3 0,0-2 0,0 2 0,0-3 0,0 1 0,0-1 0,0 1 0,0-1 0,-2 1 0,1-1 0,-1 1 0,2-1 0,0 1 0,0 0 0,-2-3 0,2 2 0,-3-1 0,1-1 0,0 0 0,-3-2 0,1 0 0,-1 0 0,2-4 0,-1-2 0,4-4 0,-5 0 0,4 0 0,-3 0 0,1-3 0,0 6 0,1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4:15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24575,'0'5'0,"0"0"0,0 2 0,0-2 0,0 5 0,0-5 0,0 2 0,0-2 0,0 2 0,0-2 0,0 4 0,0-4 0,0 5 0,0-3 0,0 3 0,0 3 0,0-2 0,0 5 0,0-2 0,0 2 0,0 1 0,0 3 0,0-3 0,0 6 0,0-5 0,0 5 0,0-6 0,0 6 0,0-5 0,0 5 0,0-6 0,0 7 0,0-7 0,0 3 0,0 0 0,0-6 0,0 5 0,0-5 0,0 0 0,0-1 0,0-1 0,0 4 0,0 1 0,0-2 0,0-2 0,0-3 0,0 0 0,0 0 0,0 0 0,0 0 0,0 0 0,0 0 0,0-2 0,0 1 0,0-1 0,0 2 0,0-2 0,0 1 0,0-4 0,0 2 0,0-2 0,0-1 0,0 1 0,2-3 0,-1 0 0,1-2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4:17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334 121 24575,'0'7'0,"0"0"0,0-3 0,-4 1 0,2-1 0,-2 1 0,2-2 0,1 1 0,-1-2 0,0 1 0,2 1 0,-2-2 0,0 3 0,1-1 0,-3-1 0,4 1 0,-5-1 0,5 1 0,-2 1 0,0-3 0,1 2 0,-3-1 0,4 1 0,-4 1 0,3-1 0,-1 1 0,0-3 0,-1 3 0,1-3 0,-2 1 0,3 1 0,-3-2 0,2 3 0,-3-3 0,2 2 0,-1-1 0,2-1 0,-1 2 0,-1-3 0,3 3 0,-3-4 0,4 4 0,-4-3 0,1 1 0,-1-2 0,-1 0 0,0 0 0,1 0 0,-1 0 0,3-2 0,0-3 0,2 0 0,0-5 0,0 5 0,0-5 0,0 3 0,0-3 0,0 2 0,0-2 0,0 5 0,0-2 0,0 3 0,0-1 0,0 0 0,0 1 0,0-1 0,0 0 0,0 1 0,0-1 0,0 1 0,-3-1 0,3 0 0,-2 1 0,2-1 0,0 0 0,0 1 0,0-1 0,-2 3 0,1-2 0,-3 3 0,2-1 0,-3 2 0,-2 0 0,2 0 0,-5-2 0,3 1 0,-6-1 0,2 2 0,-2-2 0,0 1 0,2-3 0,-5 1 0,5-3 0,-2-1 0,3-1 0,2-2 0,-1 0 0,3 2 0,-3-2 0,5 5 0,-2-2 0,5 3 0,-3-1 0,4 0 0,-2 1 0,2 1 0,0 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4:26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0 725 24575,'8'-6'0,"-1"0"0,-3 5 0,3-3 0,-1 1 0,1-2 0,0 0 0,-2 1 0,4-1 0,-4 0 0,5 0 0,-5 0 0,2 1 0,0-1 0,-2 0 0,5 0 0,-5 0 0,4 0 0,-1 0 0,0-2 0,1 1 0,-4-1 0,5 2 0,-5-2 0,5 1 0,-5-1 0,5 2 0,-5 1 0,2-1 0,0 0 0,-2 0 0,4 0 0,-3 1 0,1-1 0,0 0 0,-2 2 0,2-1 0,-3 1 0,1 1 0,2-3 0,-2 3 0,2-1 0,-3-1 0,1 1 0,0 1 0,-1-2 0,1 3 0,-1-3 0,1 2 0,-1-1 0,1-1 0,-1 1 0,1 1 0,-1-2 0,1 3 0,2-5 0,-2 5 0,1-5 0,-1 5 0,-1-3 0,1 2 0,-1-1 0,1-1 0,0 3 0,-1-3 0,1 2 0,-1-3 0,1 3 0,-1-2 0,1 1 0,-1-2 0,1 3 0,-1-2 0,1 1 0,0 1 0,-1-3 0,1 3 0,-1-3 0,1 1 0,-1-1 0,1 0 0,-1 1 0,1-1 0,-3 1 0,2 1 0,-1-1 0,2 1 0,-1-1 0,1 1 0,-3-1 0,2 1 0,-1-1 0,1 1 0,1-1 0,-1 2 0,1-3 0,-1 2 0,1-1 0,-2 2 0,1-1 0,-2-1 0,3 2 0,-3-3 0,2 2 0,-3-1 0,1 2 0,0-3 0,-2 0 0,2 1 0,0-1 0,-1 1 0,1-1 0,-2 0 0,2 3 0,-2-2 0,4 3 0,-3-3 0,1 2 0,-2-3 0,0 0 0,0 1 0,0-1 0,2 2 0,-2-1 0,5 2 0,-5-3 0,4 3 0,-3-2 0,3 1 0,-4-2 0,2 1 0,0-1 0,-1 1 0,3-1 0,-4 0 0,4 1 0,-3-1 0,3 0 0,-2 1 0,1-3 0,1 2 0,-1-5 0,-1 5 0,3-5 0,-3 3 0,3-1 0,0-2 0,0 5 0,-2-2 0,1 0 0,-2 2 0,1-2 0,1 2 0,-3 0 0,3 1 0,-4-1 0,4 1 0,-1-1 0,-1 0 0,2 1 0,-3-1 0,3 3 0,-4-2 0,3 1 0,-1 0 0,-2-1 0,4 2 0,-3-3 0,3 3 0,-4-3 0,4 5 0,-3-4 0,3 3 0,-4-3 0,4 4 0,-1-4 0,-1 5 0,0 0 0,-2 3 0,0 1 0,-2 2 0,-1 0 0,0 3 0,1 3 0,2-2 0,0 2 0,0 0 0,0-2 0,0 2 0,0-6 0,0 3 0,0-3 0,0 1 0,0 1 0,0-1 0,0 2 0,0-2 0,2 1 0,-1-4 0,3 5 0,-3-5 0,1 2 0,0-3 0,-1 1 0,1-1 0,-2 1 0,0 0 0,0-1 0,0 1 0,0-1 0,2-1 0,-2 1 0,4-4 0,-1 2 0,1-2 0,1 0 0,-1 0 0,1 0 0,0 0 0,-1-2 0,1 0 0,-1-3 0,1 3 0,-1-3 0,1 3 0,-1-3 0,1 1 0,0-1 0,-1 0 0,1 1 0,-1-1 0,1 1 0,-1 1 0,-1-1 0,1 1 0,-2-1 0,3-1 0,-1 3 0,-1-3 0,1 3 0,-1-3 0,1 1 0,1-1 0,-3 0 0,2 3 0,-3-2 0,3 3 0,-4-3 0,2 2 0,-4-1 0,0 1 0,-3 2 0,0 0 0,1 2 0,-3 1 0,2 1 0,-5 1 0,5 2 0,-3-1 0,3 3 0,-2-1 0,2-1 0,-5 3 0,5-3 0,-5 1 0,5-1 0,-5 0 0,5-1 0,-2 1 0,2-3 0,1 1 0,-1-1 0,-2 3 0,2-2 0,-2 2 0,2-2 0,1 0 0,-1-1 0,-2 1 0,2-1 0,-2-1 0,2 1 0,0-1 0,1 1 0,-1-1 0,1 1 0,-1-4 0,2 4 0,-1-3 0,2 3 0,-3-2 0,0 1 0,3 1 0,-2-3 0,1 3 0,1-2 0,-2 1 0,3 1 0,-3-4 0,1 2 0,-1-2 0,3 0 0,6 0 0,0 0 0,4 0 0,-5 0 0,3 0 0,-1 0 0,3 0 0,-4 0 0,5 0 0,-3 0 0,3 0 0,0 0 0,0 0 0,-2 0 0,1 0 0,-1 0 0,0 0 0,1 0 0,-4 0 0,5 0 0,-5 0 0,2 0 0,-3 0 0,3 0 0,-1 0 0,1 0 0,0 0 0,-2 0 0,2 0 0,-1 0 0,-1 0 0,4 0 0,-3 0 0,1 0 0,0 0 0,-2 0 0,2 0 0,-3 2 0,1-1 0,-1 3 0,1-4 0,-1 2 0,1-2 0,0 2 0,2-1 0,-2 1 0,2 0 0,-3-2 0,1 2 0,-1 0 0,1-1 0,-1 1 0,1 0 0,0-1 0,-1 1 0,1 2 0,-1-3 0,1 3 0,-1-2 0,1-2 0,-1 4 0,1-3 0,-3 1 0,0-2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4:28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644 0 24575,'-7'0'0,"0"0"0,0 0 0,2 0 0,-2 0 0,2 2 0,-2 1 0,2 0 0,-2 1 0,2-1 0,-2 1 0,2 1 0,-2-2 0,2 1 0,-2-2 0,2 3 0,-2-2 0,3 1 0,-4-1 0,3 1 0,-2 1 0,0 0 0,2-1 0,-5 1 0,3 0 0,-3 0 0,2 0 0,-2 0 0,3 0 0,-3 0 0,-1 0 0,1 0 0,0 0 0,0 0 0,2 0 0,-1 0 0,4-1 0,-5 1 0,5 0 0,-7 2 0,7-2 0,-7 2 0,7-5 0,-2 3 0,0-3 0,1 3 0,-1 0 0,3-3 0,-1 2 0,0-3 0,1 3 0,-1-2 0,1 1 0,-1 1 0,0-1 0,1 1 0,-1-1 0,-2 1 0,2-2 0,-2 3 0,2 0 0,-2-3 0,2 2 0,-2-1 0,2 1 0,-1 1 0,0-2 0,-3 1 0,4-4 0,-2 5 0,2-5 0,1 4 0,-1-3 0,1 3 0,-1-4 0,0 4 0,1-3 0,-1 3 0,0-2 0,1 1 0,-1 1 0,1-2 0,-1 3 0,0-1 0,1-1 0,-1 1 0,1-1 0,1 1 0,-1 1 0,-1-1 0,0 1 0,-2 0 0,-1 0 0,3-1 0,-2 1 0,-2 2 0,1-4 0,-2 3 0,3-3 0,2-1 0,1 2 0,-1-3 0,3 3 0,0-4 0,2 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4:30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420 390 24575,'-5'-5'0,"-2"-2"0,2 2 0,-5-5 0,3 5 0,-1-2 0,-2-1 0,3 1 0,-3-3 0,-1 2 0,1-2 0,0 2 0,0-2 0,0 0 0,0 0 0,0 2 0,2-2 0,-2 5 0,5-2 0,-5 2 0,3 0 0,-1 0 0,-2 0 0,5-2 0,-5 1 0,2-1 0,-2-1 0,0 0 0,2-2 0,-1 2 0,1-1 0,-2 1 0,0-2 0,-1 0 0,1 0 0,0-3 0,0 2 0,-1-5 0,0 5 0,1-2 0,2 3 0,-2 0 0,2 2 0,0-2 0,1 5 0,0 0 0,4 1 0,-4 3 0,7-1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4:32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333 213 24575,'-7'0'0,"0"0"0,2 0 0,1 0 0,-1 0 0,1-2 0,-1-1 0,2-2 0,-1 1 0,4-1 0,-7 0 0,4 3 0,-2-5 0,-1 4 0,2-5 0,-3 4 0,3 1 0,-1-1 0,0 1 0,-2-1 0,2 1 0,-2-1 0,2 3 0,-2-3 0,2 1 0,-4 0 0,1-1 0,0 1 0,-1-2 0,4 3 0,-3-3 0,1 5 0,2-4 0,-2 3 0,0-3 0,2 3 0,-2-3 0,0 1 0,1 1 0,-1-3 0,3 3 0,-1-3 0,1 1 0,-1-1 0,0 0 0,1 3 0,-1-2 0,0 1 0,3-1 0,-2-1 0,3 0 0,-3 3 0,4-2 0,-2 1 0,0 1 0,1-3 0,-3 5 0,3-4 0,-3 3 0,2-1 0,-1 0 0,-1 2 0,2-4 0,-3 3 0,0-3 0,1 3 0,1-3 0,-1 4 0,1-4 0,1 3 0,0-1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4:33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30 299 24575,'0'-12'0,"0"2"0,0 0 0,0 3 0,0-4 0,0 1 0,0 0 0,0 3 0,0-3 0,0 2 0,0-2 0,0 0 0,0 0 0,0 0 0,0 2 0,0-1 0,0 1 0,0 0 0,0-1 0,0 4 0,0-5 0,0 5 0,0-2 0,0 0 0,0 1 0,0-1 0,0 3 0,0-1 0,0-2 0,0 2 0,0-2 0,0 2 0,0 1 0,0-1 0,0 0 0,0 1 0,0-1 0,-5 2 0,4-1 0,-6 4 0,5-2 0,-1 0 0,-1 1 0,4-3 0,-5 4 0,5-2 0,-2 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4:35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1 24575,'-13'0'0,"-2"0"0,4 0 0,-5 0 0,2 0 0,1 0 0,0 0 0,2 0 0,1 0 0,3 0 0,0 0 0,-1 0 0,3 0 0,-2 0 0,3 0 0,-3 0 0,-1 0 0,0 0 0,-1 0 0,1 0 0,0 0 0,-1 0 0,4 0 0,-5 0 0,5 0 0,-5 0 0,3 0 0,-4 0 0,1 0 0,0 0 0,0 0 0,2 0 0,-1 0 0,4 0 0,-2 0 0,0 0 0,1 0 0,-1 0 0,3 0 0,-1 0 0,0 0 0,1 0 0,-1 0 0,1 0 0,-1 0 0,0 0 0,1 0 0,-1 0 0,0 0 0,3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18:45.0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0 680 24575,'10'0'0,"-1"0"0,-2 0 0,7 0 0,-2 0 0,6 0 0,10 0 0,-10 0 0,19 0 0,-12 0 0,4-3 0,9-2 0,-7-4 0,-1 4 0,2-6 0,-11 9 0,11-13 0,-7 9 0,8-6 0,-9 4 0,4 0 0,0 0 0,-3 0 0,3 0 0,-5-4 0,1 4 0,-1 0 0,0 1 0,1 2 0,-1-2 0,0 2 0,1-2 0,-1 3 0,0-4 0,1 0 0,-1 4 0,0-3 0,11 2 0,-12-2 0,11 2 0,-14-1 0,4 5 0,-3-3 0,2 1 0,-3 2 0,1-2 0,-2 3 0,0-4 0,1 3 0,1-6 0,-2 7 0,0-4 0,-3 1 0,4 2 0,-5-5 0,4 5 0,-3-2 0,4 0 0,-1 2 0,1-2 0,0 0 0,0 2 0,-5-2 0,6-1 0,-4 0 0,1 0 0,-3 1 0,-7 0 0,6 3 0,-6-6 0,7 5 0,-7-2 0,3 3 0,-4-3 0,1 3 0,-1-6 0,1 2 0,13-12 0,-11 10 0,15-6 0,-14 9 0,9-1 0,-4-7 0,3 3 0,0-3 0,-2 1 0,6 1 0,-3-5 0,1 5 0,2-5 0,-7 6 0,7-7 0,-6 7 0,2-3 0,-7 4 0,2 0 0,-6 0 0,3 3 0,-3-2 0,-1 6 0,0-6 0,1 2 0,-1-2 0,1 2 0,3-2 0,-3 2 0,6-3 0,-5 4 0,1-3 0,-2 2 0,3 0 0,-3-2 0,6 3 0,-5-1 0,5-3 0,-2 7 0,-1-6 0,4 5 0,-7-5 0,6 5 0,-5-2 0,11 0 0,-6 2 0,7-2 0,-6 0 0,1 2 0,-1-2 0,0 3 0,0 0 0,0 0 0,-3-3 0,2 2 0,-2-1 0,3 2 0,1 0 0,-1 0 0,0 0 0,0-4 0,4 4 0,-2-4 0,2 1 0,-4 2 0,0-2 0,-3 0 0,6 2 0,-8-1 0,8 2 0,0-4 0,-1 4 0,5-4 0,-7 1 0,4 2 0,-3-2 0,3 0 0,-3 2 0,3-2 0,-3 3 0,3 0 0,-3-3 0,3 2 0,-3-2 0,3 3 0,1 0 0,-4 0 0,7 0 0,-7 0 0,8 0 0,-4 0 0,4 0 0,-3 0 0,2 0 0,-7 0 0,8 3 0,2 2 0,-4-1 0,4-1 0,-15 0 0,4-2 0,-4 2 0,1-3 0,-1 0 0,-4 0 0,1 0 0,-1 0 0,13 0 0,3 0 0,12 0 0,0 0 0,-1 0 0,1 0 0,0 0 0,0 0 0,0 0 0,-4 0 0,2 0 0,-7 0 0,3 0 0,0 0 0,-4 0 0,5 0 0,-1 0 0,-4 0 0,4 0 0,-5 0 0,1 3 0,-1-2 0,-4 3 0,4-1 0,-4-2 0,0 2 0,4-3 0,-8 0 0,7 4 0,-2-3 0,-1 2 0,3-3 0,-7 3 0,4-2 0,-1 2 0,-6-3 0,5 0 0,-6 3 0,3-2 0,-3 2 0,2 0 0,-2-2 0,0 2 0,2-3 0,-6 3 0,3-2 0,0 2 0,-3-3 0,7 0 0,-1 3 0,2-3 0,2 6 0,-3-5 0,1 2 0,-1 1 0,0-4 0,0 3 0,0 1 0,5-4 0,-4 4 0,3-1 0,-4-2 0,0 5 0,1-5 0,-1 2 0,0-3 0,0 3 0,-3-2 0,2 2 0,-2-3 0,3 0 0,7 3 0,-5-2 0,4 2 0,-6-3 0,1 0 0,-1 3 0,0-2 0,0 2 0,0-3 0,1 0 0,-1 3 0,0-2 0,0 2 0,0 0 0,1-2 0,-1 2 0,0-3 0,0 0 0,0 0 0,1 0 0,-1 0 0,0 0 0,0 0 0,0 0 0,1 0 0,-1 0 0,4 0 0,-3 0 0,10 0 0,-5 0 0,1 0 0,-3 0 0,-3 0 0,-1 0 0,0 0 0,0 0 0,0 0 0,1 0 0,-1 0 0,-3 3 0,6-2 0,-9 2 0,10-3 0,-8 0 0,5 3 0,-1-2 0,0 2 0,0 0 0,0-2 0,-3 2 0,9 0 0,-11-2 0,7 2 0,-6 0 0,-3-2 0,3 5 0,0-5 0,-3 4 0,3-4 0,-4 5 0,1-5 0,-1 4 0,1-4 0,-1 2 0,4-3 0,-3 0 0,7 0 0,-4 0 0,5 0 0,3 0 0,1 0 0,0 0 0,4 0 0,-4 0 0,4 0 0,1 0 0,-1 0 0,5 0 0,-3 0 0,3 0 0,0 0 0,-4 3 0,4 2 0,-4 2 0,-1 1 0,0 0 0,1 0 0,4 0 0,-4 0 0,4 0 0,-4-1 0,-1 1 0,5 0 0,-3 0 0,7 4 0,-7-3 0,3 3 0,-5-1 0,1-2 0,-1 2 0,0-3 0,-3 3 0,2-3 0,-7 2 0,7-2 0,-6 2 0,2-1 0,0 1 0,4 4 0,-2-5 0,0 4 0,-6-6 0,1 0 0,-1 0 0,0 0 0,0 1 0,0-1 0,1 0 0,-1 0 0,0 0 0,-3 0 0,2-3 0,-6 1 0,7-4 0,-7 5 0,6-6 0,-5 6 0,1-2 0,1-1 0,-2 0 0,5 0 0,-6-2 0,3 5 0,0-5 0,4 5 0,0-5 0,0 5 0,-1-6 0,-5 6 0,5-2 0,-2 0 0,3 2 0,-3-2 0,2-1 0,-2 3 0,7-1 0,-3 2 0,4 0 0,-5-3 0,4 3 0,-3-3 0,8 4 0,-8-1 0,3 0 0,0 1 0,-2-1 0,6 0 0,-7 1 0,7-1 0,-6 0 0,12 4 0,-7-2 0,5 1 0,-4-2 0,-3-1 0,1 1 0,2 0 0,-3-1 0,1 1 0,2-1 0,-3 1 0,0-1 0,4 4 0,-8-3 0,7 4 0,-6-5 0,2 0 0,0 1 0,-3-1 0,4 0 0,-5 0 0,-4 0 0,4 0 0,-3 0 0,2 0 0,-2-3 0,-2-2 0,-3-2 0,1 0 0,-1 0 0,8 0 0,7 0 0,8 4 0,0 4 0,-1 1 0,0 6 0,-3-6 0,3 6 0,-5-6 0,1 2 0,-1-3 0,0 0 0,-3-1 0,2 1 0,-3-1 0,0 1 0,4 3 0,-4-3 0,4 4 0,1-5 0,-5 4 0,3-2 0,-6 1 0,6-2 0,-7-1 0,3 0 0,-3 0 0,-1 0 0,0 1 0,0-1 0,0-3 0,1 2 0,-1-2 0,0 3 0,0 0 0,0 0 0,1 0 0,-1 0 0,0-3 0,0 3 0,0-3 0,5 3 0,-4 0 0,7 1 0,-2-1 0,3 1 0,0 0 0,-3-1 0,2 1 0,-3 0 0,4-1 0,-3 1 0,2 0 0,-7-4 0,14 6 0,-12-9 0,11 6 0,-12-4 0,2 1 0,-4 0 0,4 3 0,2-7 0,3 7 0,-4-3 0,0 1 0,-1 1 0,-3-5 0,3 6 0,-4-7 0,5 7 0,-4-3 0,7 4 0,-7-4 0,8 3 0,-4-3 0,4 4 0,1-4 0,-1 3 0,0-6 0,-3 6 0,8-7 0,-7 7 0,5-6 0,-4 6 0,-3-6 0,5 6 0,4-7 0,-4 7 0,9-2 0,-4-1 0,1 4 0,2-8 0,-7 7 0,3-6 0,-5 6 0,-3-6 0,2 6 0,-3-6 0,5 6 0,-1-6 0,-4 5 0,4-5 0,-8 5 0,7-5 0,-7 2 0,8 1 0,-2-3 0,-1 5 0,1-5 0,-3 6 0,-3-7 0,3 4 0,-4-4 0,5 0 0,-4 0 0,7 3 0,-6-2 0,2 3 0,-4-4 0,0 3 0,4-2 0,-2 2 0,2 0 0,-4-2 0,0 2 0,1-3 0,-1 0 0,0 3 0,0-2 0,0 2 0,7 0 0,-5-2 0,4 2 0,-6-3 0,1 3 0,-1-2 0,0 2 0,0-3 0,0 0 0,1 3 0,-5-2 0,4 2 0,-4-3 0,1 3 0,2-2 0,-2 2 0,3 0 0,5-2 0,-4 5 0,7-5 0,-7 5 0,4-5 0,-1 5 0,-3-5 0,3 6 0,-3-6 0,5 5 0,-4-2 0,4 0 0,-5 2 0,-1-5 0,0 2 0,0 0 0,0-2 0,1 5 0,-5-5 0,4 2 0,-3-3 0,3 0 0,0 0 0,-3 3 0,2-2 0,-2 2 0,3-3 0,0 3 0,0-2 0,-3 5 0,2-6 0,-2 3 0,3 0 0,7 1 0,-5 0 0,4 0 0,-6-4 0,1 3 0,-1-3 0,0 4 0,-3-2 0,2-1 0,-6 2 0,7-3 0,-4 3 0,5-2 0,-5 2 0,4-3 0,-4 0 0,1 0 0,3 0 0,-7 3 0,3-2 0,-4 2 0,1-3 0,-1 0 0,0 0 0,7 0 0,-5 0 0,5 0 0,-7 0 0,4 0 0,-3 0 0,3 0 0,-3 0 0,3 0 0,-3 0 0,3 0 0,-4 2 0,1-1 0,2 2 0,-1-3 0,2 0 0,-4 3 0,0-2 0,1 1 0,-1-2 0,1 3 0,-1-2 0,1 2 0,-1-3 0,0 3 0,1-3 0,-1 3 0,1-3 0,-1 3 0,1-2 0,-1 2 0,0 0 0,1-3 0,-1 3 0,1 0 0,-1-2 0,0 4 0,1-4 0,-1 2 0,1-3 0,-1 0 0,1 0 0,-1 0 0,0 0 0,1 0 0,-1 0 0,-2 0 0,-1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4:38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266 578 24575,'-7'0'0,"0"0"0,0 0 0,-1 0 0,0 0 0,-1 0 0,4 0 0,-5 0 0,2 0 0,-2 0 0,0 0 0,0 0 0,2 0 0,-1 0 0,1 0 0,-2 0 0,0 0 0,2 0 0,-1 0 0,1 0 0,0 0 0,-1 0 0,4 0 0,-5 0 0,5-5 0,-3 4 0,4-5 0,-1 3 0,0-1 0,1-1 0,1 0 0,-1 3 0,2-2 0,-3 1 0,2-2 0,-1 1 0,4-1 0,-4 1 0,3-3 0,-1-1 0,0-2 0,1 0 0,-1-3 0,2 2 0,0-5 0,0 5 0,0-2 0,0 0 0,2 2 0,1-2 0,4 3 0,-1 0 0,3 0 0,-1 2 0,2-2 0,5 0 0,-4 2 0,3-2 0,-6 5 0,2 0 0,-3 0 0,3 0 0,0 0 0,0 0 0,0 2 0,0-1 0,-2 1 0,2-2 0,-3 2 0,3-1 0,0 1 0,0 0 0,-2-1 0,1 1 0,-3-2 0,1 1 0,-3-1 0,3 2 0,-2-1 0,4 0 0,-4-1 0,0-2 0,-3 2 0,0 1 0,-2-1 0,2 0 0,-2 1 0,0-1 0,0 1 0,2 1 0,-1-1 0,1 1 0,-2-1 0,2-1 0,-2 0 0,2 1 0,1-1 0,-3 1 0,4 1 0,-3-1 0,3 1 0,-4-1 0,4-3 0,-1 4 0,0-6 0,1 5 0,-2-3 0,3 3 0,-1-1 0,1 0 0,0-2 0,-1 2 0,1-2 0,0 2 0,-1 1 0,1-3 0,-1 2 0,1-3 0,0 4 0,-1 1 0,1-1 0,-1 2 0,3-1 0,-1-1 0,1 3 0,-3-1 0,3 0 0,-2 2 0,2-3 0,-2 1 0,-1 2 0,3-2 0,-1 2 0,1 0 0,-3 0 0,1 0 0,-1 0 0,1 0 0,-1 0 0,1 0 0,-1 0 0,1 0 0,-1 2 0,1 0 0,0 5 0,-1-2 0,1 5 0,0-3 0,0 3 0,0 1 0,0-1 0,3 7 0,-2-2 0,1 3 0,-4-2 0,2-3 0,-2 4 0,2-1 0,1-2 0,-1 2 0,0-5 0,1 5 0,-1-8 0,0 4 0,0-4 0,-1-1 0,-1 0 0,-1-4 0,-2-1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4:41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24575,'0'13'0,"0"-5"0,2 2 0,-2-3 0,7 0 0,-6 3 0,6 0 0,-7 0 0,5 0 0,-3-2 0,1 2 0,2 0 0,-3 1 0,4 2 0,-2-6 0,-1 3 0,1-3 0,-3 3 0,3 1 0,-3-1 0,1 0 0,1 0 0,-3 0 0,2 0 0,1 0 0,-3 0 0,2 0 0,-2-2 0,0 1 0,0-4 0,0 2 0,0-2 0,0-1 0,0 1 0,0-1 0,-2-1 0,0-1 0,-3-2 0,-2 0 0,-1 0 0,-2 0 0,3 0 0,-3 0 0,5 0 0,-5 0 0,5 0 0,-2 0 0,4-2 0,3 1 0,3-1 0,4 2 0,-2 0 0,5 3 0,-3-1 0,1 3 0,1 0 0,-1 0 0,2 2 0,-2 1 0,1 2 0,-1 0 0,0 0 0,-1 0 0,-2 0 0,2 0 0,-1-2 0,1 1 0,-2-3 0,-3 3 0,2-4 0,-3 5 0,3-5 0,-4 2 0,2-3 0,-2 1 0,0 0 0,0-1 0,0 1 0,0-1 0,0 1 0,0-1 0,-2-1 0,-3-1 0,-2-2 0,-3 0 0,-1 2 0,1-1 0,-3 1 0,2-2 0,-2 0 0,3 2 0,3-1 0,-3 1 0,5-2 0,-2 0 0,2 0 0,1 0 0,1 2 0,-1-2 0,3 2 0,-1-2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4:43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436 0 24575,'0'13'0,"0"-3"0,0 2 0,0-4 0,0 5 0,3 0 0,2-2 0,-2 5 0,4-3 0,-2 1 0,-1 2 0,5-2 0,-5 2 0,4-2 0,-3 2 0,1-3 0,-1 1 0,0-1 0,0-3 0,0 0 0,-2-2 0,1 1 0,-1-4 0,0 2 0,1 0 0,-1-2 0,-1 2 0,0-2 0,0-1 0,-1 1 0,3-1 0,-4 3 0,4-1 0,-3 3 0,3-4 0,-1 5 0,-1-3 0,3 1 0,-5 1 0,4-1 0,-1 2 0,0 0 0,1 0 0,-1 0 0,2 0 0,1 3 0,-4-2 0,3-1 0,-2 0 0,1 2 0,-1-3 0,-1 2 0,-2-4 0,0-2 0,0 5 0,0-5 0,0 2 0,0-2 0,0-1 0,0 1 0,0-1 0,-4 1 0,1 0 0,-7-3 0,3 0 0,-4 1 0,4-1 0,-3 1 0,3-1 0,-4-2 0,4 2 0,-3-2 0,5 2 0,-5-2 0,5 0 0,-4 0 0,4 0 0,-2 0 0,3 0 0,-1 0 0,0 0 0,1 0 0,-1 0 0,1 0 0,-1 0 0,0 0 0,1 0 0,1 2 0,1 1 0,0 1 0,2 1 0,-5 0 0,5-1 0,-4 1 0,1-1 0,1 3 0,-2-2 0,1 5 0,-2-3 0,0 1 0,0 2 0,0-5 0,-2 4 0,2-4 0,-2 5 0,2-5 0,-2 2 0,1-2 0,-3 0 0,4-1 0,-5 1 0,2 0 0,-5 0 0,-5 3 0,1-2 0,-8 2 0,8-3 0,-7 1 0,7 0 0,-3-3 0,0 0 0,5-3 0,-4 0 0,8 0 0,-2 0 0,0 0 0,3 0 0,-1 0 0,1-3 0,5-2 0,-2 0 0,2-2 0,0 2 0,1-2 0,-1-1 0,2-2 0,-2-3 0,2 2 0,0-4 0,1 4 0,-1-5 0,3 7 0,-3-3 0,3 7 0,0-5 0,0 5 0,0-2 0,0 2 0,0 1 0,2 1 0,1 1 0,1 2 0,1 0 0,-2-2 0,1 2 0,-4-4 0,2 3 0,-2-1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4:50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1750 24575,'0'-12'0,"0"-3"0,0 4 0,0-2 0,0 3 0,2 0 0,1-1 0,2 1 0,0 3 0,2-1 0,-2 6 0,2-3 0,0 3 0,-2-1 0,5-2 0,-7 3 0,6-1 0,-6-4 0,4 4 0,0-4 0,-3 0 0,2 1 0,-3-1 0,1 3 0,1-3 0,-1 1 0,1-1 0,0 3 0,-3-1 0,0 1 0,0-1 0,-1 0 0,1 1 0,-4 1 0,-3 1 0,-3 2 0,-2 0 0,-3 0 0,2 0 0,-2 0 0,0 0 0,2 0 0,-5 0 0,6 2 0,-3 1 0,2 2 0,1-2 0,0 1 0,0-3 0,2 1 0,-1-2 0,1 0 0,0 0 0,-1 0 0,4 0 0,-3-4 0,4 1 0,-1-5 0,0 4 0,1-1 0,1 1 0,-1-1 0,4 0 0,-5-2 0,3 2 0,-1-4 0,-2 1 0,5-2 0,-5 0 0,5-3 0,-5 2 0,2-2 0,1 3 0,-3 0 0,5-3 0,-3 2 0,1-7 0,1 7 0,-1-4 0,2 5 0,0 0 0,0 0 0,0 0 0,0 2 0,0-1 0,2 3 0,1-3 0,2 4 0,2-3 0,-2 4 0,4-1 0,-4 0 0,5 0 0,-5-2 0,5 1 0,-5-1 0,2 2 0,-2 1 0,-1-1 0,3 0 0,0-2 0,1 2 0,-1-2 0,-3 3 0,1-1 0,-1 1 0,1-1 0,-1 0 0,1 1 0,-1-1 0,1 0 0,0-2 0,-3 2 0,3-2 0,-5 2 0,4 1 0,-3-1 0,3 1 0,-4-1 0,4-2 0,-1 2 0,0-2 0,1 2 0,-4-2 0,4-3 0,-1 2 0,1-1 0,-1 2 0,1 2 0,-4-2 0,2 2 0,-2-2 0,2 2 0,-1-2 0,1 2 0,-2 0 0,0 1 0,0-1 0,0-2 0,0 2 0,0-5 0,0 5 0,0-4 0,0 3 0,0-3 0,0 4 0,0-5 0,0 5 0,0-5 0,0 3 0,0-1 0,0-2 0,0 1 0,0-2 0,0 1 0,0 3 0,0 0 0,0 2 0,0-2 0,0 2 0,0 1 0,0-1 0,2 0 0,1 3 0,1-2 0,1 3 0,-1-3 0,1 4 0,-1-4 0,1 3 0,2-1 0,-2 0 0,4 1 0,-3-3 0,1 4 0,0-5 0,-2 5 0,2-4 0,-3 1 0,1-2 0,-1 3 0,1-2 0,-1 1 0,-1-1 0,1-1 0,-3 0 0,1 1 0,-2-1 0,0 0 0,0 1 0,0-1 0,0 1 0,0-1 0,0-2 0,2 2 0,-2-2 0,2 2 0,-2 0 0,0 1 0,2-3 0,-1 2 0,1-2 0,0 0 0,-2 2 0,3-2 0,-1 2 0,-2 1 0,4-3 0,-3 1 0,3-1 0,-3 3 0,1-3 0,0 1 0,-2-1 0,4 3 0,-1-1 0,-1 1 0,3-4 0,-5 3 0,5-2 0,-5 3 0,4 1 0,-1 1 0,-1 0 0,0-6 0,-2-3 0,0-9 0,0-1 0,0 0 0,0-2 0,0 2 0,0 0 0,0-2 0,3 6 0,-1 0 0,1 4 0,2 2 0,-2 1 0,0 3 0,1-3 0,-1 5 0,1-2 0,1 2 0,-3 1 0,2-1 0,-1 0 0,2 1 0,-1-1 0,1 1 0,-1-1 0,-1 0 0,1 1 0,-2-1 0,3-2 0,0 2 0,-1-2 0,1 0 0,0-1 0,0-2 0,0 0 0,0 0 0,0 2 0,0-2 0,0 3 0,0-3 0,2-1 0,1-1 0,-1 4 0,0-3 0,0 5 0,-1-3 0,1 3 0,-2-1 0,2 2 0,-2 0 0,2-2 0,0 4 0,-2-4 0,2 5 0,-2-3 0,-1 3 0,3 0 0,-1 0 0,1 1 0,0-1 0,-2 2 0,2 0 0,0 0 0,-2 0 0,4 0 0,1 0 0,1 0 0,1 0 0,-5 0 0,3 0 0,0 0 0,1 0 0,2 0 0,-3 0 0,-2 0 0,1 2 0,-1 1 0,2 2 0,0 2 0,-2 1 0,1 2 0,2 1 0,0-1 0,4 1 0,-4-1 0,5 1 0,-5 2 0,6 2 0,-3-1 0,1 3 0,-2-6 0,2 9 0,-3-8 0,0 5 0,-2-4 0,-2-2 0,0 2 0,2-3 0,-5 0 0,5 0 0,-4 3 0,1-2 0,-2 2 0,0-3 0,0 0 0,0 0 0,3 0 0,-3 0 0,2-2 0,-2 1 0,2-1 0,-1-1 0,3 3 0,-4-5 0,5 5 0,-1-1 0,2-1 0,1 4 0,-4-1 0,2-1 0,-5 3 0,5 0 0,-4-2 0,2 5 0,-3-2 0,1 2 0,-1 1 0,1-1 0,0 4 0,-3-3 0,2 7 0,-4-7 0,4 6 0,-4-5 0,4 5 0,-4-6 0,1 0 0,-2-4 0,0-3 0,0 0 0,0 0 0,0-2 0,0-1 0,0 0 0,0-2 0,0 1 0,0-1 0,0-1 0,-2-1 0,0-1 0,-5-2 0,1 0 0,-3 0 0,1 0 0,-2 0 0,0 0 0,0 0 0,2 0 0,-1-5 0,1 0 0,-2-5 0,2-1 0,-2-2 0,2 3 0,-3-6 0,3 2 0,-2 0 0,2 1 0,-1 0 0,-2-2 0,6 3 0,-3 1 0,5 6 0,0 0 0,-1 3 0,2 0 0,-1 4 0,1 0 0,2 5 0,0-2 0,0 2 0,0-2 0,0 0 0,0-1 0,0 1 0,0-1 0,2 1 0,1-1 0,1 1 0,3-3 0,-2 2 0,5-1 0,-3 2 0,3 0 0,1 0 0,-1 0 0,0 0 0,0 0 0,3 0 0,-3 0 0,3 1 0,-3 1 0,1 1 0,1 2 0,-1 0 0,2 1 0,-3-1 0,0 0 0,0 0 0,0 0 0,-2 0 0,4 8 0,-5-7 0,3 7 0,-5-8 0,-1-2 0,1 1 0,0-1 0,0-1 0,-2 0 0,1 0 0,-3-2 0,1 5 0,-2-3 0,0 1 0,2 2 0,-1-3 0,1 3 0,-2 3 0,0-2 0,0 2 0,0-6 0,0 3 0,0-3 0,0 4 0,0 1 0,-2-2 0,-3 2 0,-1-2 0,-4 0 0,0 1 0,-1-3 0,-2 2 0,3-5 0,-1 5 0,1-5 0,0 3 0,0-6 0,2 1 0,-1-3 0,4 0 0,-2 0 0,2 0 0,0 0 0,1 0 0,-1 0 0,3-2 0,-1-1 0,3-2 0,0 1 0,0-1 0,0 1 0,0-1 0,0 0 0,0 1 0,0-1 0,0-2 0,0 2 0,0-5 0,0 0 0,5 3 0,1 2 0,7 14 0,1 0 0,1 8 0,1-3 0,-1 4 0,3 0 0,-3-1 0,2 1 0,-5-1 0,5-2 0,-5 0 0,1 0 0,0-1 0,-1 2 0,-1-5 0,-1 5 0,-2-6 0,3 3 0,-3-3 0,1 0 0,-3 1 0,1-4 0,0 3 0,-2-3 0,3 3 0,-3 0 0,2 0 0,-2 0 0,3 0 0,-3 1 0,0 1 0,0-1 0,0 2 0,0-5 0,0 1 0,-2-4 0,-1 2 0,-2-2 0,0-1 0,0 3 0,0-1 0,0 1 0,0 0 0,0-2 0,0 4 0,0 1 0,0 0 0,0 0 0,-2 0 0,-1-5 0,-2 2 0,0 0 0,-2-2 0,2 2 0,-5-2 0,3 0 0,-4 0 0,4 0 0,-3-3 0,3 3 0,-4-5 0,1 5 0,0-2 0,0-1 0,0 3 0,0-2 0,0 2 0,-14 8 0,7-1 0,-15 9 0,13-2 0,-3-1 0,4 0 0,0 4 0,-1 0 0,3 0 0,-2 0 0,6-6 0,0 2 0,2-2 0,4-5 0,1 2 0,0-8 0,5 2 0,-2-3 0,2-1 0,0-1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4:57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177 488 24575,'-7'0'0,"0"0"0,-1 0 0,1 0 0,-1 0 0,1 0 0,1 0 0,-1 0 0,2 0 0,-3 0 0,1 0 0,0 0 0,1 0 0,-1 0 0,1 1 0,1 0 0,-2 0 0,1-1 0,1 0 0,0 0 0,1 0 0,-1 0 0,1 0 0,-1 0 0,2 0 0,-1 0 0,1 0 0,-1-1 0,1-1 0,1-1 0,-1-1 0,3 1 0,-3 0 0,2-1 0,0-1 0,1 1 0,0-3 0,0 2 0,0-3 0,0 1 0,0-1 0,0 1 0,0 1 0,0-1 0,0 4 0,0-4 0,0 3 0,0-1 0,0 1 0,2-1 0,0 1 0,1-1 0,0 2 0,1-1 0,-1 1 0,0-2 0,1 1 0,-1-1 0,1 1 0,-3 1 0,2 0 0,-2-1 0,2 1 0,-3 0 0,2-1 0,-2 1 0,0-1 0,0 1 0,0 0 0,0-1 0,0 1 0,0 0 0,0-1 0,0 1 0,0-1 0,0-1 0,0 1 0,0-2 0,0 0 0,0-2 0,0 1 0,-2 0 0,2-1 0,-4 1 0,2-1 0,0-1 0,-1 1 0,2-1 0,0 1 0,-1 1 0,2-1 0,-2 3 0,2-2 0,0 3 0,0-3 0,0 4 0,0-2 0,0 1 0,0 1 0,0 0 0,0-1 0,1 2 0,1 1 0,2-1 0,-1 2 0,0-2 0,1 2 0,-1 0 0,0 0 0,1 0 0,-1 0 0,0 0 0,1 0 0,-1 0 0,0 0 0,0 0 0,1 2 0,-1 0 0,0 1 0,1 2 0,-2-1 0,1 3 0,-1-3 0,1 1 0,-1-2 0,1 0 0,-1 1 0,1-1 0,-1 0 0,1-1 0,-1 0 0,1-2 0,1 0 0,-1 0 0,0 0 0,1 0 0,-1 0 0,0 0 0,1-4 0,-1 2 0,1-3 0,-1 2 0,-1-3 0,1 3 0,-1-3 0,1 1 0,0 2 0,1-2 0,-1 1 0,0 3 0,1-2 0,-3 1 0,2-2 0,-1 1 0,2 0 0,1-3 0,0 2 0,3-3 0,-1 2 0,2-3 0,0-2 0,2 2 0,-3-2 0,2 3 0,-1-1 0,-1 0 0,2 1 0,-3 1 0,0 0 0,1 3 0,-1-1 0,0 2 0,-1 0 0,-2 2 0,0 0 0,-1 0 0,-1 2 0,-1 1 0,-1 5 0,0 2 0,0 2 0,0-2 0,-1 2 0,-2-4 0,0 1 0,-1-2 0,2 1 0,-1-3 0,2 2 0,0-3 0,1 1 0,0-2 0,0 1 0,0-1 0,0 0 0,1-1 0,3 0 0,1-2 0,3 0 0,-1 0 0,3 0 0,0 0 0,0 0 0,1 0 0,-1 0 0,2 0 0,0 0 0,0 0 0,0 0 0,-2 0 0,2 0 0,-4 0 0,1 0 0,-1 1 0,-3 1 0,2 2 0,-3-1 0,1 3 0,-1-1 0,-1 2 0,-1-1 0,0 3 0,0-3 0,-2 6 0,2-4 0,-2 3 0,0-3 0,0 4 0,0-5 0,0 5 0,0-4 0,0 3 0,0-3 0,0 2 0,0-3 0,0 0 0,0 1 0,0-1 0,0-1 0,-3 2 0,-1-4 0,-2 3 0,-1-3 0,3-1 0,-3 1 0,2-1 0,-3 1 0,3-1 0,0 1 0,1-2 0,1 1 0,-1-1 0,1 1 0,1 0 0,1 1 0,1-1 0,0 0 0,0 0 0,0 1 0,0-1 0,0 0 0,0 1 0,0 1 0,0-1 0,0 3 0,0-4 0,0 6 0,0-3 0,0 4 0,0-1 0,0 1 0,0 2 0,0 1 0,1-1 0,0 0 0,1-2 0,-1-1 0,0-2 0,0 1 0,-1-3 0,0 2 0,0-3 0,0 1 0,0 0 0,0-1 0,0 1 0,0-1 0,0-1 0,0 0 0,-3-1 0,1-1 0,-5-1 0,0 0 0,1 0 0,-3 0 0,5 0 0,-3-1 0,2-1 0,-1-4 0,-1 1 0,1-5 0,-2 2 0,1-1 0,-1 1 0,3 1 0,-2-1 0,1 1 0,-2 1 0,1-1 0,0 3 0,-1-1 0,1-1 0,-1 2 0,1-1 0,0 1 0,-1 0 0,1 2 0,-1-1 0,1 3 0,2-2 0,0 2 0,1 0 0,3 0 0,-1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5:01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425 534 24575,'-7'0'0,"-1"0"0,1 0 0,-3 0 0,0 0 0,0 0 0,-1 0 0,1-2 0,-3 2 0,1-2 0,2 2 0,-1-2 0,3 1 0,-4-2 0,4 2 0,-3-2 0,3 2 0,-2-2 0,1 2 0,1-2 0,-2 3 0,3-4 0,-3 4 0,2-3 0,-3 2 0,3-2 0,-2 2 0,1-2 0,-1 1 0,0-2 0,-2 0 0,2 2 0,0-2 0,-2 2 0,4-2 0,-1 0 0,2 2 0,-1-1 0,1 1 0,-4-5 0,5 2 0,-5-3 0,7 2 0,-3-1 0,3-1 0,-1 1 0,3 0 0,-2-1 0,4 3 0,-2-2 0,2 1 0,0 0 0,0-1 0,0 4 0,0-3 0,0 1 0,0 2 0,0-4 0,0 1 0,2 0 0,0 1 0,1 0 0,1 1 0,-1-1 0,0 2 0,2-4 0,-1 3 0,1-3 0,-2 4 0,1-1 0,-1 1 0,0 0 0,1-1 0,-1-1 0,1 1 0,-1-1 0,0 2 0,1-1 0,-3 1 0,2 0 0,-1-1 0,2 1 0,-3-1 0,3-1 0,-3 1 0,3-1 0,-1 2 0,1-2 0,-1 1 0,2-5 0,-1 5 0,1-4 0,-1 2 0,-1-1 0,1-1 0,1 1 0,-1 0 0,2-1 0,-3 1 0,1-1 0,0 1 0,0-3 0,-1 3 0,1-3 0,0 3 0,-1-1 0,1 1 0,0-1 0,-1 1 0,-1 1 0,0-1 0,0 4 0,-2-3 0,3 2 0,-1 1 0,0-1 0,1 2 0,-2 0 0,1-1 0,1 3 0,-1-2 0,1 1 0,1-1 0,-1 0 0,0-1 0,1 1 0,-1 0 0,2-1 0,-1 1 0,3 0 0,-2 1 0,1 1 0,1 0 0,-3 0 0,3 0 0,-4 0 0,4 0 0,-3 0 0,1 0 0,2 3 0,-1-1 0,1 3 0,0 0 0,-2 1 0,1 1 0,1 1 0,-2-1 0,3 0 0,-1 1 0,1-1 0,1 1 0,-1 1 0,2 0 0,0 0 0,-3-1 0,5 0 0,-4-1 0,1-1 0,-1 1 0,-1-3 0,0 1 0,3-1 0,-2 2 0,4 0 0,-3-1 0,1-1 0,-2-1 0,-1-2 0,2 0 0,-1-1 0,4 0 0,-4 0 0,3 0 0,-3 0 0,4 0 0,-4 0 0,3 0 0,-3 0 0,4 0 0,-5 0 0,3 0 0,-3-1 0,3 0 0,-2 0 0,-1 1 0,0 0 0,-3 0 0,1 0 0,-2 0 0,-1 1 0,0 1 0,-2 3 0,0 1 0,0 1 0,0 0 0,-2 1 0,0-1 0,-4 2 0,0-1 0,-2 4 0,3-4 0,-3 3 0,0-3 0,0 2 0,-2-2 0,3-1 0,-1 0 0,1-1 0,1 1 0,-1-1 0,2-1 0,-1 2 0,-1-2 0,3 1 0,-3-1 0,-1 1 0,1-2 0,-1 1 0,1-1 0,4-1 0,-4 1 0,3-1 0,-3 1 0,3-1 0,-3-1 0,3 1 0,-3-2 0,4 0 0,-4 1 0,3-2 0,-1 3 0,1-2 0,-1 2 0,1-3 0,-1 3 0,2-1 0,-1 0 0,1 1 0,0-3 0,-2 5 0,1-4 0,-1 3 0,2-4 0,-1 3 0,1-2 0,1 0 0,1-1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5:03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24575,'0'7'0,"0"0"0,0-2 0,0-1 0,0 2 0,0-2 0,0 1 0,0-1 0,0-1 0,0 0 0,0 1 0,-1-1 0,0 0 0,0 1 0,-1-3 0,2 2 0,-3-1 0,1 0 0,-1 0 0,-1-2 0,1 0 0,0 0 0,-1 0 0,2-4 0,1-4 0,1 2 0,0-1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5:09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563 840 24575,'0'7'0,"0"1"0,0-1 0,0 0 0,0 1 0,0-1 0,0-1 0,0 1 0,-2-4 0,2 2 0,-2 1 0,2-3 0,-1 2 0,1 1 0,-3-3 0,1 2 0,0 1 0,-1-3 0,1 4 0,-2-3 0,1 3 0,-1-3 0,1 3 0,-3-3 0,2 2 0,-3 0 0,3 2 0,-3 1 0,3-1 0,-4 1 0,4-3 0,-3 1 0,3-2 0,-3 6 0,2-4 0,-1 3 0,0-5 0,3 3 0,-3-1 0,2 1 0,-1-3 0,1 0 0,1-1 0,0-1 0,-1 0 0,1-1 0,0-1 0,-1-1 0,1 0 0,1-1 0,0-1 0,1-3 0,0-3 0,0 0 0,1-1 0,0 1 0,0 1 0,-2 0 0,2 1 0,-2-1 0,2 3 0,0-3 0,0 3 0,0-3 0,0 2 0,0-1 0,0-1 0,-2 2 0,2-1 0,-3-1 0,2 3 0,0-1 0,-1 2 0,2-1 0,-3 1 0,1 0 0,0-1 0,-1 1 0,1-1 0,0 1 0,-1 0 0,1-1 0,-1 1 0,0 1 0,-1 1 0,1-1 0,-1 2 0,1-2 0,0 1 0,-1-1 0,1-2 0,0 1 0,-1 0 0,1-2 0,1 1 0,-1-1 0,1-1 0,-2 3 0,0-4 0,1 1 0,-2-1 0,1 1 0,-2-1 0,3 3 0,-1 1 0,1 0 0,0 2 0,-1 0 0,1 1 0,-1 0 0,-1 0 0,1 0 0,-3 0 0,2 0 0,-3 0 0,1 0 0,0 0 0,-3 0 0,2 0 0,-1 0 0,-1 0 0,2 0 0,-3 0 0,3 0 0,-2 0 0,3 0 0,-1 0 0,-1 1 0,2 0 0,0 0 0,0-1 0,3 0 0,-3 0 0,3 0 0,-1 0 0,0 0 0,1 0 0,-1 0 0,1 0 0,1 0 0,0 0 0,-1 0 0,1 0 0,-1 0 0,1 0 0,0 0 0,1-1 0,-1-1 0,1-3 0,-2-1 0,1-1 0,-1-1 0,0 1 0,0 1 0,1-1 0,-2-1 0,2-1 0,-2-1 0,5 2 0,-2 1 0,0-3 0,2 0 0,-2 0 0,2-1 0,0 1 0,0-3 0,0 3 0,0 1 0,0 1 0,0 1 0,2 0 0,-1 1 0,1 1 0,1 2 0,-1-1 0,2 1 0,-1-1 0,0 0 0,1 0 0,-3-1 0,2 2 0,-2-1 0,0 1 0,1-1 0,-2 1 0,2 0 0,-1-1 0,-1-1 0,2 1 0,-2-1 0,0 0 0,0 1 0,0-1 0,0 0 0,0 1 0,0-1 0,0 1 0,0 1 0,0 0 0,0-1 0,0 1 0,0-2 0,0 1 0,-3-3 0,1 5 0,-3-4 0,1 5 0,1-4 0,-1 3 0,1-1 0,1-2 0,-1 1 0,1-1 0,0 0 0,-1 1 0,3-3 0,-2 3 0,2-3 0,0 3 0,0-3 0,0 3 0,0-1 0,0 0 0,0 1 0,0-3 0,0 4 0,0-3 0,0 1 0,0 2 0,0-4 0,0 3 0,0-1 0,0 2 0,0-1 0,0 1 0,0 0 0,0-1 0,0 1 0,0-2 0,2 1 0,-2-1 0,3 1 0,-2 1 0,2-2 0,-1 1 0,1-1 0,-1 0 0,1 1 0,-1-1 0,1-1 0,1 3 0,-1-4 0,1 3 0,1-5 0,0 3 0,1-3 0,-1 4 0,0 0 0,-1-1 0,3 2 0,-3 1 0,1-1 0,-2 2 0,3 1 0,-3-1 0,2 1 0,1 0 0,-3 0 0,4 1 0,-1 0 0,-1 0 0,2 0 0,-1 0 0,1 0 0,-1 0 0,1 0 0,-4 1 0,6 1 0,-5 0 0,4 1 0,-4-3 0,1 2 0,-1-2 0,-1 0 0,0 0 0,1 0 0,1 0 0,-2 0 0,3 0 0,-3 0 0,2-3 0,1-1 0,-1-4 0,2 1 0,-1-3 0,2 0 0,3-5 0,0-1 0,4-3 0,-6 3 0,4-2 0,-3 2 0,2 0 0,5-8 0,-8 10 0,4-5 0,-6 10 0,-3 1 0,1 3 0,-1 0 0,-1-1 0,1 4 0,-2-3 0,1 3 0,-2 0 0,3 1 0,-2 2 0,-1 3 0,-1 2 0,0 1 0,2 0 0,-2 1 0,4 1 0,-4-1 0,4 4 0,-4-2 0,4 2 0,-2 0 0,2-2 0,0 1 0,-2-1 0,1 2 0,-1-2 0,1 2 0,0-4 0,-1 1 0,0-1 0,1-1 0,-1 0 0,2 1 0,0-1 0,-1 0 0,1-1 0,-1 1 0,1-3 0,-1 3 0,1-4 0,-1 2 0,1-1 0,-1-1 0,0 0 0,1-1 0,-1 0 0,0-2 0,1 0 0,-1 0 0,0 0 0,1 0 0,-1 0 0,0 0 0,2 0 0,1 0 0,-1 0 0,2 0 0,-1-2 0,1 2 0,1-2 0,-1 0 0,0 2 0,1-2 0,-1 1 0,0 0 0,1 0 0,-3 1 0,2-2 0,-1 1 0,-1 0 0,2 1 0,-3 0 0,3-2 0,-2 2 0,1-2 0,1 2 0,-3 0 0,3 0 0,-2 0 0,1 0 0,1 0 0,-2 0 0,3 0 0,-3 0 0,2 0 0,-1 0 0,1 0 0,-1 0 0,4 0 0,-6 0 0,6 0 0,-4 0 0,1 0 0,-1 0 0,1 0 0,-2 0 0,3 0 0,-3 2 0,2 0 0,-1 1 0,1 1 0,0-1 0,1 1 0,-1 0 0,1-1 0,-1 1 0,0 0 0,-1 1 0,1-1 0,-1 2 0,-1-3 0,2 2 0,-1 2 0,1-1 0,-2 3 0,2-3 0,-3-1 0,2 2 0,-3-3 0,1 3 0,-1-2 0,1 1 0,-1 1 0,1-2 0,-2 3 0,1 1 0,-2-1 0,0 4 0,-1-2 0,0 2 0,0 0 0,0 0 0,0 0 0,-1 0 0,-2 0 0,-2-2 0,-1 2 0,-2-2 0,-6 5 0,5-4 0,-6 1 0,7-5 0,-2-3 0,1 3 0,1-3 0,-1 2 0,1-4 0,-1 1 0,1-2 0,-2 1 0,3-2 0,-1 0 0,1 0 0,0 0 0,-1 0 0,3 0 0,-1 0 0,3 0 0,1 1 0,1 1 0,1 1 0,0 1 0,1 1 0,1-1 0,2 1 0,-1 0 0,0-1 0,1 2 0,0 0 0,-1 0 0,1 0 0,-1 2 0,1 0 0,0 4 0,0-5 0,0 5 0,0-4 0,-2 3 0,1-1 0,-2 0 0,0 2 0,1-4 0,-1 3 0,2 1 0,-3-2 0,2 1 0,-2-4 0,0 0 0,0-1 0,0 1 0,0-4 0,0 3 0,0-3 0,0 0 0,0 1 0,0-1 0,-2-1 0,-1-1 0,-3-1 0,-1 0 0,-1 2 0,1-2 0,-3 2 0,2-2 0,-3 0 0,3 0 0,-4 0 0,2 0 0,-2 0 0,0 0 0,0 0 0,0 0 0,0 0 0,-4 0 0,5 0 0,-4 0 0,9 0 0,-3 0 0,4 0 0,-1 0 0,-1 0 0,3 0 0,-1 0 0,2 0 0,-1 0 0,1 0 0,-1 0 0,1-2 0,1 0 0,-1-1 0,1-2 0,-8 3 0,7-2 0,-5 4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5:16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529 521 24575,'-17'0'0,"3"3"0,0 0 0,3 2 0,2 0 0,-1-2 0,2 2 0,-1-4 0,2 1 0,2 0 0,0-1 0,0 1 0,0 0 0,0-1 0,0 3 0,0-3 0,0 3 0,0-3 0,0 1 0,0-2 0,2 2 0,-1-2 0,1 3 0,-2-3 0,2 2 0,-1-2 0,1 3 0,-2-1 0,0-2 0,0 2 0,0 1 0,0-3 0,0 2 0,0 1 0,0-3 0,0 2 0,0-2 0,0 3 0,0-3 0,0 2 0,-3 1 0,3-3 0,-3 3 0,0-3 0,3 0 0,-6 0 0,3 0 0,-3 0 0,0 0 0,0 0 0,0-3 0,0 0 0,3-2 0,-3-3 0,3 2 0,0-2 0,-2 3 0,1 0 0,1-1 0,-2 1 0,4 0 0,-4 2 0,4-2 0,-2 5 0,3-5 0,0 5 0,0-2 0,0-1 0,3 1 0,-3-1 0,2-2 0,-2 3 0,3-3 0,-3 0 0,2 0 0,-2 0 0,3 0 0,-3 0 0,2 0 0,1 0 0,-3 2 0,2-4 0,1 4 0,-1-4 0,3 2 0,0-3 0,0 0 0,0-3 0,0 0 0,0-3 0,0 2 0,0-2 0,0 3 0,0 0 0,3 0 0,0 3 0,2-3 0,0 6 0,0-3 0,0 3 0,0 0 0,0 0 0,0 0 0,0 0 0,0 0 0,0 0 0,0 0 0,-1 0 0,1 0 0,2-2 0,-1 1 0,1-1 0,-2 2 0,0 0 0,0 0 0,-2 0 0,1 0 0,-4 0 0,5 0 0,-5 0 0,5 0 0,-5-3 0,3 3 0,-1-3 0,-2 3 0,2 0 0,-2 0 0,0 0 0,3 0 0,-3 0 0,2 0 0,-2 0 0,0 0 0,0 0 0,0 0 0,0 0 0,0 0 0,0 0 0,0 0 0,0 0 0,3 2 0,-3-1 0,2 1 0,0-2 0,-1 0 0,1 0 0,0 0 0,1 0 0,0 0 0,1 2 0,-1-1 0,2 1 0,0 0 0,0-1 0,0 3 0,0-3 0,0 3 0,-1-3 0,1 3 0,0-3 0,3 3 0,-3-3 0,3 3 0,-3-3 0,3 3 0,-3-3 0,3 3 0,-1-1 0,-1 2 0,1 0 0,1 0 0,-2 0 0,1 0 0,1 0 0,-3 0 0,6 0 0,-6 0 0,5 0 0,-4 0 0,4 0 0,-4 0 0,1 0 0,-2 0 0,3 0 0,-3 0 0,6 0 0,-6 0 0,3 0 0,-1 0 0,2 0 0,2 0 0,-1 3 0,1-3 0,-2 5 0,1-2 0,-2 0 0,3 1 0,0-1 0,0 3 0,0-3 0,-1 2 0,1-2 0,-2 2 0,1 0 0,-2 1 0,0-1 0,3-2 0,-4 3 0,1-2 0,0 1 0,-4-1 0,1-1 0,0 2 0,-2 2 0,-1-1 0,-2 4 0,0-4 0,0 4 0,0-5 0,0 6 0,0-6 0,0 5 0,0-1 0,0 2 0,0-1 0,0 1 0,0 0 0,0 0 0,0-3 0,0 3 0,0-6 0,-2 5 0,1-5 0,-1 2 0,2-2 0,-2 0 0,1 0 0,-1 0 0,2 0 0,0 0 0,-2 0 0,1 0 0,-1 0 0,2 0 0,0 0 0,0 0 0,0-1 0,0 1 0,0 0 0,0 0 0,0 0 0,0 0 0,0 0 0,0 0 0,0 0 0,0 0 0,0 0 0,0 0 0,0 2 0,0-1 0,0 1 0,0-2 0,-2 0 0,1 3 0,-3-3 0,1 3 0,1-3 0,-3 0 0,2 2 0,-2-1 0,0 2 0,0-4 0,0 1 0,0 0 0,0-2 0,0-1 0,0 0 0,0-1 0,0 3 0,0-3 0,0 3 0,0-3 0,0 1 0,0-2 0,-17 27 0,15-20 0,-12 20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5:20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368 244 24575,'-3'8'0,"3"0"0,-5-1 0,2-1 0,0 4 0,-1-4 0,3 1 0,-3-2 0,1 0 0,-2 0 0,2 3 0,-1-3 0,1 3 0,0-3 0,-1 0 0,3 0 0,-3 0 0,1-1 0,-2-1 0,0 2 0,0-5 0,0 2 0,0 1 0,0-3 0,0 2 0,0-2 0,2 2 0,-1-1 0,1 1 0,-2-2 0,0 0 0,0 0 0,0 0 0,0 0 0,0 0 0,2 2 0,1 1 0,0 2 0,1 0 0,-3 0 0,1 0 0,0 0 0,-1-3 0,3 3 0,-3-2 0,1 1 0,0 1 0,-1-2 0,3 2 0,-3-5 0,1 2 0,-2 0 0,0-1 0,0 1 0,0-2 0,0 0 0,0 0 0,0 0 0,0 0 0,0 0 0,0 0 0,0 0 0,0 0 0,0 0 0,0 0 0,0 0 0,0 0 0,0 0 0,2-2 0,-1 1 0,3-3 0,-3 1 0,3-2 0,-3 2 0,1-1 0,0 1 0,-1 0 0,1-1 0,0 1 0,-1-2 0,1 0 0,0 0 0,-1 0 0,1 0 0,-2 0 0,2 0 0,-1 0 0,1-2 0,0 1 0,-2-2 0,3 3 0,-1 0 0,-2 0 0,2-2 0,1-2 0,-3 1 0,4-5 0,-1 3 0,0-4 0,1 6 0,-1-2 0,2 1 0,0 1 0,0-2 0,0 5 0,0-3 0,0 3 0,0 0 0,0 0 0,0 0 0,0 0 0,0 1 0,2 1 0,-2-2 0,5 3 0,-3-3 0,1 0 0,2 2 0,-5-2 0,5 5 0,-5-5 0,4 5 0,-1-5 0,2 3 0,0-1 0,0-2 0,0 5 0,-2-5 0,1 3 0,-1-1 0,2-2 0,-3 3 0,3-3 0,-3 0 0,3 0 0,-2 0 0,2 2 0,-3-2 0,1 3 0,1-1 0,-1-2 0,2 3 0,-2-3 0,1 2 0,-1-2 0,2 3 0,0-1 0,-3-2 0,3 5 0,-2-5 0,1 5 0,1-5 0,-2 3 0,2-1 0,-5-2 0,4 5 0,-3-5 0,3 3 0,-1-3 0,0 0 0,1 2 0,-3-2 0,3 5 0,-1-2 0,2-1 0,0 3 0,0-2 0,0 2 0,-1 0 0,1 0 0,0 0 0,0 0 0,0 0 0,0 0 0,0 0 0,0 0 0,-2 2 0,1 0 0,-1 3 0,0 0 0,1 0 0,-4 3 0,5-3 0,-2 3 0,-1-3 0,3 0 0,-3 0 0,3 0 0,0 0 0,0 0 0,0-1 0,-2 1 0,1 0 0,-1 0 0,2 0 0,0 0 0,0 3 0,0-3 0,0 3 0,-2-3 0,1 0 0,-1 2 0,2-1 0,0 1 0,-2 1 0,1-2 0,-1 4 0,3 0 0,-3 2 0,1 1 0,-3-2 0,2 0 0,-3-1 0,0 1 0,0-2 0,0 1 0,0-5 0,0 3 0,0-3 0,0 0 0,0 0 0,0 0 0,0-3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18:47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3053 74 24575,'-13'0'0,"-5"0"0,3 0 0,-4 0 0,1 0 0,3 0 0,-8 0 0,4 0 0,-5 0 0,1 0 0,-5 0 0,7 0 0,-11 0 0,12 0 0,-13 0 0,4 0 0,-1 0 0,-3 0 0,9 0 0,-9 0 0,8 0 0,-3 0 0,5 0 0,3-6 0,-2 4 0,7-4 0,-8 6 0,8 0 0,-4 0 0,5 0 0,-4-3 0,2 2 0,-2-3 0,4 4 0,0 0 0,-7-3 0,5 2 0,-1-2 0,3 3 0,4 0 0,-5 0 0,4 0 0,-2 0 0,2 0 0,0 0 0,-2 0 0,2-3 0,-7 2 0,2-2 0,-2 3 0,4 0 0,-1-3 0,-3 2 0,3-2 0,0 3 0,1 0 0,3 0 0,-3 0 0,0 0 0,-11-4 0,8 3 0,-12-2 0,14 3 0,-7 0 0,6 0 0,-6 0 0,7 0 0,-8 0 0,8 0 0,-3 0 0,-1 0 0,4 0 0,-8 0 0,8 0 0,-7 0 0,2 0 0,1 0 0,-3 0 0,6 0 0,-6 0 0,7 0 0,-4 0 0,1 0 0,2-3 0,-6 2 0,-4-2 0,5-1 0,-3 4 0,5-4 0,0 4 0,-1 0 0,2 0 0,0-3 0,2 2 0,-2-3 0,0 4 0,2 0 0,-6 0 0,7 0 0,-8 0 0,8 0 0,-8 0 0,8 0 0,-7 0 0,6 0 0,-6 0 0,3 0 0,-1 0 0,-2 0 0,-4 0 0,5 0 0,-8 0 0,14 0 0,-7 0 0,6 0 0,-2 0 0,0 0 0,2 0 0,-2 0 0,4 0 0,-1 0 0,-3 0 0,3 0 0,-8 0 0,8 0 0,-3 0 0,3 0 0,-3 0 0,3 0 0,-4 0 0,5 0 0,0 0 0,-1 0 0,1 0 0,0 0 0,-11 0 0,4 0 0,-5 0 0,4 0 0,7 0 0,-8 0 0,4 0 0,-1 0 0,2 0 0,0 0 0,2 0 0,-2 4 0,7-4 0,-2 4 0,2-4 0,0 0 0,-2 0 0,5 2 0,-5-1 0,5 2 0,-5-3 0,6 0 0,-7 0 0,7 0 0,-7 3 0,7-2 0,-7 2 0,4 0 0,-8-2 0,3 2 0,2 0 0,-1-2 0,7 2 0,-3-1 0,3-1 0,1 2 0,-1-3 0,1 3 0,-1-2 0,4 1 0,0-2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5:29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227 700 24575,'0'-6'0,"0"2"0,0 0 0,0 1 0,0 0 0,0-1 0,-2 1 0,2 0 0,-2-1 0,2 1 0,-1-2 0,0 1 0,0-2 0,1 0 0,0-1 0,0 1 0,0-1 0,0 4 0,0-4 0,0 3 0,0-1 0,0 2 0,-2 1 0,0 0 0,-1 2 0,0 0 0,-1 0 0,1 0 0,0 0 0,0 2 0,-1 0 0,-1 1 0,1 0 0,-1-1 0,0 1 0,2-1 0,-4 2 0,1-1 0,-1 1 0,1-1 0,0 1 0,0-1 0,1 1 0,0-1 0,1-1 0,1 1 0,0-1 0,-1 0 0,2 0 0,0 0 0,0 2 0,-2-3 0,1 2 0,0-2 0,-1 0 0,1-1 0,0 0 0,0 0 0,-1 0 0,1 0 0,0 0 0,-1 0 0,1 0 0,0 0 0,-1 0 0,1-1 0,1-1 0,-1-2 0,1-1 0,0 0 0,-1-1 0,1 0 0,-1 0 0,-1-1 0,1 0 0,-1-1 0,0 1 0,1 0 0,1 1 0,-2-1 0,4 4 0,-3-2 0,2 1 0,0 1 0,0 0 0,0-1 0,0 1 0,1 0 0,-2-1 0,2 1 0,-2 0 0,2 0 0,0-1 0,0 1 0,0 0 0,0-1 0,0 1 0,0 0 0,0-1 0,0 1 0,0 0 0,0-1 0,0 1 0,2 0 0,0 1 0,1-1 0,0 3 0,0-3 0,1 1 0,-1 0 0,0-1 0,0 3 0,1-3 0,-1 2 0,0-1 0,2 1 0,-1-2 0,1 3 0,-2-3 0,0 1 0,1-1 0,-2-1 0,-1 1 0,0 0 0,0 0 0,0-1 0,-1 1 0,0 0 0,0-1 0,0 1 0,0 0 0,0-1 0,0-1 0,0 2 0,0-2 0,0 1 0,0-1 0,0 1 0,0-2 0,0 2 0,0-3 0,0 3 0,0-3 0,0 2 0,-1-1 0,0 0 0,-2 2 0,3-3 0,-3 3 0,1-2 0,0 2 0,-1-3 0,1 1 0,0 1 0,-1-2 0,2 3 0,-2-1 0,3 0 0,-3 2 0,3-3 0,-2 3 0,2 0 0,-1 0 0,0-1 0,0 1 0,-1 0 0,2-1 0,-2 1 0,2 0 0,0-1 0,0 1 0,0 0 0,0-1 0,0 1 0,0 0 0,0 0 0,0-1 0,2 1 0,0 1 0,1 1 0,0 1 0,1 0 0,-1 0 0,0 0 0,0 0 0,1 0 0,-1 0 0,0 0 0,0 0 0,1 0 0,-1 0 0,0 0 0,0 0 0,1 0 0,-1 0 0,0 0 0,0 0 0,1 0 0,-1 0 0,0 0 0,0 1 0,1-1 0,-3 3 0,2-2 0,-1 0 0,0 1 0,1-2 0,-1 3 0,1-3 0,0 2 0,0-2 0,1 1 0,-1-1 0,0 2 0,1-2 0,-1 0 0,0 0 0,-1-2 0,-1 1 0,1-3 0,-2 1 0,2 0 0,-1-1 0,-1 1 0,2 0 0,-1-1 0,0 1 0,1 0 0,0 0 0,0-1 0,0 1 0,-2 0 0,0-1 0,0 1 0,-2 1 0,-1 1 0,-3 1 0,-1 0 0,3-4 0,0 2 0,6-3 0,0 2 0,1 0 0,0-1 0,2-1 0,-1 1 0,3-1 0,-4 2 0,2-1 0,0-1 0,-1 0 0,3-1 0,-3-1 0,3 2 0,-1-3 0,-1 1 0,2 1 0,-3 0 0,3 0 0,-3 0 0,1 0 0,1-1 0,-1 1 0,1-1 0,-2 2 0,1 1 0,-1-1 0,1 1 0,-2 1 0,0 0 0,0-1 0,1 1 0,-1 0 0,0 0 0,0-1 0,1 2 0,-1-1 0,0 3 0,0-1 0,1 1 0,-1 0 0,-1 3 0,-1 1 0,-1 3 0,0 0 0,0 0 0,0 3 0,0-3 0,0 5 0,0-2 0,0-1 0,0 1 0,0-1 0,0-1 0,0 3 0,0-3 0,0 1 0,0-2 0,0 0 0,0 1 0,0-3 0,0 0 0,0 0 0,0-1 0,0 1 0,0-2 0,0 0 0,0 1 0,0-1 0,0 0 0,0 0 0,0 1 0,0-1 0,0 0 0,0 0 0,0 1 0,2-3 0,-1 1 0,3-2 0,-1 0 0,0 0 0,1 0 0,-1 0 0,0 0 0,0 0 0,1 0 0,-1 0 0,2 0 0,0 0 0,1 0 0,0-2 0,0 2 0,-1-3 0,2 2 0,-1-2 0,1 3 0,0-3 0,-2 2 0,2 0 0,-3-1 0,3 2 0,-4-3 0,2 2 0,0-2 0,-1 3 0,1-2 0,-2 1 0,2 0 0,-1 0 0,3 0 0,-2 0 0,0 0 0,0 1 0,-2 0 0,1-2 0,-1 2 0,2-2 0,-1 1 0,1 1 0,-2-2 0,0 2 0,0 0 0,2 0 0,-1 0 0,1 0 0,-2 0 0,1 0 0,-1 0 0,0 0 0,2 0 0,-1 0 0,1 0 0,0 0 0,-1 0 0,1 0 0,-2 0 0,0 0 0,2 2 0,-2-1 0,2 3 0,-3 1 0,-1 0 0,-1 1 0,0 0 0,0 0 0,0-1 0,0 2 0,0-2 0,0 3 0,0-1 0,0 0 0,0 0 0,0 3 0,0-3 0,0 3 0,0-3 0,0 0 0,0 0 0,0 0 0,-1-1 0,-1 1 0,-1-4 0,-1 2 0,-2 0 0,1-1 0,-3 1 0,4-2 0,-2 1 0,2-1 0,-3 1 0,3-1 0,-1 0 0,0-1 0,1 1 0,-1-1 0,2 0 0,-2-1 0,1 0 0,-1 0 0,2 0 0,0-1 0,-1 2 0,1-2 0,0 2 0,-1-2 0,1 0 0,0 1 0,-1-1 0,3 3 0,-1-1 0,2 1 0,0 1 0,0-1 0,0 0 0,0 0 0,0 1 0,0-1 0,0 0 0,0 0 0,0 1 0,0-1 0,0 0 0,0 0 0,2 1 0,-1-1 0,3 0 0,-1 0 0,0 1 0,0-1 0,1 0 0,-1 0 0,0 1 0,0-1 0,1 0 0,-1 0 0,0 1 0,0-1 0,1 0 0,-1 2 0,0-1 0,1 1 0,-1 0 0,1-1 0,-1 2 0,0-2 0,1 3 0,-1-3 0,1 2 0,-1-2 0,-1 3 0,1-3 0,-3 1 0,3 0 0,-2-2 0,2 2 0,-1 2 0,-1-3 0,1 4 0,-2-4 0,1 1 0,0 0 0,0-2 0,-1 4 0,0-3 0,0 1 0,0 0 0,0-1 0,0 1 0,0 0 0,0-2 0,0 2 0,0-1 0,0-1 0,-1 0 0,0 0 0,-3 1 0,1-1 0,-2 1 0,2-3 0,-4 2 0,3-2 0,-4 0 0,4-1 0,-2 0 0,2 0 0,-3 0 0,3 0 0,-1 0 0,2 0 0,0-1 0,-1-1 0,1-1 0,0-1 0,-1 1 0,2 0 0,-1-2 0,2 1 0,-3-1 0,1 0 0,1 1 0,-2-3 0,3 4 0,-1-2 0,-2-1 0,3 3 0,-1-2 0,-1 1 0,1 3 0,-1-1 0,-1 2 0,1 0 0,0 0 0,-1 0 0,1 0 0,0 0 0,-1 0 0,1 0 0,-2 2 0,1-1 0,-1 3 0,0-1 0,0 1 0,-1-2 0,-1 1 0,2-1 0,-2 2 0,-1-1 0,1-1 0,0 1 0,1-1 0,-1 2 0,2-1 0,-1 1 0,0-1 0,2 1 0,-1-1 0,2 0 0,-1 0 0,1 1 0,0-2 0,-1 0 0,1-1 0,0 0 0,-1-2 0,3-1 0,-1 0 0,2 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5:37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488 694 24575,'0'-5'0,"0"0"0,0 2 0,0-2 0,0 1 0,0-3 0,0 4 0,0-3 0,0 3 0,0 0 0,0-2 0,0 1 0,0-1 0,0 2 0,0-1 0,0 1 0,0 0 0,0-1 0,0 1 0,0 0 0,0 0 0,2 1 0,-1 0 0,3 1 0,-1 0 0,0 0 0,0 1 0,1 0 0,-1 0 0,0 0 0,0 0 0,1 0 0,-1 0 0,2 0 0,-1 0 0,2 0 0,-2 0 0,1 0 0,0 0 0,-1 0 0,3 0 0,-2 0 0,2 0 0,-1 0 0,0 0 0,0 0 0,1 0 0,0 0 0,1 0 0,-1 0 0,0 0 0,0 0 0,-1 0 0,2 0 0,-3 0 0,3 0 0,-2-2 0,-1 0 0,2-1 0,-3-1 0,1-1 0,-2 2 0,2-4 0,-1 2 0,1-1 0,-3 1 0,1 3 0,-3-1 0,1 2 0,-1-3 0,0 1 0,0 0 0,0-1 0,0 1 0,0 0 0,0 0 0,0-1 0,0 1 0,-1 0 0,0-1 0,-1 1 0,0 0 0,-2-1 0,1 1 0,0 0 0,-1-1 0,1 1 0,0 0 0,-2 1 0,1-1 0,-1 1 0,0-1 0,1 1 0,-1-1 0,0 1 0,1 0 0,-2-1 0,2 1 0,-3 0 0,3-1 0,-1 1 0,0 0 0,1 1 0,-1 1 0,0 0 0,1-2 0,-2 2 0,2-2 0,-1 1 0,2-1 0,-1-1 0,1-1 0,1 1 0,1 0 0,1 0 0,0-1 0,0 1 0,0-2 0,0 1 0,0-3 0,0 4 0,0-4 0,0 1 0,0 1 0,1-2 0,1 3 0,2-3 0,-1 4 0,0-2 0,1 1 0,-1 1 0,0 0 0,0-1 0,1 2 0,-1 0 0,0 1 0,0-2 0,1 3 0,0-3 0,0 1 0,1 0 0,-4-1 0,2 3 0,-1-2 0,1 2 0,1 0 0,-1 0 0,0 4 0,-1-5 0,0-1 0,-2-9 0,0-1 0,0-3 0,0 3 0,2-2 0,0 2 0,0-3 0,0 3 0,0 3 0,-2-1 0,2 1 0,-2 3 0,0-3 0,0 5 0,0-1 0,0 2 0,0 0 0,0-1 0,0 1 0,0 0 0,0-1 0,-2 1 0,2 0 0,-3 0 0,1-1 0,-1 1 0,-1 0 0,1-1 0,1 1 0,-1 0 0,2-1 0,-3 1 0,1 1 0,0-1 0,-2 3 0,1-2 0,-3 2 0,1 0 0,-1 0 0,0 0 0,0 0 0,-1 0 0,1 2 0,0 0 0,0 2 0,-1 1 0,1-1 0,2 3 0,-2-3 0,3 1 0,-1-2 0,1 0 0,1 1 0,0-1 0,-1 0 0,1 0 0,0 1 0,-1 1 0,1-2 0,0 2 0,-1-1 0,2-1 0,-1 0 0,2 2 0,-1-1 0,-1 0 0,3-1 0,-2 1 0,1-1 0,-1-1 0,0-2 0,0-2 0,2-1 0,0-1 0,0-1 0,0 2 0,0-4 0,-1 1 0,0-1 0,0 0 0,1-1 0,-2 1 0,2-2 0,-4 1 0,4-1 0,-2-1 0,1 3 0,0-3 0,0 1 0,-1 1 0,2-3 0,-2 3 0,1-1 0,0 2 0,-2-1 0,2 1 0,-2 0 0,1 1 0,-3 0 0,2 2 0,-2-1 0,2 3 0,-2-1 0,1 3 0,-3-3 0,2 2 0,-1 0 0,-1 1 0,3 0 0,-2 0 0,2 0 0,-3 0 0,3 0 0,-2 0 0,2 0 0,-3 0 0,3 0 0,-3 0 0,4 0 0,-2 0 0,0 0 0,2 1 0,-1 1 0,2 0 0,-2 1 0,1-2 0,1 3 0,-1-1 0,1 2 0,1-2 0,-2 4 0,2-4 0,-2 2 0,3 0 0,-3-1 0,2 1 0,0-2 0,-1 1 0,1-1 0,-1 0 0,0 0 0,1 1 0,0-1 0,-1 0 0,1 0 0,-2 1 0,3-1 0,-3 0 0,3 1 0,-3-1 0,2 0 0,-2 0 0,3 1 0,-3-1 0,3 0 0,-2 0 0,2 1 0,0-1 0,-1 0 0,0 0 0,0 1 0,-1-1 0,2 0 0,-3 0 0,1 1 0,-1-3 0,0 2 0,-1-2 0,1 0 0,0 1 0,-2-2 0,1 1 0,-3-1 0,2 0 0,-3 2 0,3-2 0,-2 2 0,-1 0 0,1 0 0,-3 0 0,3 1 0,0-2 0,0 2 0,-3-3 0,2 2 0,-1-2 0,2 0 0,0 0 0,-1 0 0,1 0 0,0 0 0,0 0 0,-1 0 0,3 0 0,-2 0 0,3 0 0,-1 0 0,-1 0 0,2 0 0,-3 0 0,4 0 0,-1 0 0,1 0 0,0 0 0,0 0 0,-1 0 0,1 0 0,0 0 0,1 1 0,0 1 0,2 1 0,0 1 0,0-1 0,0 2 0,0-1 0,0 1 0,0 0 0,0-2 0,0 2 0,2 0 0,0-1 0,1 1 0,0-2 0,1 1 0,-1-1 0,0 0 0,2 0 0,-1 1 0,1-2 0,0-1 0,-1-1 0,1 0 0,-2 2 0,2-2 0,-1 1 0,1-1 0,0 2 0,-2-2 0,2 3 0,-1-2 0,-1 2 0,2-1 0,-1 1 0,1 0 0,-2 1 0,0-1 0,0 0 0,1 0 0,-1 1 0,-1 1 0,1-2 0,-1 4 0,-1-3 0,3 3 0,-4-4 0,2 4 0,-1-3 0,-1 3 0,2-4 0,-2 4 0,0-3 0,0 2 0,0-2 0,0 3 0,0-4 0,0 2 0,0-2 0,0 0 0,0 1 0,0-1 0,-2-1 0,1 1 0,-3-1 0,1-1 0,-2 2 0,1-2 0,-1 2 0,2-3 0,-1 2 0,-1-1 0,2 0 0,-2 0 0,1-1 0,1 0 0,0 0 0,-1 0 0,3 2 0,-2-2 0,1 1 0,-2-1 0,3 2 0,-2-2 0,2 3 0,-2-2 0,3 1 0,-3-1 0,3 2 0,-3-3 0,2 3 0,-2-1 0,3 1 0,-3 0 0,3 1 0,-2-1 0,1 0 0,0 0 0,-2 1 0,3-1 0,-1 0 0,-1 0 0,2 1 0,-2 1 0,2-2 0,0 4 0,0-1 0,0 0 0,0 2 0,0-3 0,0 1 0,0-2 0,2 3 0,0-3 0,1 2 0,1 0 0,-1 1 0,1 0 0,-1-1 0,1 0 0,-1-2 0,1 1 0,-1-2 0,-1 1 0,1-2 0,-1-1 0,1-1 0,0 0 0,0 0 0,2 0 0,-1 0 0,0 0 0,0 0 0,-1 0 0,0 0 0,0 0 0,1-1 0,-1-3 0,-1 0 0,1-3 0,-1 4 0,1-4 0,1 1 0,-1 1 0,3 0 0,-3-1 0,4 2 0,-3-1 0,3 2 0,-3-1 0,1 1 0,-2 0 0,0-1 0,2 2 0,-1 0 0,1 1 0,-2 0 0,0 1 0,1-2 0,-1 2 0,0-2 0,0 2 0,1 0 0,-1-1 0,0 1 0,0-2 0,1 2 0,-1 0 0,0 0 0,0 0 0,1 0 0,-1 0 0,0 0 0,0 0 0,1 0 0,-3 2 0,2-1 0,-1 3 0,1-1 0,1 0 0,-1 0 0,0 1 0,1 1 0,-1-2 0,0 2 0,1 0 0,-2-1 0,1 3 0,-1-4 0,0 4 0,1-3 0,-2 3 0,3-2 0,0 2 0,-1 1 0,1-1 0,-2 0 0,1 0 0,-1-1 0,1 0 0,1 0 0,-1 1 0,1-1 0,-1 0 0,1-2 0,-1 1 0,0-2 0,1 1 0,-1-1 0,0 0 0,0 0 0,2 1 0,-1-1 0,1 0 0,0 1 0,-1-1 0,1-1 0,0 1 0,-1-1 0,2 0 0,-2 1 0,1-3 0,-2 3 0,1-3 0,-1 2 0,0-2 0,0 0 0,1 0 0,-1 0 0,-1 0 0,-1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5:40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0 521 24575,'0'-5'0,"0"0"0,0 2 0,0 0 0,0 0 0,0-1 0,0 1 0,0 0 0,0-1 0,0 1 0,0 0 0,0-1 0,1 1 0,1 0 0,2-1 0,-3 1 0,2 0 0,-1 0 0,0-1 0,1 2 0,-3-1 0,3 2 0,-3-3 0,2 1 0,-1 0 0,1-1 0,0 1 0,-1 0 0,1-1 0,-2 1 0,3 1 0,-3-1 0,3 3 0,-1-3 0,1 3 0,-1-3 0,1 2 0,-1 0 0,1-1 0,0 2 0,1-1 0,-1 1 0,0 0 0,0 0 0,1 0 0,-1 0 0,0 0 0,0 0 0,1 0 0,-1 0 0,0 0 0,2 0 0,-1 0 0,3 0 0,-2 0 0,1 0 0,0 0 0,0 0 0,-1 0 0,2 0 0,-1 0 0,-1 0 0,2 0 0,-2 0 0,1-2 0,0 0 0,-2-1 0,1 1 0,-2-1 0,1 1 0,-1-1 0,0-1 0,0 1 0,-1 0 0,1 0 0,-3-1 0,3 1 0,-2 0 0,0-1 0,1 1 0,-2 0 0,3-1 0,-3-1 0,2 2 0,-1-2 0,-1 1 0,2 1 0,-2 0 0,0-1 0,0 1 0,0-2 0,-3 1 0,0-1 0,-2 1 0,0 1 0,2 0 0,-4-1 0,3 1 0,-3-1 0,2 1 0,-3-1 0,-1 0 0,-1 2 0,0-1 0,-1 0 0,3 0 0,-1 1 0,2-2 0,1 4 0,-1-3 0,4 1 0,-2-2 0,3 1 0,-1 0 0,2-1 0,0 1 0,1 0 0,0 0 0,0-1 0,1 2 0,1-1 0,1 2 0,3-3 0,-1 2 0,0-1 0,2 3 0,-1-3 0,-1 1 0,2 0 0,-2-1 0,1 2 0,-1-2 0,0 1 0,-2-1 0,2 1 0,-1-1 0,-1 1 0,0-1 0,1 0 0,-1 1 0,0-1 0,-1 1 0,-1-1 0,-1-1 0,0 1 0,0 0 0,0-1 0,0 1 0,0 0 0,0-1 0,0-1 0,0 0 0,0-2 0,0-1 0,0-1 0,0 1 0,0-3 0,0 1 0,0 0 0,0-1 0,0 3 0,0-1 0,0 3 0,0-1 0,0 4 0,0-2 0,0 1 0,0 1 0,0 0 0,0-1 0,0 1 0,0 0 0,-1 1 0,-1 0 0,-1 2 0,1 0 0,0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5:44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635 215 24575,'-9'0'0,"1"-1"0,2 0 0,-1-2 0,2 3 0,-1-3 0,-1 2 0,4 0 0,-4 1 0,3 0 0,-1 0 0,2 0 0,-2 0 0,1 0 0,-1 0 0,2 0 0,-1 0 0,1 0 0,-2 0 0,1 0 0,-1 0 0,2 1 0,-1 0 0,1 2 0,0-3 0,0 3 0,-1-1 0,2-2 0,1-2 0,1-2 0,0-3 0,0 2 0,0-2 0,0-1 0,0 1 0,0 0 0,0-1 0,0 1 0,0-2 0,0 3 0,0-3 0,0 4 0,0-3 0,0 1 0,0 2 0,0-2 0,0 3 0,0-1 0,-2 0 0,0 1 0,-1-1 0,0 2 0,-1-1 0,1 1 0,0 0 0,-1-1 0,1 1 0,-2 0 0,0-1 0,-1 1 0,-1-1 0,2 1 0,-6-1 0,3 0 0,-2 1 0,2-1 0,1 0 0,2 1 0,-2-1 0,1 1 0,-1 1 0,2-1 0,-2 2 0,3 0 0,-1 1 0,0 0 0,1 0 0,-1 0 0,2 0 0,0 0 0,-1 1 0,2 3 0,-1 1 0,1 2 0,-1 1 0,1-1 0,-2 2 0,2-1 0,-2 6 0,1-7 0,1 5 0,-1-6 0,1-1 0,0 0 0,0-2 0,1 1 0,1-1 0,-2 0 0,2 0 0,-1 1 0,0-1 0,0 0 0,1 0 0,0 1 0,-2-1 0,2 0 0,-2 0 0,1 1 0,1-1 0,-3-1 0,2 1 0,-2-2 0,2 1 0,-3 0 0,1-2 0,-2 0 0,1 0 0,-1 0 0,2 0 0,-2 0 0,1 0 0,-1 0 0,2 0 0,-1 0 0,-1 0 0,1 0 0,-1 0 0,0 0 0,0 0 0,-2 0 0,-1-2 0,1 2 0,0-2 0,0 2 0,-1-2 0,1 2 0,-2-2 0,1 2 0,-1 0 0,1 0 0,1 0 0,0-1 0,0 0 0,-1 0 0,1 1 0,0 0 0,0 0 0,-1 0 0,3 0 0,-2 0 0,3 0 0,-3 0 0,4 0 0,-2 0 0,1 0 0,1 0 0,0 0 0,-1 0 0,1 0 0,0 3 0,-1-1 0,1 3 0,0-2 0,1 0 0,1 0 0,-1 1 0,2-1 0,-2 2 0,2-1 0,0 1 0,0-2 0,0 0 0,0 0 0,0 1 0,0-1 0,0 0 0,0 0 0,0 1 0,0-1 0,2 0 0,-1 0 0,3 1 0,-1-1 0,0 0 0,1 0 0,-1 2 0,0-1 0,1 1 0,-1 0 0,0-1 0,1 1 0,-1-2 0,0 0 0,1 1 0,-1-1 0,2 0 0,-2 1 0,3 1 0,-1-1 0,-1 2 0,1 0 0,-1 1 0,-1-1 0,2 0 0,-1 0 0,1 1 0,-1 0 0,1 2 0,-1-1 0,1-2 0,-2 1 0,1-1 0,-1 1 0,1-2 0,-2 2 0,1-1 0,-3-1 0,2 2 0,-2-4 0,0 2 0,0-1 0,0 1 0,0-2 0,0 2 0,0-1 0,0-1 0,0 0 0,-2-1 0,-1-1 0,-1 1 0,-3-2 0,3 3 0,-2-2 0,-1 0 0,1 0 0,-1 0 0,4 0 0,-2-1 0,1 0 0,-1 2 0,2-2 0,-1 2 0,1-1 0,0-1 0,1 3 0,-1-2 0,1 1 0,-1-1 0,0 2 0,-1-1 0,1 1 0,1 0 0,1 0 0,1 1 0,0-1 0,0 0 0,0 0 0,0 1 0,0-1 0,0 0 0,0 0 0,0 1 0,0 1 0,0-2 0,1 4 0,1-1 0,0 1 0,1-2 0,-1 4 0,2-3 0,0 2 0,-1-2 0,0-2 0,1 3 0,-1-4 0,1 2 0,-1-1 0,0-2 0,0-1 0,1-1 0,-1 0 0,0 0 0,0 0 0,1 0 0,1 0 0,-2 0 0,2 0 0,0-2 0,-1 1 0,3-3 0,-3-1 0,1 1 0,0-1 0,0 0 0,1 1 0,1-2 0,-4 3 0,2 0 0,0-1 0,-1 1 0,1-1 0,0 3 0,-1-2 0,1 2 0,-2-2 0,0 3 0,1-3 0,-1 1 0,0 0 0,0-1 0,4 1 0,-3 1 0,2-1 0,-2 2 0,-3 1 0,1 1 0,-2 1 0,0 1 0,0-1 0,0 0 0,0 0 0,0 2 0,1-1 0,0 3 0,2-3 0,-2 1 0,3 0 0,-1 0 0,1 1 0,-1 0 0,1-2 0,-1 3 0,2-2 0,-1 2 0,3 1 0,-3-3 0,3 2 0,-2 0 0,3 1 0,-1 1 0,-1-1 0,1-1 0,-2 0 0,3 5 0,-1-6 0,1 8 0,-2-8 0,1 3 0,-1-2 0,1 3 0,1-3 0,2 4 0,-2-3 0,1 1 0,-2-2 0,-1 0 0,1-1 0,0 0 0,-1 0 0,0 0 0,-2-1 0,1-2 0,-1 0 0,-3 1 0,1-3 0,-2 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5:48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635 243 24575,'-3'-7'0,"-1"-3"0,-4 3 0,2-5 0,-1 5 0,3-3 0,-1 3 0,1 1 0,1 0 0,1 2 0,-1-3 0,1 3 0,0-1 0,-1 2 0,2 0 0,-2-1 0,3 1 0,-3 0 0,3-1 0,-3 1 0,3 0 0,-4-2 0,3 1 0,-1-1 0,0 2 0,1 1 0,0-1 0,0 1 0,-1 0 0,2-1 0,-3 1 0,3-1 0,-3 0 0,2 0 0,-2-1 0,2 1 0,-3 1 0,2-1 0,-1 3 0,2-2 0,-3 2 0,1-1 0,0 0 0,-2 0 0,1 0 0,-3 0 0,2-2 0,-3 1 0,3 0 0,-2-1 0,2 1 0,-3 0 0,3-1 0,-2 2 0,3-2 0,-1 1 0,2 1 0,0-1 0,-1 2 0,1 0 0,0 0 0,-1-1 0,1 0 0,0 0 0,-1 1 0,1 0 0,0 0 0,-1 0 0,1 0 0,0 0 0,0 0 0,-1 0 0,1 0 0,0 0 0,-1 0 0,1 0 0,0 0 0,-1 0 0,1 0 0,0 0 0,-1 0 0,-1 0 0,3-2 0,-3 2 0,4-3 0,-3 3 0,2-3 0,-1 2 0,2 0 0,-3 1 0,1-2 0,0 2 0,-1-3 0,1 3 0,0-3 0,-1 2 0,1-1 0,1 0 0,-1 0 0,2-1 0,-3 3 0,1-3 0,0 2 0,-1 0 0,1 1 0,0-2 0,-2 2 0,1-2 0,-1 2 0,0 0 0,1 0 0,-3 0 0,2 0 0,-3 0 0,3 0 0,-2 0 0,2 0 0,-1 0 0,-1 0 0,2 0 0,-1 0 0,0 0 0,2 0 0,-3 0 0,3 0 0,-1 0 0,2 0 0,-2 0 0,1 2 0,-1-2 0,2 3 0,-1-2 0,3 1 0,-2 0 0,1 0 0,-2 1 0,3-1 0,-2 0 0,2 0 0,-2 0 0,3 2 0,-3-1 0,3 1 0,-3-1 0,2 1 0,0-2 0,-1 0 0,2 1 0,-1-2 0,1 3 0,0-1 0,0 0 0,0 0 0,-2-1 0,2 1 0,-2-1 0,1 1 0,0 0 0,-2 1 0,3-1 0,-3-1 0,3 1 0,-3-3 0,3 3 0,-3-1 0,1 1 0,0 0 0,-1-1 0,1 1 0,-1-1 0,0 0 0,1 0 0,-1-1 0,1 2 0,-1-2 0,-1 3 0,1-2 0,0 0 0,-1 0 0,1 2 0,0-1 0,-1-1 0,1 0 0,0 0 0,0 2 0,-1-1 0,1 0 0,0-1 0,1 1 0,-1-1 0,1 1 0,-1 0 0,-1 0 0,1 1 0,1-1 0,-1 0 0,1 0 0,1 1 0,-2-1 0,1 0 0,0 0 0,-1 2 0,2-1 0,-2 3 0,3-2 0,-2 3 0,2-1 0,0 0 0,0 0 0,0 0 0,0-1 0,0 3 0,0-3 0,0 3 0,0 3 0,0-3 0,0 3 0,2-2 0,0-4 0,2 2 0,-1-4 0,0 3 0,1-3 0,1 1 0,-1-2 0,1-1 0,0 1 0,-2-3 0,2 4 0,0-4 0,-1 3 0,1-1 0,-2-1 0,1 2 0,-1-2 0,0 2 0,0-2 0,1 3 0,-3-1 0,1 0 0,-1 0 0,0 1 0,2 0 0,-3 0 0,1 1 0,-1-2 0,0 0 0,2 0 0,-2 1 0,3-1 0,-3 0 0,2 0 0,-1 3 0,1-3 0,0 4 0,1-2 0,-2 3 0,2-1 0,-3 0 0,4 0 0,-4-1 0,3 0 0,-2 0 0,2-1 0,-1 2 0,-1-1 0,3 4 0,-3-4 0,3 4 0,-1-6 0,1 3 0,-2-4 0,1 2 0,-1-1 0,1-1 0,0 0 0,0 0 0,1 1 0,-1-1 0,0 0 0,0 0 0,1 1 0,1-1 0,-2 0 0,2 1 0,0-1 0,-1-1 0,1 0 0,0-2 0,-1 0 0,1 0 0,0 0 0,2 0 0,-1 0 0,0 0 0,-1 0 0,-1 0 0,3 0 0,-4-2 0,4 0 0,-3-1 0,2-1 0,0 1 0,1-1 0,0 0 0,1 1 0,-1-1 0,2-1 0,-1 0 0,1 0 0,0 1 0,-1 0 0,1 1 0,-3 1 0,2-2 0,-2 4 0,1-1 0,-2 1 0,-2 0 0,2 0 0,-1 0 0,1 0 0,-2 0 0,0 0 0,0 0 0,1 0 0,-1 0 0,0 0 0,0 0 0,1 0 0,-1 0 0,0 0 0,0 0 0,1 0 0,-1 0 0,0 0 0,0-2 0,1 0 0,-1-1 0,0 0 0,1-1 0,-1 1 0,0 0 0,0 0 0,1-3 0,-1 3 0,0-2 0,1 0 0,-2 1 0,1-3 0,-3 3 0,3-1 0,-1 0 0,0 1 0,0-1 0,-1 2 0,0-2 0,0 1 0,-1-1 0,2 0 0,-2 1 0,2-1 0,-2 0 0,0 1 0,0-1 0,0 2 0,0 0 0,0-2 0,0 1 0,-2 1 0,0 2 0,0 1 0,1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5:52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362 429 24575,'-5'0'0,"-2"0"0,3 0 0,-3 0 0,2 0 0,-2 0 0,-1 0 0,1 0 0,2 0 0,-2 0 0,1 0 0,-1 0 0,0 0 0,0 0 0,-1 0 0,1 0 0,0 0 0,0-2 0,-3 2 0,2-2 0,-1 1 0,2 0 0,0 0 0,-3 1 0,3-2 0,-3 2 0,5-3 0,-2 2 0,1 0 0,1-1 0,-2 2 0,3-2 0,-2 2 0,2-1 0,-3 1 0,1-3 0,1 1 0,-2 0 0,3-1 0,-2 2 0,2-2 0,-3 1 0,3 1 0,-3-3 0,4 2 0,-4-1 0,3-1 0,-3-1 0,4 2 0,-6-6 0,5 5 0,-3-3 0,2 4 0,1-1 0,-1 2 0,4-1 0,-2 2 0,1-3 0,-2 1 0,3 0 0,-1-1 0,1 1 0,0 0 0,0 0 0,1-1 0,0 1 0,0-2 0,0 1 0,0-1 0,0 0 0,0-1 0,0 1 0,0-4 0,0 3 0,0-3 0,1 1 0,1 1 0,0 0 0,2 0 0,-2-1 0,1 3 0,-1 0 0,0 2 0,-1-1 0,-1 1 0,3 0 0,-2-1 0,0 1 0,-1 0 0,0-1 0,0 1 0,0 0 0,0 0 0,0-1 0,0 1 0,0 0 0,2-1 0,-2 1 0,1 0 0,-1-1 0,2 1 0,-2 0 0,3-1 0,-1 1 0,0 0 0,1 0 0,-2-1 0,1 1 0,1 0 0,-1 1 0,0-1 0,1 1 0,-2-1 0,1-1 0,1 3 0,-3-2 0,3 1 0,-2-2 0,0 1 0,1 0 0,-1 0 0,1-1 0,1 1 0,-1 0 0,0-1 0,1 1 0,-2 1 0,3-1 0,-2 1 0,0-1 0,0 0 0,1-1 0,1 1 0,-1 0 0,0 1 0,1-1 0,-1 3 0,0-3 0,0 2 0,1 0 0,-1-1 0,0 2 0,0-3 0,1 3 0,1-2 0,-2 2 0,4-1 0,-3 0 0,3-2 0,-4 3 0,4-4 0,-2 4 0,1-3 0,1 3 0,-2-4 0,2 4 0,-1-3 0,1 1 0,-2 0 0,2-1 0,0 2 0,1 0 0,-1 1 0,-2 0 0,2 0 0,-2 0 0,1 0 0,-1 0 0,0 0 0,-1 0 0,4 0 0,-2 0 0,1 1 0,-1 1 0,0 2 0,1-1 0,-2 1 0,4-1 0,-4 1 0,5-2 0,-4 1 0,4-1 0,-5 1 0,2 1 0,-2-2 0,3 1 0,-1-1 0,0 2 0,-2-1 0,2 1 0,-1-1 0,-1 0 0,2 1 0,-3-1 0,1 1 0,0-1 0,0 4 0,0-1 0,0 2 0,-1 0 0,-2-1 0,0 0 0,-2 2 0,0-1 0,0 3 0,0-3 0,0 3 0,0-1 0,0 0 0,0 1 0,0-1 0,0 0 0,0 1 0,0-1 0,-2 2 0,0-2 0,-4 1 0,2-1 0,-2-1 0,1 1 0,1-1 0,-3-1 0,-1 4 0,1-4 0,-1 3 0,1-4 0,4-2 0,-3 2 0,3-3 0,0 1 0,-1-2 0,1 0 0,0 0 0,-1 1 0,3-1 0,-2 0 0,1 1 0,0-1 0,-1 0 0,3 0 0,-3 1 0,2-1 0,-2 0 0,1 0 0,1 1 0,-2-1 0,1 0 0,-1 0 0,-2 2 0,-1-1 0,-1-1 0,0-1 0,0-2 0,0 0 0,-3 0 0,3 0 0,-3 0 0,5-2 0,-2 0 0,3-1 0,-1 1 0,3-1 0,-1 3 0,3-3 0,-2 1 0,2 0 0,0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5:59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273 648 24575,'0'-6'0,"0"0"0,0 2 0,0 0 0,0 0 0,-2 0 0,2 0 0,-2 0 0,2-2 0,0 2 0,0-2 0,-2 4 0,2-2 0,-2 2 0,2-2 0,-1 2 0,0-1 0,-1 0 0,2-1 0,0 0 0,0 1 0,-1-1 0,0-2 0,-1 1 0,2-1 0,-1 4 0,0-2 0,-2 4 0,1-2 0,-2 2 0,-2 0 0,1 0 0,-3 0 0,4 0 0,-5 0 0,3 0 0,-3 0 0,3 0 0,-5 0 0,4 0 0,-4 0 0,2 0 0,1 0 0,-3 0 0,-1 0 0,0 0 0,1 0 0,0 0 0,2 0 0,-2 0 0,2 0 0,3 0 0,-3 0 0,5 2 0,-2-2 0,0 2 0,1-2 0,-1 0 0,3 0 0,-1 0 0,1-2 0,2 0 0,1-2 0,0 0 0,0 0 0,0 0 0,0 1 0,0-1 0,0-2 0,0 1 0,2-3 0,0 4 0,2-5 0,0 5 0,0-2 0,2 2 0,-2 0 0,4 0 0,-3 0 0,3-1 0,-4 1 0,4 0 0,-3 2 0,3-2 0,-4 2 0,4-3 0,-3 1 0,3 2 0,-4-1 0,2 0 0,-2 1 0,0-1 0,0 0 0,-1 1 0,1-1 0,0 2 0,0-2 0,0 2 0,-2-2 0,2 2 0,-4-2 0,3 3 0,0-4 0,0 2 0,0-2 0,-2 0 0,-1 0 0,-3 2 0,0 0 0,-3 0 0,0 2 0,1-4 0,-1 2 0,0-2 0,0 0 0,-3 2 0,0-2 0,1 1 0,-3-1 0,-1-1 0,-2 0 0,2 1 0,1-1 0,2 1 0,1 0 0,1-3 0,1 3 0,4-2 0,-2 2 0,4 0 0,-2-2 0,2 1 0,0-1 0,0 0 0,0 0 0,0-1 0,0-1 0,0 4 0,0-4 0,0 3 0,0-3 0,0 4 0,0-2 0,0 0 0,0 1 0,0-1 0,0 2 0,2 0 0,0 2 0,0-1 0,1 0 0,0 1 0,1-1 0,-1 2 0,1-2 0,0 2 0,0 0 0,2 1 0,0 0 0,0 0 0,2 0 0,-3 0 0,1 0 0,0 0 0,-2 0 0,2 0 0,0 0 0,-2 0 0,2 0 0,-2 0 0,0 0 0,0 0 0,0 0 0,0 0 0,2 0 0,-2 0 0,2 0 0,-2 0 0,0 0 0,0 0 0,-1 0 0,1 0 0,2 0 0,-2 0 0,2 1 0,0 0 0,-2 0 0,2 1 0,0-1 0,-2 0 0,2 1 0,-2-2 0,0 2 0,2-2 0,-1 0 0,0 0 0,-1 2 0,2-2 0,-1 2 0,1-2 0,0 0 0,0 0 0,1 0 0,-1 0 0,0 0 0,-2 0 0,4 0 0,-4 0 0,1 0 0,-1 0 0,-1-6 0,-2-2 0,-1-6 0,2 0 0,1-1 0,1 4 0,1-3 0,2 3 0,-2-4 0,3 4 0,-1 0 0,0 2 0,-1 0 0,0 3 0,-1 0 0,1 3 0,0-1 0,-2 4 0,2-4 0,0 4 0,-1-2 0,1 0 0,-1 2 0,0-2 0,1 0 0,-2 2 0,0-2 0,-1 2 0,1 0 0,0 0 0,-2 2 0,0 0 0,-2 4 0,0 1 0,0 4 0,0-2 0,0 2 0,0 0 0,0-2 0,0 2 0,-2 0 0,0-2 0,-1 5 0,1-5 0,0 2 0,0-2 0,-1-1 0,1 1 0,2-1 0,-1-1 0,0 1 0,-1-4 0,2 2 0,2-4 0,2 0 0,3-2 0,1 0 0,1 0 0,2 0 0,1-2 0,-1 1 0,3-1 0,-3 2 0,1 0 0,1 0 0,-3 0 0,1 0 0,-3 0 0,1 0 0,-3 0 0,2 0 0,-3 0 0,1 2 0,-2 0 0,-1 2 0,2 2 0,-1 0 0,0 3 0,0 0 0,1 2 0,-1-2 0,1 4 0,-1-1 0,1 0 0,-1 1 0,-1-1 0,-1 2 0,-2 0 0,0-3 0,0 3 0,0-2 0,0 2 0,0 0 0,0 0 0,0 4 0,0-3 0,0 3 0,0-7 0,0 3 0,0-3 0,-2 4 0,1-1 0,-3 0 0,3-3 0,-3 3 0,2-3 0,-1 4 0,-1-1 0,1 0 0,-2 0 0,1 0 0,-1 0 0,0 0 0,-2 0 0,0-2 0,0 1 0,-1-3 0,1 1 0,-4-3 0,2 1 0,-9 2 0,8-3 0,-7 0 0,5-3 0,-2-1 0,0-1 0,2-1 0,-2-2 0,5 0 0,-4 0 0,3 0 0,-1 0 0,2-6 0,2-2 0,0-6 0,3 0 0,1 0 0,-1-1 0,3 1 0,-1 0 0,2 2 0,0-1 0,0 4 0,0-2 0,0 2 0,0 1 0,0 1 0,0 3 0,0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18:51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24575,'18'0'0,"3"0"0,-9 0 0,14 0 0,-9 0 0,21 4 0,-7-3 0,3 7 0,-1 0 0,1 2 0,-3 5 0,12-5 0,-17 5 0,12-2 0,-8-4 0,4 6 0,-5-6 0,-1 3 0,-5 0 0,-4-2 0,4-1 0,-8 1 0,3-3 0,-4 1 0,1-1 0,-1 0 0,0 0 0,0 0 0,0 0 0,-3 0 0,3 0 0,-4 0 0,1-1 0,-1 1 0,-4 0 0,4-4 0,-2 3 0,5-2 0,-6-1 0,6 4 0,-5-6 0,5 5 0,-2-2 0,3 0 0,3 2 0,-2-2 0,-1 2 0,-1 1 0,2 0 0,0 0 0,3 1 0,-4-1 0,1 0 0,-1 0 0,0-3 0,0 2 0,-3-2 0,2 3 0,-2-3 0,3 2 0,0-2 0,1 3 0,-1 0 0,0 0 0,-3-3 0,2 2 0,-6-2 0,7 3 0,-7-3 0,6 2 0,-2-2 0,3 3 0,7 3 0,-5-2 0,8 3 0,-9-4 0,4 0 0,-5 1 0,4 2 0,-3-2 0,4 6 0,-1-5 0,-3 1 0,7 1 0,-2 1 0,3 0 0,0 3 0,1-3 0,4 4 0,-4 0 0,4 0 0,-4-1 0,-1 1 0,5-4 0,-2 8 0,2-7 0,-4 7 0,0-4 0,10 11 0,-3-8 0,1 7 0,-5-10 0,-12-5 0,8 4 0,-8-7 0,3 3 0,-4-4 0,0-3 0,5-1 0,1 8 0,3-1 0,-2 9 0,1-3 0,-3-1 0,5 0 0,-5 0 0,3 1 0,-6-2 0,2-2 0,-4-2 0,0-3 0,4 4 0,-2-3 0,2 3 0,-4-1 0,4-2 0,-2 6 0,2-6 0,-4 2 0,0-3 0,0 4 0,1-4 0,-1 4 0,0-4 0,0 3 0,0-2 0,1 5 0,-1-5 0,0 6 0,0-6 0,1 5 0,-5-5 0,4 2 0,-4-3 0,5 3 0,-1-2 0,0 5 0,4-1 0,4 8 0,2-6 0,-3 6 0,-3-9 0,-3 0 0,3 3 0,-3-3 0,3 1 0,-3 1 0,3-1 0,-3 2 0,7-2 0,-6 2 0,6-2 0,-7 2 0,7 2 0,-2-1 0,-1 0 0,3 0 0,-2 0 0,3 0 0,0 1 0,1 0 0,-1-1 0,0 1 0,1-1 0,9 8 0,-7-6 0,8 6 0,-11-8 0,1 1 0,-1-4 0,1 2 0,-1-1 0,0 2 0,1-3 0,-1 3 0,0-6 0,-3 5 0,2-2 0,-7-1 0,7 3 0,-2-2 0,-1 0 0,3 3 0,-2-7 0,-1 6 0,3-5 0,-7 4 0,8-4 0,-8 4 0,3-5 0,7 13 0,-8-12 0,7 12 0,-10-10 0,1 3 0,-1 0 0,4 1 0,-2 3 0,2-2 0,-3 2 0,-1-3 0,0-1 0,1 0 0,3 1 0,-6-1 0,5 1 0,-5-1 0,-2-3 0,4 2 0,-7-6 0,3 3 0,-4-3 0,1-1 0,-1 1 0,3 2 0,-7-5 0,3 2 0,-8-6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19:01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498 1251 24575,'-15'0'0,"3"0"0,2-7 0,2 6 0,-2-12 0,3 9 0,-3-7 0,3 5 0,-7-5 0,3 4 0,-3-7 0,0 3 0,0 3 0,3-1 0,-3 5 0,7-3 0,-7 0 0,4 0 0,-5 0 0,1 0 0,0 0 0,-1 0 0,1-4 0,0 3 0,-1-2 0,1 3 0,3 0 0,-2 0 0,2 3 0,0-2 0,1 2 0,1-2 0,-2-1 0,1 0 0,0 3 0,3-1 0,1 1 0,-1-3 0,1 1 0,-1-1 0,4 1 0,-3-1 0,2 1 0,-2-1 0,-1 1 0,4-4 0,-3 2 0,5-5 0,-5 6 0,6-7 0,-6 7 0,5-3 0,-2 0 0,3 2 0,0-5 0,0 6 0,0-7 0,0 1 0,0-3 0,0 3 0,0-1 0,0 7 0,0-3 0,0 3 0,0 1 0,3-1 0,1 1 0,2 2 0,0-2 0,1 3 0,-1-4 0,1 1 0,-1-1 0,1 1 0,-1-1 0,0 1 0,1-1 0,-1 4 0,1-3 0,-1 2 0,0-2 0,1-1 0,-1 1 0,1-1 0,-1 1 0,4-1 0,-3 3 0,3-2 0,0 2 0,-3 0 0,3-2 0,0 6 0,1-3 0,3-1 0,0 0 0,7-6 0,-9 2 0,8 1 0,-5-3 0,-4 6 0,7-4 0,-8 2 0,5 2 0,-1-3 0,0 0 0,0-1 0,0 1 0,1 0 0,-1 0 0,0 0 0,0-1 0,5 1 0,-4 0 0,3-1 0,0 1 0,-2-1 0,2 1 0,6 0 0,-7-1 0,8 1 0,-7 0 0,-3 3 0,8-3 0,-8 3 0,7-4 0,-3 0 0,5 0 0,-5 1 0,3-1 0,-2 4 0,-1-3 0,-1 3 0,0 0 0,-2 1 0,2 0 0,-4 2 0,0-2 0,1 3 0,-1 0 0,0-3 0,0 2 0,0-2 0,1 3 0,-1 0 0,0 0 0,3 0 0,-2 0 0,2 0 0,-3 0 0,0-4 0,1 4 0,-5-4 0,4 4 0,-7 0 0,6 0 0,-2 0 0,0 0 0,2 0 0,-6 0 0,3 0 0,0 0 0,-3 0 0,3 0 0,0 0 0,-3 0 0,3 0 0,-3 0 0,3 0 0,-3 0 0,3 0 0,0 0 0,3 0 0,-1 0 0,0 0 0,-2 0 0,-2 3 0,1-2 0,-2 2 0,-1-3 0,1 3 0,-1-3 0,-2 6 0,-1-2 0,-3 2 0,0 0 0,6-8 0,6-4 0,7-9 0,5-5 0,0 3 0,6-8 0,-5 8 0,9-5 0,-9 6 0,7-1 0,-7 2 0,-1 2 0,-2 2 0,-6 4 0,2-1 0,-4 4 0,-3-2 0,2 5 0,-2-5 0,3 2 0,0 0 0,-3-2 0,2 5 0,-2-5 0,3 5 0,-3-2 0,2 0 0,-5 2 0,5-2 0,-2 3 0,-1-3 0,4 2 0,-4-1 0,5 2 0,-5-3 0,4 2 0,-7-2 0,6 3 0,-5 0 0,5 0 0,-2 0 0,0 0 0,2 0 0,-2-3 0,7 2 0,-3-2 0,10 0 0,-10 2 0,6-2 0,-7 3 0,0 0 0,1 0 0,3 0 0,-3-4 0,7 4 0,-6-4 0,6 1 0,-3 2 0,5-2 0,-1-1 0,0 3 0,1-2 0,-1-1 0,0 3 0,1-2 0,-1-1 0,0 3 0,-3-2 0,8 3 0,-7 0 0,5 0 0,-8 0 0,-4 0 0,0 0 0,1 0 0,-1 0 0,0 0 0,4 0 0,-3 0 0,4 0 0,-1 0 0,1 0 0,1 0 0,2 0 0,-3 0 0,0 0 0,0 0 0,-1 0 0,-3 0 0,8 0 0,-8 0 0,7 3 0,-7-2 0,4 6 0,-1-6 0,-3 2 0,10 0 0,-10 1 0,6 0 0,-7 2 0,0-5 0,0 2 0,-3 0 0,3-2 0,-4 2 0,5 0 0,-5-3 0,0 4 0,0-4 0,-3 2 0,3-1 0,0 2 0,-3 0 0,7-2 0,-7 4 0,6-4 0,-5 5 0,5-2 0,-6-1 0,7 4 0,-7-4 0,6 1 0,1 5 0,1-4 0,2 5 0,-7-4 0,4 1 0,-3 0 0,3 0 0,0 0 0,0-3 0,-3 2 0,2-2 0,-2 3 0,3 0 0,0 0 0,-3 0 0,2 0 0,-5 0 0,2-4 0,0 3 0,-3-2 0,3 3 0,-4-4 0,1 3 0,-1-5 0,3 4 0,-5-1 0,5 0 0,-5-2 0,-1 1 0,3-2 0,-3 5 0,4-6 0,-1 6 0,1-2 0,-1 2 0,1-2 0,-1 1 0,-2-1 0,1 0 0,-1-2 0,-1 1 0,3-2 0,-8 5 0,14-6 0,-2 3 0,19-3 0,-5 0 0,9 0 0,-4 0 0,5 0 0,0-4 0,0 3 0,0-2 0,-5 3 0,-1 0 0,0 0 0,-3 0 0,3 0 0,-5 0 0,1 0 0,-1 0 0,-4 0 0,3 0 0,-2 0 0,-1 0 0,3 0 0,-6 0 0,2 0 0,-4 0 0,0 0 0,0 0 0,1 0 0,-1 0 0,0 0 0,4 0 0,-2 0 0,2 3 0,-4-2 0,11 8 0,-9-4 0,9 6 0,-11-4 0,0 0 0,1 0 0,-1 0 0,0 0 0,0 0 0,0 0 0,1 1 0,-1-4 0,0 2 0,0-2 0,0 3 0,1 0 0,3 0 0,-6 0 0,5 1 0,-6-2 0,-1 1 0,4 0 0,-3 0 0,-1 0 0,4 0 0,-7-1 0,3 1 0,0 0 0,0 2 0,0-1 0,3 1 0,-6-2 0,3-1 0,-3 1 0,3-1 0,-3 1 0,3 0 0,-4 3 0,1-3 0,0 6 0,0-6 0,-4 7 0,3-7 0,-5 6 0,2-5 0,0 5 0,-2-2 0,2 0 0,-3 2 0,3-6 0,-3 7 0,3-7 0,-3 9 0,0-5 0,0 3 0,0-1 0,0-5 0,0 5 0,0-6 0,0 3 0,0 0 0,0-3 0,0 3 0,0 0 0,0-3 0,0 3 0,0-3 0,0 3 0,0-3 0,0 3 0,0-4 0,0 4 0,-3-3 0,0 3 0,-4-3 0,1-1 0,-1 0 0,1 1 0,-1 2 0,-3-1 0,3 1 0,-3-2 0,3-1 0,1-2 0,-4 2 0,2-3 0,-2 4 0,4-1 0,2 1 0,-2-1 0,3 1 0,-4-1 0,1-2 0,-1 1 0,1-1 0,-1 2 0,1-2 0,-1 2 0,1-6 0,-1 6 0,1-5 0,-1 4 0,-2-1 0,1 2 0,-1 1 0,3-1 0,-1 1 0,1-4 0,-1 3 0,0-2 0,1 2 0,-4 1 0,3-1 0,-7 1 0,3 0 0,0 0 0,-2 3 0,2-2 0,-3 2 0,3-3 0,-2 0 0,2-1 0,0 1 0,-2 0 0,5 0 0,-5 0 0,-1 2 0,2-1 0,0 2 0,5-7 0,0 3 0,-2-5 0,1 4 0,-2-4 0,0 5 0,3-5 0,-7 5 0,7-5 0,-6 5 0,5-5 0,-5 2 0,5 0 0,-5-2 0,6 2 0,-7 0 0,7-3 0,-7 4 0,3-4 0,-3 0 0,0 3 0,3-2 0,-2 2 0,-5-3 0,6 0 0,-8 0 0,9 0 0,0 3 0,-2-3 0,6 3 0,-7-3 0,7 0 0,-3 0 0,3 0 0,-3 0 0,3 0 0,-3 0 0,3 0 0,1 0 0,-1 0 0,1 0 0,-1 0 0,1 0 0,-1 0 0,1 0 0,2 6 0,1 2 0,0 11 0,2-4 0,-6 3 0,4-7 0,-1 2 0,-2-6 0,5 3 0,-5-3 0,3-1 0,-1 1 0,1-1 0,0 0 0,3 1 0,-6-4 0,5 3 0,-5-5 0,6 5 0,-6-3 0,2 4 0,-2-1 0,-1-2 0,3 1 0,-1-4 0,1 2 0,-2-3 0,-1 0 0,1 3 0,-1-3 0,-3 3 0,3-3 0,-3 0 0,3 0 0,-3 3 0,3-2 0,-7 2 0,4 0 0,-5-2 0,1 6 0,0-3 0,-1 3 0,-3 0 0,3 0 0,-8 1 0,4-1 0,-5 1 0,1 0 0,4-1 0,-4 1 0,4 0 0,-1-4 0,-2 3 0,7-3 0,-8 0 0,8 2 0,-3-2 0,3 3 0,1-3 0,0 3 0,-1-6 0,-3 5 0,3-2 0,-14 4 0,12-4 0,-12 2 0,14-2 0,-3 4 0,3-4 0,1 2 0,0-2 0,-5 0 0,4 2 0,-3-5 0,-1 2 0,4 0 0,-8-2 0,8 5 0,-7-2 0,6 0 0,-6 3 0,3-6 0,-1 6 0,2-6 0,0 5 0,-2-5 0,1 3 0,-10-1 0,8 1 0,-9 1 0,11-2 0,0 0 0,1-2 0,3 2 0,-4 0 0,1-2 0,3 2 0,-4-3 0,1 0 0,3 0 0,-4 0 0,1 4 0,3-3 0,-4 2 0,5 0 0,0-2 0,-5 2 0,4 0 0,-3-2 0,3 6 0,1-7 0,-11 7 0,8-6 0,-7 2 0,5-3 0,4 3 0,-3-2 0,3 2 0,-3-3 0,3 0 0,-4 0 0,5 0 0,0 0 0,3 0 0,-3 0 0,7 0 0,-3 0 0,0 0 0,-9 0 0,-7 0 0,-3 0 0,-4 0 0,4 0 0,-5 0 0,0-3 0,0 2 0,4-3 0,2 0 0,0 3 0,3-6 0,-3 7 0,5-4 0,3 1 0,-2-1 0,3-1 0,-1-1 0,2 5 0,7-5 0,-2 5 0,2-5 0,-4 5 0,5-2 0,-4 0 0,3-1 0,0 0 0,-2-3 0,2 7 0,0-6 0,-2 5 0,5-2 0,-5 0 0,2 2 0,0-5 0,-2 5 0,2-5 0,0 5 0,-2-5 0,2 5 0,-3-2 0,-1 0 0,1 2 0,0-2 0,3 0 0,-2 2 0,-9-5 0,5 5 0,-7-6 0,9 6 0,1-5 0,0 2 0,-1 0 0,1-3 0,-4 7 0,2-7 0,-2 3 0,4 0 0,-1-2 0,1 2 0,-4-4 0,3 1 0,-4 0 0,1-1 0,2 4 0,-2-6 0,4 5 0,0-5 0,-7 0 0,5 2 0,-1 0 0,3 2 0,7 2 0,-6 0 0,5-1 0,-2 1 0,4 0 0,-4-2 0,2 3 0,-5-1 0,5-2 0,-5 2 0,6 0 0,-7-2 0,3 2 0,1 0 0,-4-3 0,7 4 0,-7-1 0,3-2 0,1 5 0,-4-6 0,7 4 0,-3-1 0,0-2 0,-1 5 0,0-5 0,-2 5 0,-1-8 0,-1 8 0,1-8 0,1 5 0,2 0 0,-3-2 0,-1 2 0,5 0 0,-4-3 0,7 4 0,-7-1 0,7 1 0,-7 0 0,7 2 0,-3-5 0,4 5 0,-1-5 0,1 5 0,-1-4 0,0 1 0,1 0 0,2-1 0,-1 1 0,4-3 0,-5 4 0,5-3 0,-4 5 0,4-5 0,-5 3 0,5-4 0,-2 1 0,3-1 0,-3-3 0,2 3 0,-2-3 0,3 3 0,0 1 0,0 2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19:09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1873 24575,'10'0'0,"3"0"0,-6 0 0,6 0 0,-5 0 0,2 0 0,-4 0 0,4 0 0,1 0 0,-1 0 0,0 0 0,0 3 0,-3 1 0,7 3 0,-4 3 0,1-2 0,3 2 0,-7-4 0,6 1 0,-6 0 0,7 0 0,-7-1 0,6 4 0,-5-2 0,5 2 0,-6-4 0,7 1 0,-7 0 0,6 0 0,-5-1 0,1 1 0,1 0 0,-2-1 0,2 1 0,-4 0 0,0-1 0,1 0 0,-1 1 0,1-1 0,-1 1 0,0-4 0,1 3 0,-1-3 0,1 1 0,-1 2 0,1-6 0,-1 3 0,0 0 0,1-2 0,-1 2 0,1 0 0,3-3 0,0 6 0,1-5 0,-1 5 0,3-5 0,-2 2 0,3-3 0,-1 0 0,-6 0 0,7 0 0,-7 0 0,6 0 0,-5 0 0,5 0 0,-2 0 0,-1 0 0,4 0 0,-4 0 0,5 0 0,-1 0 0,0 0 0,0 0 0,-3 0 0,2 0 0,-2 0 0,0 0 0,8 0 0,-6 0 0,4 0 0,-4 0 0,-2-4 0,0 1 0,2-1 0,-2 1 0,-1 0 0,4 2 0,-7-4 0,6 4 0,-5-5 0,5 5 0,-6-2 0,3 1 0,0 1 0,-3-2 0,3 0 0,-3 2 0,3-5 0,-3 5 0,6-5 0,-6 6 0,2-6 0,-3 5 0,1-5 0,-1 6 0,1-6 0,3 5 0,-3-5 0,3 6 0,-4-6 0,4 5 0,-3-5 0,3 3 0,0-1 0,-3-2 0,7 5 0,-7-4 0,6 1 0,-5 0 0,5-2 0,-6 5 0,3-5 0,-3 5 0,2-5 0,-1 5 0,4-5 0,-4 5 0,4-5 0,-4 5 0,1-5 0,-2 6 0,-1-6 0,1 2 0,-1 1 0,1-3 0,-1 5 0,0-5 0,1 6 0,-1-3 0,1 0 0,-1-1 0,0 0 0,1-1 0,-1 4 0,1-5 0,-1 5 0,1-4 0,-1 1 0,0 0 0,4-2 0,-2 3 0,1-4 0,1 0 0,4-3 0,1 2 0,2-2 0,-3 0 0,0 2 0,1-3 0,-1 4 0,0-3 0,0 2 0,0-2 0,1-1 0,-1 3 0,-4-2 0,4 3 0,-7 0 0,3 1 0,-4-1 0,1 1 0,-1 2 0,1-2 0,-1 3 0,0-4 0,1 1 0,-1 2 0,-2-2 0,2 3 0,-3-4 0,1 0 0,1 4 0,-4-6 0,5 4 0,-5-5 0,4 4 0,-1-4 0,3 2 0,-3-2 0,2 0 0,-3 3 0,4-3 0,-4 0 0,3 3 0,-5-3 0,5 3 0,-3-3 0,1 3 0,2-7 0,-2 3 0,3-3 0,1 0 0,-1 0 0,3-7 0,-3 8 0,4-6 0,-8 11 0,3-2 0,-5 4 0,2-1 0,-3 1 0,0-1 0,0-3 0,3-5 0,1 0 0,8-7 0,-8 10 0,3-14 0,-7 4 0,0-18 0,0 5 0,0-10 0,0 10 0,4-4 0,-3 9 0,3 2 0,-1 9 0,-2 0 0,2 5 0,-3 3 0,0-2 0,0 5 0,0-5 0,3 6 0,-3-7 0,3 3 0,-3 0 0,0-2 0,0 6 0,0-7 0,0 7 0,0-3 0,0 3 0,0 1 0,0-1 0,0 1 0,0-1 0,0-3 0,0 3 0,0-7 0,0 4 0,0-4 0,0 0 0,0 3 0,0 1 0,0 4 0,0-1 0,0 1 0,0-1 0,0 1 0,0-1 0,0 1 0,0-1 0,0 1 0,0-1 0,0 1 0,0-4 0,0 2 0,0-2 0,0 0 0,0 0 0,0-5 0,0 4 0,-3-2 0,2 2 0,-2-6 0,0 5 0,3 0 0,-6 5 0,2 1 0,0-4 0,-1 2 0,1-5 0,0 5 0,-2-5 0,2 2 0,-4-3 0,4-1 0,-2 1 0,2 3 0,-3-2 0,1 6 0,-1-7 0,0 3 0,0 0 0,0-2 0,0 2 0,0-3 0,-1 0 0,1-1 0,0 1 0,0 3 0,0-2 0,-3 2 0,3 1 0,-3 0 0,4 4 0,-1-1 0,1 4 0,2-3 0,-2 2 0,6-2 0,-6-1 0,2 1 0,-2 2 0,2-2 0,-2 6 0,3-3 0,-4 0 0,1 2 0,-1-2 0,4 0 0,-3 2 0,2-1 0,1-1 0,-3 2 0,2-2 0,-5 0 0,2 2 0,-3-4 0,4 4 0,-1-2 0,1 0 0,-1 2 0,3-4 0,-1 4 0,1-5 0,-3 2 0,4-2 0,-3-1 0,5 1 0,-4 2 0,4-1 0,-5 1 0,8 3 0,2 5 0,3 6 0,2 0 0,2 4 0,-4-7 0,3 3 0,-4-4 0,1 1 0,-1-1 0,1 1 0,-1-1 0,0 0 0,-2 1 0,2 3 0,-5-3 0,5 6 0,-5-5 0,5 5 0,-2-2 0,0 3 0,2 0 0,-2 0 0,0 0 0,3 1 0,-3 3 0,3-3 0,1 8 0,-1-4 0,1 0 0,-1 3 0,-3-6 0,3 6 0,-3-7 0,4 3 0,-4-3 0,2-5 0,-6 4 0,6-7 0,-2 6 0,0-5 0,2 1 0,-6 1 0,6-2 0,-5 5 0,4-6 0,-4 3 0,5 0 0,-5 0 0,5 4 0,-5-4 0,5 0 0,-5 0 0,2-3 0,0 7 0,-2-7 0,5 3 0,-6 0 0,3-3 0,-3 3 0,3 0 0,-2-3 0,2 3 0,-3-4 0,3 1 0,-2-1 0,2 1 0,-3-1 0,0 1 0,0-1 0,3 0 0,-3 1 0,3 6 0,-3-5 0,0 8 0,0-9 0,0 3 0,0 0 0,0-3 0,0 3 0,0 0 0,0-3 0,0 3 0,0-4 0,0 4 0,0-2 0,0 1 0,0-2 0,0 3 0,0-3 0,0 3 0,0-4 0,0 4 0,0-3 0,0 3 0,0-3 0,0-1 0,0 4 0,0 0 0,0 1 0,0 2 0,0-6 0,0 3 0,0 0 0,0-3 0,0 3 0,0 0 0,0-3 0,0 3 0,0 0 0,0-3 0,0 3 0,0-4 0,0 4 0,0-3 0,0 3 0,0 0 0,-3 1 0,2 0 0,-2-1 0,3-1 0,0-1 0,-3 5 0,2-6 0,-2 9 0,3-8 0,-3 5 0,2-6 0,-2-1 0,3 0 0,0 4 0,-3-2 0,3 2 0,-3-4 0,0 0 0,2 1 0,-2-1 0,3 1 0,-3-1 0,3 0 0,-3 1 0,0-1 0,2 1 0,-2-1 0,0 1 0,2-1 0,-4 0 0,4 1 0,-2-1 0,0 1 0,2-1 0,-4-2 0,4 1 0,-5-1 0,3 2 0,-1 1 0,-2-1 0,2 1 0,-2-1 0,2 0 0,-1 1 0,1-1 0,-3 1 0,4-1 0,-3-2 0,5 1 0,-5-4 0,3 2 0,-1 0 0,-2-2 0,6 4 0,-6-4 0,2 5 0,1-3 0,-3 4 0,2-1 0,-2 0 0,-1 1 0,1-1 0,-1 1 0,1-1 0,-1 1 0,1-4 0,2 3 0,-2-3 0,3 4 0,-4-1 0,1 1 0,-1-1 0,1 1 0,-1-1 0,1-3 0,-1 3 0,3-2 0,-1 2 0,1 1 0,-3-4 0,1 3 0,-1-3 0,1 4 0,-1-1 0,1 1 0,-1-4 0,1 3 0,-4-2 0,2 2 0,-2 1 0,1 0 0,-2 0 0,0-1 0,-3 1 0,4 0 0,-1 0 0,-3-3 0,7 2 0,-3-3 0,3 1 0,1 1 0,-1-4 0,1 2 0,-1 0 0,1-2 0,-1 1 0,1-2 0,-1 0 0,4 3 0,-3-2 0,2 2 0,-2-3 0,-1 0 0,1 3 0,-1-3 0,1 3 0,-1-3 0,1 0 0,-1 3 0,1-2 0,-1 2 0,1 0 0,-1-3 0,-3 6 0,3-5 0,-7 2 0,7 0 0,-7-2 0,4 5 0,-1-3 0,-3 1 0,3 2 0,-3-5 0,0 5 0,3-2 0,-2 0 0,5 2 0,-5-6 0,5 6 0,-5-5 0,6 2 0,-10-1 0,9-1 0,-5 2 0,3 0 0,3-2 0,-3 2 0,3 0 0,1-2 0,-1 2 0,1-3 0,-1 2 0,1-1 0,-1 2 0,1-3 0,-1 3 0,1 0 0,-1 1 0,1-1 0,-1 0 0,1-3 0,-1 6 0,1-5 0,-1 2 0,1-1 0,-1-1 0,1 2 0,-1 0 0,1-2 0,-1 1 0,1 1 0,-1-2 0,0 2 0,1 0 0,-1-3 0,1 3 0,-4 0 0,3-2 0,-3 2 0,3-3 0,1 3 0,-4-2 0,2 5 0,-2-6 0,4 3 0,-4-3 0,5 3 0,-7-2 0,7 2 0,-5-3 0,4 0 0,-1 0 0,1 0 0,-1 0 0,0 3 0,-2-3 0,1 3 0,-2-3 0,0 0 0,3 0 0,-3 3 0,3-2 0,1 2 0,-1-3 0,1 0 0,-1 0 0,1 0 0,-4 0 0,2 2 0,-2-1 0,0 2 0,3-3 0,-3 0 0,0 0 0,3 0 0,-7 0 0,7 0 0,-6 0 0,2 0 0,1 0 0,0 0 0,0 0 0,3 0 0,-7 0 0,7 0 0,-3 0 0,3 0 0,1 0 0,-1 0 0,1 0 0,-1 0 0,1 0 0,-1 0 0,1 0 0,-1 0 0,1 0 0,-1 0 0,1 0 0,-1 0 0,1 0 0,-1 0 0,1 0 0,-1 0 0,1 0 0,-1 0 0,1-3 0,-1 2 0,1-2 0,-1 1 0,0 1 0,1-5 0,2 2 0,-1-2 0,4-1 0,-5-3 0,5 0 0,-5-5 0,5 1 0,-2 6 0,3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19:19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926 216 24575,'-15'0'0,"-3"0"0,3 0 0,-8 0 0,4 0 0,-15 0 0,4 0 0,-10 0 0,6 0 0,0 0 0,0 0 0,0 0 0,5 0 0,1 0 0,4 0 0,1 0 0,-1 0 0,8 0 0,-5 0 0,9 0 0,-6 0 0,3 0 0,1 0 0,0 0 0,-1 0 0,5 0 0,-4 0 0,7 0 0,-3 0 0,0 3 0,2 0 0,-1 4 0,2-1 0,0-2 0,1 2 0,-1-3 0,-3 4 0,3 0 0,-3-1 0,4 1 0,-1-1 0,1 1 0,-4-1 0,2 1 0,-5 0 0,5-1 0,-2 1 0,0 3 0,3-3 0,-6 3 0,5-3 0,-2 0 0,4-1 0,-1 0 0,1 1 0,-1-1 0,1 4 0,-1-3 0,4 2 0,-3-3 0,2 1 0,1-1 0,-3 1 0,5-1 0,-5 0 0,5 1 0,-4-1 0,4 1 0,-2-1 0,3 1 0,-3-1 0,2 0 0,-4 1 0,4-1 0,-2 1 0,0-1 0,2 0 0,-1 1 0,-1-1 0,2 1 0,-2-1 0,3 1 0,0-1 0,0 4 0,0-3 0,0 3 0,0-4 0,0 4 0,0-2 0,0 5 0,0-6 0,0 7 0,0-4 0,0 1 0,0 2 0,0-5 0,0 5 0,0-6 0,0 7 0,0-7 0,3 3 0,-2 0 0,4-3 0,-1 3 0,-1-4 0,3 1 0,-2-1 0,-1 1 0,3-1 0,-2 0 0,2 1 0,0-1 0,1-2 0,-1 1 0,1-4 0,-1 5 0,0-5 0,1 4 0,-1-1 0,1-1 0,-1 3 0,1-2 0,-1 2 0,4 1 0,-3-3 0,6 2 0,-2-2 0,0 3 0,2 0 0,-5-4 0,5 4 0,-6-4 0,7 1 0,-7 2 0,3-6 0,0 7 0,-3-7 0,3 3 0,-4 0 0,1-2 0,2 5 0,-1-5 0,2 5 0,-4-5 0,0 1 0,1 1 0,-1-2 0,1 5 0,-1-3 0,1 1 0,-1 2 0,0-6 0,1 3 0,-4 0 0,3-2 0,-2 1 0,2-2 0,-2 3 0,1-2 0,-1 2 0,2 0 0,1-3 0,-1 3 0,1 0 0,-1-2 0,0 2 0,1-3 0,-1 3 0,1-3 0,-4 6 0,3-5 0,-2 4 0,2-4 0,0 5 0,1-3 0,-1 1 0,4 2 0,-3-5 0,7 5 0,-7-2 0,3 2 0,0-2 0,-3 2 0,3-6 0,0 3 0,-3 0 0,3-2 0,0 2 0,-3 0 0,6-3 0,-5 6 0,5-5 0,-6 4 0,3-4 0,-3 5 0,-1-5 0,1 1 0,-1-2 0,-2 7 0,2 5 0,1 3 0,1 7 0,6-7 0,-3 4 0,4-1 0,-1-3 0,-2 0 0,1-2 0,-2-2 0,3 0 0,-3 3 0,3-7 0,-7 7 0,3-7 0,1 4 0,-4-5 0,3 1 0,-4-1 0,1 1 0,-1-1 0,0 1 0,4-4 0,-2 3 0,1-3 0,-2 4 0,-1-4 0,1 3 0,-1-5 0,1 4 0,-1-4 0,0 5 0,1-5 0,3 1 0,-3 1 0,3 1 0,-4-1 0,7 3 0,-2-5 0,3 5 0,-1-6 0,-2 3 0,0 0 0,2-2 0,-5 2 0,5 0 0,-2-3 0,3 4 0,0-4 0,0 3 0,0-2 0,1 2 0,-1-3 0,0 0 0,0 0 0,0 3 0,1-2 0,-1 2 0,0-3 0,0 0 0,0 0 0,1 0 0,-1 0 0,6 0 0,-4 3 0,5-2 0,-7 2 0,0-3 0,0 0 0,0 0 0,1 0 0,-1 3 0,0-2 0,4 2 0,-2-3 0,2 3 0,0-2 0,-3 2 0,4-3 0,-1 0 0,-3 0 0,3 0 0,1 0 0,-4 0 0,7 4 0,-7-4 0,4 4 0,-5-4 0,4 0 0,4 0 0,-3 0 0,2 0 0,-7 0 0,0 0 0,1 0 0,3 0 0,-3 3 0,7-2 0,-6 2 0,2-3 0,-4 3 0,0-2 0,0 2 0,1-3 0,-1 3 0,-3-2 0,2 2 0,-6-3 0,7 0 0,-4 0 0,5 3 0,-1-2 0,-4 2 0,10-3 0,-8 0 0,9 0 0,-10 0 0,-1 0 0,-1 0 0,-1 0 0,2 0 0,-4 0 0,0 0 0,4 0 0,-2 0 0,2 0 0,-4 0 0,0 0 0,1 0 0,-1 0 0,4 0 0,-3 0 0,7 0 0,-7 0 0,6 0 0,-5 0 0,5 0 0,-6 0 0,7 0 0,-4 0 0,0 0 0,0-3 0,-4 3 0,0-6 0,1 5 0,-1-5 0,1 3 0,-1-1 0,0-2 0,1 6 0,-1-6 0,1 2 0,3 1 0,-3-3 0,3 2 0,0-3 0,-3 1 0,6-1 0,-2 0 0,3 0 0,-3-4 0,3 3 0,-3-2 0,6 0 0,-2 2 0,2-2 0,-6-1 0,2 3 0,-5-2 0,2 4 0,0-1 0,-3 0 0,3 0 0,-4 1 0,1 2 0,-1-2 0,0 3 0,1-4 0,-1 4 0,-2-3 0,2 2 0,-3-2 0,4 2 0,-1-2 0,0 3 0,1-4 0,-1 4 0,1-3 0,-4 2 0,3 0 0,-5-1 0,4 4 0,-1-2 0,-1 0 0,3 2 0,-5-4 0,5 4 0,-6-5 0,6 5 0,-5-4 0,4 1 0,-1-3 0,2 1 0,1-1 0,-1 1 0,1-1 0,-1 1 0,1-4 0,-1 3 0,1-3 0,-1 3 0,1 1 0,-1 2 0,1-2 0,-4 2 0,3 1 0,-2-3 0,-1 2 0,3 1 0,-5-3 0,1 2 0,-2-2 0,0-1 0,0 1 0,0-1 0,0-3 0,0 0 0,0-5 0,0 1 0,0 3 0,0-2 0,0 5 0,0-2 0,3 7 0,4 0 0,4 3 0,0 0 0,2 0 0,-2 0 0,3 0 0,-3-3 0,2 2 0,-6-2 0,3 3 0,0 0 0,-3 0 0,3-3 0,-3 3 0,-1-3 0,1 3 0,-1-3 0,0 2 0,1-2 0,-4 0 0,3 3 0,-2-3 0,-1 0 0,3-1 0,-2 1 0,-1-3 0,3 5 0,-3-5 0,4 6 0,-1-6 0,1 5 0,-1-5 0,0 3 0,1-1 0,-4-2 0,3 5 0,-5-4 0,2 1 0,0 0 0,-3-1 0,3 1 0,0-2 0,-2-1 0,4 0 0,-4 1 0,5 2 0,-5-1 0,4 4 0,-4-5 0,5 2 0,-6-2 0,6-1 0,-2 1 0,2-4 0,1 3 0,0-3 0,-1 0 0,1 2 0,0-2 0,-1 4 0,1-4 0,-1 2 0,-2-2 0,2 4 0,-3-1 0,1 1 0,2-1 0,-6 1 0,6-1 0,-5 1 0,2-1 0,-3 1 0,0-1 0,0 1 0,0-1 0,0 1 0,0-1 0,0 1 0,0-1 0,0 1 0,0-1 0,-3 1 0,2-1 0,-5 0 0,3 1 0,-4-1 0,1 1 0,-1-1 0,0 1 0,1-1 0,-4 4 0,3-3 0,-7 2 0,3-3 0,0 0 0,-2 0 0,6 1 0,-7 2 0,7-2 0,-3 5 0,3-5 0,-3 2 0,3 1 0,-3-3 0,0 5 0,-1-5 0,0 2 0,-2 0 0,6-2 0,-7 2 0,7-2 0,-7-1 0,7 0 0,-7 3 0,7-2 0,-3 6 0,0-6 0,3 2 0,-7 0 0,7-2 0,-6 5 0,5-4 0,-2 4 0,0-5 0,3 5 0,-3-2 0,3 0 0,-3 2 0,3-2 0,-6 3 0,5-3 0,-5 3 0,5-6 0,-11 5 0,6-5 0,-4 5 0,3-5 0,7 5 0,-3-5 0,4 5 0,-1-2 0,1 3 0,-1-3 0,1 3 0,-1-3 0,0 3 0,1-3 0,-1 2 0,1-2 0,-1 3 0,4-3 0,-3 3 0,2-3 0,-2 3 0,-1 0 0,1 0 0,-1 0 0,1 0 0,-1 0 0,1 0 0,-1 0 0,1 0 0,-1 0 0,1 0 0,-1 0 0,1 0 0,-1 0 0,1 0 0,-1 0 0,1 0 0,-1 0 0,1 0 0,-1 0 0,1 0 0,-1 0 0,0 0 0,1 0 0,-1 0 0,1 0 0,-1 0 0,4-7 0,0 3 0,0-9 0,-1 5 0,-3-2 0,-3 3 0,3 1 0,-7-5 0,7 4 0,-6-3 0,5 3 0,-5 0 0,2 0 0,0 0 0,-2 0 0,5 1 0,-5-2 0,5 5 0,-5-4 0,6 4 0,-7-4 0,3 0 0,-3-1 0,0 1 0,3 0 0,-3 0 0,7 1 0,-6-1 0,5 0 0,-5 3 0,5-2 0,-2 3 0,4-1 0,-1-2 0,1 5 0,-4-1 0,3-1 0,-7 2 0,7-5 0,-13 2 0,11-2 0,-11 2 0,9-2 0,-3 5 0,3-2 0,-2-1 0,5 4 0,-5-4 0,6 2 0,-3 1 0,3-5 0,1 5 0,-1-2 0,1 1 0,-1 1 0,1-2 0,-1 3 0,0 0 0,1 0 0,-1-3 0,1 2 0,-1-2 0,1 3 0,-1 0 0,-3 0 0,3 0 0,-6 0 0,2-3 0,0 2 0,-3-2 0,4 3 0,-5 0 0,1-3 0,0 2 0,-5-2 0,4 3 0,-7 0 0,6 0 0,-2 0 0,0 0 0,6 0 0,-6 0 0,7 0 0,-3 0 0,0 0 0,3 0 0,-2 0 0,5 0 0,-5 0 0,-1 0 0,-1 0 0,1 0 0,4 0 0,4 0 0,-1 0 0,1 0 0,-1 0 0,1 0 0,-1 0 0,1 0 0,-1 0 0,1 0 0,-1 0 0,1 0 0,-1 0 0,1 0 0,-1 0 0,-3 0 0,3 0 0,-3 0 0,3 0 0,-3 0 0,3 0 0,-7 0 0,7 0 0,-6 0 0,2 0 0,0 0 0,-3 3 0,4-2 0,-5 2 0,1 0 0,3-2 0,-2 5 0,2-5 0,0 5 0,-2-2 0,5 0 0,-5 2 0,5-2 0,-2-1 0,0 3 0,3-2 0,-3 3 0,0 0 0,3-4 0,-7 4 0,4-4 0,-4 4 0,4 0 0,0-3 0,3 1 0,1-4 0,-1 2 0,1 0 0,-1 0 0,0 1 0,1 2 0,-1-3 0,1 1 0,-1-2 0,1 1 0,-1-2 0,1 2 0,-1-3 0,1 0 0,-1 0 0,1 3 0,-1-3 0,1 3 0,-1 0 0,1 1 0,-1-1 0,4 3 0,-3-5 0,5 4 0,-5-1 0,6 2 0,-3 1 0,0-4 0,2 3 0,-5-5 0,3 2 0,-1 0 0,1 0 0,0 1 0,2-1 0,-1-3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0:03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1 24575,'0'11'0,"0"-1"0,0 5 0,0-6 0,0 7 0,0-6 0,0 2 0,0 4 0,0-5 0,0 4 0,0-7 0,0 7 0,0-3 0,0 3 0,0 1 0,0-5 0,0 0 0,0 0 0,0-3 0,0 7 0,0-7 0,0 6 0,0-6 0,0 7 0,0-7 0,0 3 0,0-4 0,0 0 0,0 4 0,0-3 0,0 3 0,0-4 0,0 3 0,0-2 0,0 7 0,0-3 0,0 3 0,0 5 0,0-3 0,0 3 0,0-4 0,4 6 0,0-4 0,3 0 0,-2-3 0,1-3 0,-5 25 0,2-20 0,-3 30 0,0-29 0,0 18 0,0 2 0,0 1 0,0 4 0,0-6 0,0 0 0,0 1 0,0-6 0,0-2 0,0-4 0,0 0 0,0-5 0,0 3 0,0-7 0,0 3 0,0-4 0,0 4 0,0-4 0,0 1 0,0-3 0,0-2 0,0 0 0,0 2 0,0-2 0,0 0 0,0-1 0,0 0 0,0-3 0,0 6 0,0-6 0,0 7 0,0-3 0,0 3 0,0 1 0,0-1 0,0 1 0,0 0 0,0-1 0,0 1 0,0-1 0,0 1 0,0 11 0,0-9 0,0 14 0,-3-16 0,2 9 0,-2-4 0,3 5 0,0-1 0,0 1 0,-4-1 0,3 1 0,-3 5 0,4 1 0,0 0 0,0 4 0,0-4 0,0 5 0,0 0 0,0-5 0,-4 4 0,3-4 0,-3 6 0,4-1 0,-5 0 0,4 23 0,-3-12 0,0 19 0,3-22 0,-4 4 0,5-5 0,-4 1 0,3 4 0,-3-5 0,4 7 0,-5-7 0,4 5 0,-3-10 0,4 4 0,0-6 0,0 6 0,0-4 0,0 10 0,0-11 0,0 5 0,0-5 0,0-1 0,0 0 0,0-5 0,0-1 0,0-10 0,0 9 0,0-12 0,0 22 0,0-11 0,0 27 0,0-4 0,0 29 0,0-25 0,0 21 0,0-31 0,0 17 0,4-16 0,-3 8 0,4-16 0,-5 10 0,0-11 0,0 5 0,0-5 0,0-6 0,0 4 0,0-4 0,0 5 0,0 0 0,0-5 0,0 4 0,0-4 0,0 0 0,0 4 0,0-9 0,0 4 0,0 0 0,0-5 0,0 5 0,0 0 0,0-4 0,0 4 0,0-6 0,0 6 0,0-4 0,0 4 0,0-6 0,0 12 0,0-8 0,0 8 0,0-12 0,0 1 0,0-5 0,0 4 0,0 1 0,0 1 0,0 4 0,0-1 0,-5 2 0,4 6 0,-3-1 0,4 0 0,0 0 0,0 1 0,0 5 0,0-5 0,0 5 0,0 1 0,0-6 0,0 11 0,0-4 0,0-1 0,0-1 0,0 17 0,0-23 0,0 22 0,0-21 0,-11 28 0,8-30 0,-8 31 0,11-35 0,0 18 0,0 14 0,0-4 0,0 12 0,0-7 0,0-6 0,0-2 0,0-7 0,0-5 0,0 3 0,5-9 0,-4 4 0,3-6 0,-4 7 0,0-6 0,0 5 0,0-5 0,0-1 0,0 0 0,0-5 0,0-1 0,0-6 0,0 1 0,0 5 0,0-4 0,0 9 0,0-9 0,0 8 0,0-2 0,0 4 0,0 0 0,0-5 0,0 4 0,0-4 0,0 5 0,0-5 0,0 4 0,0-9 0,0 9 0,0-4 0,0 11 0,0-4 0,0 4 0,0 0 0,0 2 0,0 5 0,0 0 0,0 1 0,0-1 0,0 0 0,-5 1 0,4 6 0,-3-5 0,4 11 0,0 11 0,0-11 0,0 4 0,0-18 0,0-16 0,0 9 0,0-15 0,-5 15 0,-1 3 0,0-8 0,2 22 0,4-22 0,0 20 0,0 0 0,0-5 0,0 11 0,0-5 0,0 7 0,0-6 0,0-2 0,0-7 0,0 0 0,0-5 0,-5 4 0,4-10 0,-4 4 0,5-6 0,0 0 0,0 0 0,0-5 0,0 4 0,-3-9 0,2 4 0,-3-5 0,4 4 0,-4-3 0,3 9 0,-3-9 0,4 9 0,-4-9 0,3 9 0,-3-9 0,4 9 0,-3 7 0,2-8 0,-7 12 0,7-20 0,-4 9 0,5-9 0,-4 9 0,3-9 0,-7 9 0,7-4 0,-3 5 0,4 0 0,-5 1 0,4-1 0,-3 0 0,4 0 0,0 1 0,-4-1 0,3 0 0,-3 0 0,4 1 0,0-1 0,0 0 0,0 0 0,0 17 0,0-18 0,0 17 0,0-21 0,0 5 0,-4 0 0,3-5 0,-3 4 0,4-4 0,0 6 0,0-1 0,0-5 0,0 4 0,0-4 0,0 5 0,-4-5 0,3 4 0,-3-4 0,4 11 0,0-4 0,0 4 0,0-6 0,0 0 0,0 1 0,0 15 0,0-11 0,0 12 0,0-11 0,0-5 0,0 5 0,0-10 0,0-3 0,0-4 0,0-5 0,0-1 0,0 11 0,0-2 0,0 14 0,0-5 0,0-1 0,4 0 0,1 0 0,4 0 0,1 1 0,-1-6 0,0-1 0,-1-6 0,0-4 0,-3 4 0,2-4 0,-2 5 0,3-5 0,-3 3 0,2-3 0,-6 5 0,6-5 0,-6 4 0,3-9 0,-1 4 0,-2-8 0,2 3 0,-3-4 0,0 1 0,4 3 0,-3-3 0,2-1 0,-3 4 0,0-4 0,0 1 0,0-2 0,0-3 0,0 0 0,0 0 0,0 0 0,0 0 0,0 0 0,0 0 0,0 0 0,0 0 0,0 0 0,3-3 0,1-7 0,0-5 0,-1-8 0,1-4 0,-3-1 0,3 0 0,0-4 0,-3 4 0,6-5 0,-6-5 0,3 4 0,0-4 0,-3 6 0,2-1 0,1 0 0,-3 1 0,3-1 0,-4 5 0,0-4 0,0 8 0,0-3 0,0 4 0,0-4 0,0 3 0,0-3 0,0 0 0,0 3 0,0-7 0,0 3 0,0-5 0,0 0 0,0 0 0,0 1 0,0 3 0,0-2 0,0 3 0,0-1 0,0-2 0,0 7 0,0-3 0,0 4 0,0 0 0,0 1 0,-4-1 0,4 4 0,-4-3 0,0 4 0,4-1 0,-4 1 0,1 0 0,2 3 0,-6-14 0,6 12 0,-6-12 0,6 11 0,-6-5 0,6 0 0,-6 1 0,6-1 0,-6 0 0,6 0 0,-2 1 0,3-1 0,-4 0 0,3 1 0,-2 3 0,3-3 0,-4 3 0,3-3 0,-6-1 0,7 0 0,-8-4 0,7 3 0,-3-3 0,1 4 0,2-11 0,-6 9 0,6-9 0,-2 11 0,3 0 0,0 1 0,0-1 0,0-4 0,0 7 0,0-11 0,0 11 0,0-7 0,0 0 0,0 3 0,0-3 0,0 4 0,0-4 0,0 3 0,0-3 0,0 0 0,0-1 0,0 0 0,0-4 0,0 4 0,0-12 0,0 10 0,0-9 0,0 11 0,0 0 0,0-4 0,0 4 0,0 0 0,0-4 0,0 8 0,0-7 0,0 7 0,0-8 0,0 4 0,0-5 0,0 5 0,0-3 0,0 2 0,0 1 0,0-4 0,0 9 0,0-9 0,0 8 0,0-7 0,0 7 0,0-3 0,0 4 0,0 0 0,0-2 0,0 1 0,0-2 0,0 4 0,0 3 0,0-3 0,0 3 0,0 0 0,0-3 0,0 7 0,0-6 0,0 5 0,0-5 0,0 6 0,0-7 0,0 7 0,0-3 0,0 0 0,3 3 0,-2-7 0,2 7 0,-3-7 0,0 3 0,0 0 0,0-5 0,0 8 0,0-9 0,0 10 0,3-7 0,-2 7 0,2-7 0,-3 7 0,0-7 0,0 7 0,0-3 0,0 0 0,0 3 0,0-3 0,0 4 0,0 21 0,0-1 0,0 25 0,0-6 0,0 5 0,0 6 0,-4 2 0,3 5 0,-8-5 0,8 4 0,-3-11 0,-1 11 0,4-10 0,-7 4 0,2 0 0,1-4 0,-4 10 0,8-11 0,-8 11 0,3-4 0,0 5 0,2 0 0,-1 1 0,4-1 0,-3 0 0,4 23 0,0-10 0,0 11 0,0-11 0,0-11 0,0 5 0,0 0 0,0-5 0,0 5 0,0-13 0,0 5 0,0-10 0,0 4 0,0-6 0,0 6 0,0-4 0,0 4 0,0 0 0,0-4 0,0 4 0,0 0 0,0-4 0,0-1 0,0-2 0,0-4 0,0 0 0,0 5 0,0-14 0,4 9 0,-4-16 0,8 4 0,-4-4 0,0 0 0,3-5 0,-3 0 0,0 0 0,2-3 0,-2 7 0,4-4 0,-4 5 0,3 0 0,-6-5 0,5 0 0,-5 0 0,6-3 0,-7 3 0,3-4 0,1-3 0,-4-4 0,3-4 0,-3-3 0,0-4 0,0 3 0,4-7 0,-3 7 0,2-7 0,0 7 0,1-3 0,0 0 0,2 3 0,-5-7 0,6 3 0,-6-3 0,5 3 0,-5-7 0,6 6 0,-6-8 0,2 6 0,-3-5 0,0 3 0,0-3 0,0-1 0,0 5 0,0-4 0,0 4 0,0 0 0,0 0 0,0 1 0,0-1 0,0 4 0,0-2 0,0 5 0,0-5 0,0 6 0,0-7 0,0 7 0,0-3 0,0 0 0,3-1 0,-2 0 0,3 1 0,-4 4 0,0 0 0,3 0 0,-2 0 0,2-1 0,0 1 0,1 3 0,0 1 0,-1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0:13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 24575,'16'0'0,"1"0"0,-5 0 0,4 0 0,-4 0 0,2 0 0,-2 0 0,4 0 0,4 0 0,-8 0 0,8 0 0,-4 0 0,0 0 0,4 0 0,-4 0 0,4 0 0,-3 0 0,7 0 0,3 0 0,5 0 0,0 0 0,4 0 0,-9 0 0,3 0 0,1 0 0,-4 0 0,9 0 0,2 0 0,-4 0 0,3 0 0,-16 0 0,3 0 0,-2 0 0,-1 0 0,3 0 0,-7 0 0,7 0 0,-7 0 0,3 0 0,-4 0 0,-1 0 0,5 0 0,-3 0 0,3 0 0,0 0 0,1 0 0,0 0 0,4 0 0,-8 0 0,7 0 0,-7 0 0,3 0 0,-5 0 0,8 0 0,-6 0 0,6 0 0,-3 0 0,-4 0 0,4 0 0,-4 0 0,4 0 0,-3 0 0,3 0 0,-5 0 0,1 0 0,-1 0 0,1 0 0,0 0 0,-1 0 0,-3 0 0,3 0 0,1 0 0,-3 0 0,6 0 0,-7 0 0,8 0 0,-4 0 0,20 0 0,-12 0 0,9 0 0,-4 0 0,-6 0 0,3 0 0,-1 0 0,-4 0 0,0 0 0,-1 0 0,-4 0 0,-1 0 0,1 0 0,-1 0 0,5 0 0,-7 0 0,6 0 0,-7 0 0,4 0 0,-5 0 0,4 0 0,-7 0 0,3 0 0,-4 0 0,0 0 0,0 0 0,0 0 0,4 0 0,1 0 0,3 0 0,-3 0 0,3 0 0,-4 0 0,5 0 0,0 0 0,-1 0 0,1 0 0,-1 0 0,1 0 0,-1 0 0,1 0 0,0 0 0,-1 0 0,1 0 0,-4 0 0,2 0 0,-2 0 0,4 0 0,-1 0 0,1 0 0,-1 0 0,1 0 0,-1 0 0,1 0 0,0 0 0,4 0 0,-4 0 0,4 0 0,-4 0 0,0 0 0,4 0 0,-4 0 0,4 0 0,3 0 0,-1 0 0,1 0 0,-3 0 0,-4 0 0,-1 0 0,-3 0 0,7 0 0,-10 0 0,10 0 0,-7 0 0,4 0 0,-1 0 0,1 0 0,-4 0 0,2 0 0,-2 0 0,4 0 0,-5 0 0,4 0 0,-3 0 0,3 0 0,1 0 0,0 0 0,11 0 0,-9 0 0,9 0 0,-7 0 0,-3 0 0,3 0 0,0 0 0,-4 0 0,4 0 0,0 0 0,2 0 0,-1 3 0,3-2 0,-3 2 0,5 1 0,0-3 0,-1 3 0,1-4 0,-1 4 0,1-3 0,0 2 0,-1-3 0,1 4 0,-1-3 0,1 3 0,0-4 0,-1 0 0,1 0 0,11 0 0,-9 0 0,9 0 0,-11 0 0,0 0 0,-5 0 0,3 0 0,-7 0 0,3 0 0,0 0 0,-3 0 0,3 0 0,0 0 0,-4 0 0,4 0 0,0 0 0,-3 0 0,8 0 0,-9 0 0,4 0 0,0 0 0,-3 0 0,10 0 0,-10 0 0,6 0 0,-11 0 0,2 0 0,-6 0 0,7 0 0,-7 0 0,6 0 0,-6 0 0,3 0 0,-4 0 0,4 0 0,-3 0 0,3 0 0,-4 0 0,4 0 0,-3 0 0,6 0 0,-6 0 0,7 3 0,-7-2 0,7 3 0,-7-4 0,6 0 0,-6 0 0,10 0 0,-5 0 0,5 0 0,-6 0 0,3 0 0,1 0 0,1 0 0,7 0 0,-7 0 0,7 0 0,-2 0 0,3 0 0,1 0 0,-1 0 0,1 0 0,0 0 0,-1 0 0,6 0 0,-4 0 0,4 0 0,-6 0 0,1 0 0,5 0 0,-9 0 0,13 0 0,-17 0 0,23 0 0,-17 0 0,18 4 0,-15-3 0,4 3 0,-1-4 0,-3 0 0,4 4 0,0-3 0,1 3 0,0-1 0,4-2 0,-4 7 0,0-7 0,4 8 0,-9-5 0,9 1 0,-4 3 0,0-7 0,-1 7 0,-6-7 0,1 7 0,0-7 0,-1 3 0,8-4 0,-6 0 0,1 0 0,-8 0 0,-4 0 0,-1 0 0,1 0 0,-4 0 0,2 0 0,-6 0 0,3 0 0,-4 0 0,0 0 0,8 0 0,3 0 0,7 0 0,6 0 0,-4-4 0,9-1 0,-4 0 0,0-3 0,4 3 0,2-5 0,1 1 0,-1 3 0,-2-2 0,-4 7 0,0-7 0,-2 7 0,-4-7 0,0 7 0,-1-3 0,-4 1 0,4 2 0,-8-3 0,3 1 0,-5 2 0,1-2 0,-1 3 0,1 0 0,-4 0 0,2 0 0,-2-4 0,0 3 0,3-2 0,-4 3 0,5 0 0,-1-4 0,1 3 0,4-6 0,-3 6 0,7-3 0,-3 0 0,22 3 0,-14-6 0,19 6 0,-16-7 0,0 7 0,10-4 0,-14 5 0,20 0 0,-15 0 0,10 0 0,0 0 0,-4 0 0,10 0 0,-5 0 0,1 0 0,4 0 0,-11 0 0,11 0 0,-10 0 0,4 0 0,0 0 0,-4 0 0,4 0 0,-6 0 0,0 0 0,6 0 0,13 0 0,-3 0 0,2 0 0,-6 0 0,-10 5 0,9-4 0,-9 7 0,4-3 0,-6 0 0,1 3 0,-1-7 0,-5 4 0,-1-5 0,-6 3 0,1-2 0,-5 3 0,4-4 0,-9 0 0,9 0 0,-9 0 0,9 0 0,-4 0 0,5 0 0,-1 0 0,8 0 0,-6 0 0,6 0 0,-12 0 0,3 0 0,-7 0 0,3 0 0,-4 0 0,9 0 0,-3 0 0,14 0 0,-4 0 0,5 0 0,1 0 0,5 0 0,-5 0 0,11 0 0,-10 0 0,10 0 0,-10 0 0,4 4 0,-6-3 0,-5 3 0,4-4 0,-4 0 0,0 0 0,4 0 0,-9 0 0,4 0 0,-10 0 0,3 0 0,-7 0 0,3 0 0,-4 0 0,-1 0 0,1 0 0,-1 0 0,1 0 0,0 0 0,-1 0 0,1 0 0,-1 0 0,1 0 0,-1 0 0,1 0 0,0 0 0,-1 0 0,1 0 0,4 0 0,-4 0 0,4 0 0,1 0 0,-5 0 0,9 0 0,-4 0 0,4 0 0,1 0 0,0 0 0,4 0 0,9 0 0,-6 0 0,4 0 0,-6 0 0,-4 0 0,4 0 0,-6 0 0,1 0 0,0 0 0,-1 0 0,1 0 0,5 0 0,-5 0 0,5 0 0,-5 0 0,5 0 0,-5 0 0,5 0 0,0 0 0,-4 0 0,4 0 0,-6 0 0,1 0 0,5 0 0,7 0 0,1 0 0,-1 0 0,-7 0 0,0 0 0,-5 0 0,5 0 0,-5 0 0,-1 0 0,6 0 0,-4 0 0,4 0 0,-5 0 0,4 0 0,-3 0 0,4 0 0,-5 0 0,-1 0 0,1 4 0,-1-3 0,1 3 0,-5-4 0,-1 0 0,-4 0 0,-1 0 0,-4 0 0,-1 0 0,-3 0 0,4 0 0,11 0 0,0 0 0,14 0 0,-4 0 0,11 0 0,-4 0 0,10 0 0,-10 0 0,9 0 0,-3 0 0,-1 0 0,0 0 0,-7 0 0,6 0 0,-4 0 0,-2 0 0,-1 0 0,-9 0 0,4 0 0,-5 0 0,-1 0 0,1 0 0,-5 0 0,3 0 0,-2 0 0,3 0 0,1 0 0,-1 0 0,1 0 0,0 0 0,-5 0 0,3 0 0,-3 0 0,5 0 0,0 0 0,-1 0 0,1 0 0,5 0 0,-4 0 0,3 0 0,-4 0 0,0 0 0,-1 0 0,1 0 0,-1 0 0,1 0 0,0 0 0,16 0 0,-7 0 0,8 0 0,-7 0 0,-4 0 0,0 0 0,4 0 0,-4 0 0,5 0 0,-5 0 0,4 0 0,-9 0 0,9 0 0,-9 0 0,4 0 0,0 0 0,-4 0 0,8 0 0,-8 0 0,4 0 0,0 0 0,-4 0 0,4 0 0,-1 0 0,-3 0 0,9 0 0,13 0 0,-8 0 0,13 0 0,-11 0 0,-4 0 0,-1 4 0,-2-3 0,-4 7 0,0-4 0,-6 1 0,-1 3 0,-9-7 0,0 6 0,-5-6 0,-4 2 0,9-3 0,1 0 0,9 0 0,-1 0 0,6 0 0,-4 0 0,4-4 0,-6 3 0,6-3 0,-4 4 0,-1 0 0,4-4 0,-12 3 0,12-7 0,-9 7 0,0-6 0,3 6 0,-3-3 0,1 1 0,2 2 0,-7-3 0,7 1 0,-7 2 0,7-3 0,-7 0 0,8 3 0,-9-2 0,9 3 0,-9 0 0,9-4 0,-4 3 0,5-3 0,-1 0 0,1 3 0,0-2 0,-1 3 0,1-4 0,-1 3 0,6-3 0,13 4 0,-4 0 0,8 0 0,-10 0 0,-1 0 0,0 0 0,0 0 0,0 0 0,1 0 0,-1 0 0,0 0 0,-5 0 0,4 0 0,-4 0 0,0 0 0,4 0 0,-9 0 0,4 0 0,-6 0 0,1 0 0,0 0 0,-1 0 0,-4 0 0,4 0 0,-4 0 0,0 0 0,15 0 0,-16 0 0,11 0 0,-11 0 0,-3 0 0,3 0 0,-5 0 0,1 0 0,0 0 0,-1 0 0,1 0 0,-1 0 0,1 0 0,-1 0 0,-3 0 0,3 0 0,-3 0 0,-1 0 0,4 0 0,-7 0 0,7 0 0,-7-3 0,6 2 0,-6-2 0,10 0 0,-5 2 0,1-2 0,1 3 0,-7 0 0,7 0 0,-3 0 0,3 0 0,-3 0 0,3 0 0,-4 0 0,5 0 0,-1 0 0,1 0 0,-4 0 0,2 0 0,-6 0 0,7 0 0,-7 0 0,7 0 0,-4 0 0,1 0 0,3 0 0,-7 0 0,6 0 0,-6 0 0,10 0 0,-9 3 0,5 1 0,-3 0 0,-3-1 0,3 0 0,-4-2 0,0 5 0,0-5 0,0 2 0,0 0 0,0-2 0,-6 2 0,-2-3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17:47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0 264 24575,'0'-10'0,"0"0"0,0 4 0,0-4 0,0 2 0,0-2 0,0 4 0,0-1 0,0 1 0,0-1 0,0 1 0,0-1 0,0 1 0,0-1 0,0 1 0,0-1 0,0 1 0,0-1 0,0 1 0,0-1 0,0 1 0,3-1 0,-2 0 0,4 4 0,-4-3 0,2 2 0,0 1 0,-2-3 0,4 5 0,-4-4 0,5 4 0,-3-5 0,4 5 0,-1-2 0,0 3 0,1 0 0,-1 0 0,1 0 0,-1 0 0,1 0 0,-1 0 0,0 0 0,1 0 0,-1 0 0,1 0 0,-1 0 0,1 0 0,-1 0 0,0 0 0,1 0 0,-1 0 0,1 0 0,-1 0 0,0 0 0,1 0 0,-1 0 0,1 0 0,-1 0 0,1 0 0,2 0 0,-1 0 0,5 0 0,-6 0 0,7 0 0,-7 0 0,6 0 0,-2 0 0,0 0 0,2 0 0,-2 0 0,0-3 0,2 3 0,-2-3 0,3 3 0,-3-3 0,2 2 0,-6-2 0,7 0 0,-4 2 0,1-2 0,2 3 0,-5 0 0,2 0 0,-1 0 0,-1 0 0,2 0 0,-4 0 0,4 0 0,-3 0 0,3 0 0,3 0 0,-5 0 0,8 0 0,-9 0 0,7 0 0,-7-3 0,6 3 0,-5-3 0,1 3 0,1 0 0,-2 0 0,1 0 0,-2 0 0,3 0 0,-3 0 0,3-3 0,0 2 0,-3-2 0,3 3 0,0 0 0,-3 0 0,3 0 0,-4 0 0,1 0 0,-1 0 0,4 0 0,0 0 0,4 0 0,-4 0 0,0 0 0,-3 0 0,3 0 0,-3 0 0,3 0 0,-4 0 0,4 0 0,-3 0 0,3 0 0,-3 0 0,3 0 0,-3 0 0,6 0 0,-6 0 0,7 0 0,-7 0 0,6 0 0,-5 0 0,5 0 0,-2 0 0,0 0 0,5 0 0,-8 0 0,8 0 0,-9 0 0,7 0 0,-4 0 0,1 0 0,-1 0 0,0 0 0,-3 0 0,3 0 0,0 0 0,-3 0 0,3 0 0,-4 0 0,1 0 0,-1 0 0,1 0 0,-1 0 0,1 0 0,-1 0 0,0 0 0,1 0 0,-1 0 0,1 0 0,-1 0 0,3 0 0,-2 0 0,3 0 0,-4 0 0,1 0 0,-1 0 0,0 0 0,1 0 0,-1 0 0,1 0 0,-1 0 0,1 0 0,2 0 0,-1 0 0,5 0 0,-6 0 0,7 0 0,-7 0 0,6 0 0,-5 0 0,5 0 0,-6 0 0,6 0 0,-2 0 0,0 0 0,2 0 0,1 0 0,1 0 0,-2 0 0,-3 0 0,0 0 0,1 0 0,0 0 0,2 0 0,-2 0 0,3 0 0,0 0 0,0 0 0,1 0 0,-1 0 0,-3 0 0,2 0 0,-2 0 0,-1 0 0,4 0 0,-7 0 0,6 0 0,-6 0 0,2 0 0,1 0 0,-3 0 0,3 0 0,-3 0 0,2 0 0,-1 0 0,2 0 0,-4 0 0,4 0 0,-3 0 0,3 0 0,0 0 0,-3 0 0,7 0 0,-7 0 0,3 0 0,0 0 0,-3 0 0,3 0 0,-4 0 0,4 0 0,-3 0 0,3 0 0,0 0 0,-3 0 0,3 0 0,-3 0 0,5 0 0,-4 0 0,9 0 0,-10 0 0,3 0 0,0 0 0,-3 0 0,6 0 0,-5 0 0,5 0 0,-6 0 0,7 0 0,-7 0 0,6 0 0,-6 0 0,3 0 0,-3 0 0,-1 0 0,1 0 0,-1 0 0,0 0 0,1 0 0,-1 0 0,1 0 0,2 0 0,-2 0 0,2 0 0,-2 0 0,-1 0 0,1 0 0,-1 0 0,0 0 0,1 0 0,-1 0 0,1 0 0,-1 0 0,1 0 0,-1 0 0,4 0 0,-3 0 0,3 0 0,-4 0 0,1 0 0,-1 0 0,1 0 0,-1 0 0,1 0 0,-1 0 0,0 0 0,1 0 0,-1 0 0,1 0 0,2-3 0,-2 3 0,2-3 0,-2 3 0,-1 0 0,1 0 0,-1 0 0,0 0 0,1 0 0,-1 0 0,1 0 0,-1 0 0,0 0 0,4 0 0,-2 0 0,2 0 0,-1 0 0,-1 0 0,5 0 0,-6 0 0,7 0 0,-7 0 0,9 0 0,-8 0 0,8 0 0,-8 0 0,5 0 0,-6 0 0,3 0 0,0 0 0,-3 0 0,3 0 0,-3 0 0,2 0 0,-1 0 0,2 0 0,-4 0 0,4 0 0,-3 0 0,3 0 0,-4 0 0,1 0 0,-1 0 0,4 0 0,-2 0 0,1 0 0,-2 0 0,-1 0 0,1 0 0,-1 0 0,3 0 0,-2 0 0,3 0 0,-4 0 0,1 0 0,-1 0 0,0 0 0,4 0 0,-2 0 0,1 0 0,-2 0 0,-1 0 0,1 0 0,-1 0 0,1 0 0,-1 0 0,0 0 0,1 0 0,-1 0 0,1 0 0,-1 0 0,1 0 0,-1 0 0,0 0 0,1 0 0,-1 0 0,1 0 0,-1 0 0,0 0 0,1 0 0,-1 0 0,1 0 0,-1 0 0,1 0 0,-1 0 0,0 0 0,1 0 0,-1 0 0,1 0 0,-1 0 0,0 0 0,1 0 0,-1 0 0,1 0 0,-1 0 0,1 2 0,-1-1 0,0 2 0,1-3 0,-1 3 0,1-2 0,-1 1 0,1-2 0,-1 0 0,4 0 0,-3 3 0,3-2 0,0 2 0,-3-3 0,6 0 0,-2 0 0,0 3 0,2-3 0,-2 3 0,0-3 0,2 0 0,-2 0 0,3 0 0,-3 0 0,2 0 0,4 0 0,-4 3 0,6-2 0,-8 2 0,3-3 0,-3 0 0,2 0 0,-6 0 0,7 0 0,-3 0 0,3 0 0,0 0 0,-3 0 0,2 0 0,-2 0 0,3 0 0,-3 0 0,2 0 0,-6 0 0,7 0 0,-7 0 0,3 0 0,0 0 0,-3 0 0,3 0 0,-4 0 0,4 0 0,-3 0 0,2 0 0,-3 0 0,1 0 0,-1 0 0,1 0 0,-1 0 0,1 0 0,-1 0 0,4 0 0,-3 0 0,3 0 0,-4 0 0,1 0 0,-1 0 0,1 0 0,3 0 0,-3 0 0,6 0 0,-6 0 0,3 0 0,0 0 0,-2 0 0,5 0 0,-2 3 0,-1-2 0,4 2 0,-4-3 0,4 0 0,-4 0 0,3 0 0,-5 3 0,5-3 0,-6 3 0,7-3 0,-7 0 0,6 0 0,-6 0 0,7 0 0,-3 0 0,-1 0 0,0 0 0,0 0 0,-3 0 0,7 0 0,-7 0 0,6 0 0,-5 0 0,5 0 0,1 0 0,-3 0 0,5 0 0,-5 0 0,3 0 0,-3 0 0,2 0 0,-2 0 0,3 0 0,-3 0 0,2 0 0,-2 0 0,0 0 0,2 0 0,-6 0 0,7 0 0,-7 0 0,3 0 0,0 0 0,-3 0 0,3 0 0,-4 0 0,4 3 0,-3-2 0,6 2 0,-2-3 0,-1 0 0,0 0 0,0 0 0,-3 0 0,6 0 0,-5 0 0,5 0 0,-2 0 0,-1 0 0,4 3 0,-7-2 0,6 2 0,-5-3 0,5 0 0,-2 0 0,-1 0 0,4 0 0,-3 0 0,-1 0 0,4 0 0,-4 0 0,1 0 0,2 0 0,-2 0 0,6 0 0,-2 0 0,2 0 0,-6 0 0,2 0 0,-2 0 0,0 0 0,2 0 0,-2 0 0,0 0 0,2 0 0,-6 0 0,7 0 0,-7 0 0,6 0 0,-6 0 0,7 0 0,-7 0 0,6 0 0,-2 0 0,0 0 0,2 0 0,-2 0 0,0 0 0,2 0 0,-2 0 0,6 0 0,-6 3 0,6-2 0,-10 2 0,3-3 0,0 0 0,-3 0 0,3 0 0,-4 0 0,1 0 0,2 0 0,-1 0 0,2 0 0,-4 3 0,0-3 0,4 3 0,-2-3 0,2 0 0,-4 0 0,0 0 0,4 0 0,-2 0 0,5 0 0,-6 0 0,13 0 0,-11 0 0,10 0 0,-8 0 0,3 0 0,0 0 0,1 0 0,-5 0 0,8 0 0,-6 0 0,2 0 0,4 0 0,-6 0 0,6 0 0,-4 0 0,0 0 0,4 0 0,-2 0 0,-2 0 0,0 0 0,-3 0 0,3 0 0,0 0 0,-3 0 0,5 0 0,-8 0 0,8 0 0,-9 0 0,7 0 0,-7 0 0,6 0 0,-5 0 0,1 0 0,1 0 0,-2 0 0,2 0 0,-4 0 0,4 0 0,-3 0 0,3 0 0,-4 0 0,1 0 0,3 0 0,-3 0 0,6 0 0,-5 0 0,5 0 0,-6 0 0,7 0 0,-7 0 0,13 0 0,-12 0 0,12 0 0,-9-3 0,3 2 0,-3-2 0,2 3 0,-6-3 0,7 2 0,-4-1 0,1 2 0,2-4 0,-5 4 0,5-4 0,-6 4 0,3 0 0,-3-3 0,3 3 0,-3-3 0,6 3 0,-6 0 0,3 0 0,0 0 0,-2 0 0,1-3 0,-2 2 0,6-2 0,-5 3 0,4 0 0,-5 0 0,-1 0 0,1 0 0,-1 0 0,0 0 0,1 0 0,-1 0 0,1 0 0,-1 0 0,0 0 0,1 0 0,-1 0 0,1 0 0,-1 0 0,1 0 0,-4-3 0,3 3 0,-3-3 0,4 3 0,-1 0 0,1 0 0,2 0 0,-2 0 0,2 0 0,-2 0 0,-1 0 0,1 0 0,-1 0 0,4-3 0,-3 2 0,7-2 0,-7 3 0,3 0 0,0 0 0,-3 0 0,3 0 0,0 0 0,-3-3 0,3 2 0,-4-2 0,4 3 0,-3 0 0,7 0 0,-7-3 0,6 2 0,-2-1 0,3 2 0,3 0 0,-2 0 0,2 0 0,-2 0 0,-1 0 0,0 0 0,0 0 0,-3 0 0,2 0 0,-2 0 0,0 0 0,2 0 0,-6 0 0,7 0 0,-7 0 0,3 0 0,-4 0 0,1 0 0,-1 0 0,4 0 0,-3 0 0,3 0 0,-1 0 0,-1 0 0,1 0 0,5-4 0,6-1 0,34-4 0,-28 7 0,11 0 0,-38 9 0,-2-1 0,3 1 0,-3-1 0,3 0 0,-6-2 0,5 2 0,-5-6 0,6 6 0,-6-5 0,5 4 0,-5-4 0,3 2 0,-4 0 0,1-2 0,-1 1 0,6-2 0,8 0 0,4 0 0,5 0 0,-1 0 0,-1 0 0,0 0 0,0 0 0,4 0 0,2 0 0,-1 0 0,3 0 0,-6 0 0,6 0 0,-7 0 0,7 0 0,-6 0 0,2-3 0,-4 2 0,0-2 0,1 3 0,-1 0 0,0-3 0,-3 2 0,2-2 0,-2 0 0,3 2 0,0-2 0,0 0 0,1 2 0,-1-2 0,0 3 0,0 0 0,0 0 0,1 0 0,3 0 0,-3 0 0,7 0 0,-2 0 0,-1 0 0,3 0 0,-2 0 0,3 0 0,-4 0 0,4 0 0,-4 0 0,6 0 0,-1 0 0,-2 0 0,-4 0 0,-4 0 0,1 0 0,-1 0 0,0 0 0,0 0 0,0 0 0,1 0 0,-1 0 0,0 0 0,-3 0 0,2 0 0,-6 0 0,7 0 0,-7 0 0,6 0 0,-5 0 0,5 0 0,-6 0 0,6 0 0,-5 0 0,5 0 0,-6 0 0,10 0 0,-6 0 0,3 0 0,-1 0 0,-6 0 0,7 0 0,-7 0 0,3 0 0,-4 0 0,4 0 0,-3 0 0,3 0 0,0 0 0,-3 0 0,7 0 0,-7 0 0,3 0 0,0 0 0,1 0 0,-1 0 0,4 0 0,-7 0 0,6 0 0,-6 0 0,7 0 0,-7 0 0,13 0 0,-11 0 0,10 0 0,-11 0 0,5 0 0,-6 0 0,7 0 0,-7 0 0,6 0 0,-6 0 0,3 0 0,0 0 0,-3 0 0,7 3 0,-7-2 0,6 2 0,-2-3 0,0 0 0,2 0 0,-5 0 0,5 0 0,-6 0 0,7 0 0,-4 0 0,7 0 0,-2 0 0,-1 0 0,-1 0 0,-2 0 0,3 0 0,0 0 0,0 0 0,1 0 0,-1 0 0,-3 0 0,6 0 0,-5 0 0,6 0 0,-4 0 0,0 0 0,1 0 0,-1 0 0,4 0 0,-3 0 0,4 0 0,-5 0 0,4 0 0,-3 0 0,4 0 0,-1 0 0,-3 0 0,7 0 0,4 0 0,-1 0 0,5 0 0,-7 0 0,0 0 0,1 0 0,-1 0 0,0 0 0,-3 0 0,7 0 0,-11 0 0,11 0 0,-8 0 0,5 0 0,-1 0 0,-4 0 0,4 0 0,-4 0 0,0 0 0,4 3 0,-8-2 0,3 3 0,-4-4 0,0 0 0,3 0 0,-2 0 0,-1 0 0,-4 0 0,0 0 0,-3 0 0,6 0 0,-5 0 0,5 0 0,-6 0 0,3 0 0,0 0 0,-3 0 0,7 0 0,-7 0 0,6 0 0,-5 0 0,5 0 0,-6 0 0,7 0 0,-7 0 0,6 0 0,-3 0 0,4 0 0,-4 0 0,4 0 0,-7 0 0,3 0 0,0 0 0,-3 0 0,6 0 0,-5 0 0,5 0 0,-6 0 0,3 0 0,0 0 0,-3 0 0,3 0 0,0 0 0,-3 0 0,3 0 0,-3 0 0,-1-3 0,1 2 0,2-2 0,-1 3 0,5-3 0,-6 2 0,7-2 0,-7 3 0,13 0 0,-11 0 0,10 0 0,-8 0 0,3 0 0,-3 0 0,2 0 0,-2 0 0,3 0 0,0 0 0,-3 0 0,2 0 0,-2 0 0,3 0 0,1 0 0,-5 0 0,4 0 0,-4 0 0,5 0 0,-5 0 0,10 0 0,-11 0 0,10 0 0,-11 0 0,5 0 0,-6 0 0,7 0 0,-4 0 0,5 0 0,-5 0 0,4 0 0,-3 0 0,3 0 0,-4 0 0,4 0 0,-3 0 0,3 0 0,-4 0 0,4 0 0,-3 0 0,3 0 0,0 0 0,0 0 0,-3 0 0,2 0 0,-5 0 0,5 0 0,-2 0 0,6 0 0,-2 0 0,-2 0 0,1 0 0,-4 0 0,1 0 0,2 0 0,-5 0 0,5 0 0,-6 0 0,3 0 0,0 0 0,-3 0 0,7 0 0,-7 0 0,3 0 0,-4 0 0,4 0 0,-3 0 0,3 0 0,-3 0 0,-1 0 0,1 0 0,-1 0 0,4 0 0,-3 0 0,3 0 0,-4 0 0,7 0 0,-5 0 0,5 0 0,-3 0 0,-3 0 0,3 0 0,0 0 0,-3 0 0,3 0 0,0 0 0,-3 0 0,6 0 0,-5 0 0,5 0 0,-6 0 0,7 0 0,-4 0 0,1 0 0,3 0 0,-4 0 0,4 0 0,1 0 0,-5 0 0,4 0 0,-1 0 0,2 0 0,-1 0 0,-4 0 0,-4 0 0,1 0 0,-1 0 0,0 0 0,1 0 0,-1 0 0,1 0 0,-1 0 0,4 0 0,1 0 0,3 0 0,14 4 0,-10-3 0,14 3 0,-12-4 0,8 0 0,1 0 0,5 0 0,0 0 0,0 0 0,0 0 0,5 0 0,-4 0 0,4 0 0,-9 0 0,-2 0 0,-5 0 0,0 0 0,1 0 0,-5 0 0,-1 0 0,-3 0 0,3 0 0,-6 0 0,5 0 0,-6 0 0,-1 0 0,4 0 0,-7 0 0,3 0 0,-4 0 0,1 0 0,-1 0 0,3 0 0,-1 0 0,1 0 0,-3 0 0,1 0 0,-1 0 0,4 0 0,-3 0 0,3 0 0,0 0 0,-3 0 0,7 0 0,-7 0 0,6 0 0,-5 0 0,5 0 0,-6 0 0,7 0 0,-4 0 0,5 0 0,-1 0 0,0 0 0,0 0 0,0 0 0,7 0 0,-5 0 0,4 0 0,-6 0 0,1 0 0,-1 0 0,4 0 0,-3 0 0,8 0 0,-4 0 0,0 0 0,3 0 0,-2 0 0,3 0 0,0 0 0,1 0 0,-5 0 0,3 0 0,-2 0 0,8 0 0,-4 0 0,0 0 0,-1 0 0,-4 0 0,4 0 0,-4 0 0,10 0 0,-12 0 0,7 3 0,-9-2 0,-1 2 0,0-3 0,4 0 0,-6 0 0,6 0 0,-8 0 0,4 0 0,1 0 0,-1 0 0,0 0 0,0 0 0,-3 0 0,2 0 0,-2 0 0,3 0 0,0 0 0,1 0 0,-1 0 0,0 0 0,0 0 0,1 0 0,-1 0 0,3 0 0,-2 0 0,-2 0 0,1 0 0,-4 0 0,5 0 0,-5 0 0,4 0 0,-7 0 0,3 0 0,0 0 0,-3 0 0,6 0 0,-5 0 0,1 0 0,1 0 0,-2 0 0,2 0 0,-1 0 0,-1 0 0,2 0 0,-1 0 0,-1 0 0,5 0 0,1 0 0,1 0 0,2 0 0,-3 0 0,0 0 0,0 0 0,4 0 0,-2 0 0,2 0 0,-7 0 0,2 0 0,-2 0 0,3 0 0,-3 0 0,2 0 0,-2 0 0,0 0 0,2 0 0,-6 0 0,3 0 0,0 0 0,1 0 0,-1 0 0,4 0 0,-7 0 0,6 0 0,1 0 0,1 0 0,-2 0 0,1 0 0,-3 0 0,3 0 0,0 0 0,0 0 0,4 0 0,-2 0 0,6 0 0,-3 0 0,1 3 0,2 1 0,2 4 0,0 0 0,9 1 0,-8-2 0,3 1 0,0 1 0,-4-2 0,4 1 0,2 0 0,-5-3 0,5 2 0,-7-7 0,0 4 0,-3-4 0,2 0 0,-7 0 0,7 0 0,-6 0 0,2 0 0,0 0 0,-3 0 0,4 0 0,-5 0 0,0 0 0,0 0 0,5 0 0,-4 0 0,3 0 0,0 0 0,-2 0 0,2 0 0,-4 0 0,0 0 0,0 0 0,5 0 0,-4 0 0,6 0 0,-6 0 0,2 0 0,-6 0 0,2 0 0,-2 0 0,0 0 0,2 0 0,-2 0 0,-1-3 0,4 2 0,-7-5 0,3 3 0,-4-1 0,1 1 0,-1 3 0,1-3 0,-1 3 0,0-3 0,1 3 0,-1 0 0,1 0 0,-1 0 0,-2-3 0,1 2 0,-1-2 0,2 3 0,1-3 0,-1 3 0,1-6 0,-1 5 0,0-5 0,1 3 0,-1-1 0,1-2 0,-1 6 0,4-7 0,-3 7 0,7-7 0,-4 6 0,1-5 0,2 6 0,-5-6 0,5 5 0,-6-2 0,7 0 0,-7 2 0,6-5 0,-5 5 0,5-5 0,-6 5 0,7-2 0,-4-1 0,1 4 0,-1-4 0,-4 4 0,1 0 0,-1 0 0,1 0 0,-1 0 0,-5 0 0,-8 0 0,-1 0 0,-4 0 0,5 0 0,1 0 0,-1 3 0,1-2 0,-4 5 0,2-2 0,-5 0 0,2 2 0,-3-6 0,0 3 0,-1 1 0,-3-4 0,3 7 0,0-6 0,1 2 0,3 0 0,-3-2 0,0 2 0,0-3 0,-1 0 0,1 0 0,0 0 0,-1 0 0,1 0 0,0 0 0,-1 0 0,5 0 0,-4 0 0,3 0 0,0 0 0,-2 0 0,6 0 0,-7 0 0,7 0 0,-7 0 0,4 0 0,-5 0 0,1 0 0,-4 0 0,2 0 0,-6-4 0,7 3 0,-8-6 0,8 7 0,-4-7 0,-5 3 0,7-1 0,-4 2 0,7 3 0,3-3 0,0 2 0,-2-2 0,2 3 0,0 0 0,1-3 0,0 2 0,3-2 0,-3 3 0,3 0 0,-2-3 0,1 2 0,-2-2 0,4 3 0,-1 0 0,1 0 0,-4 0 0,2 0 0,-2-3 0,0 2 0,0-1 0,-1 2 0,-2-4 0,6 4 0,-3-4 0,0 4 0,-1 0 0,-3 0 0,3 0 0,-2 0 0,2 0 0,-3 0 0,3 0 0,-3 0 0,3 0 0,1 0 0,-4 0 0,7 0 0,-3 0 0,0 0 0,2 0 0,-2 0 0,4 0 0,-1 0 0,1 0 0,-1 0 0,1 0 0,-1 0 0,4-3 0,0 0 0,3-4 0,6 4 0,6 0 0,12 3 0,5 0 0,23 0 0,-13 0 0,37 0 0,-36 0 0,37 0 0,-33 0 0,20 0 0,-22 0 0,9 0 0,-16 0 0,0 3 0,-7-2 0,-5 3 0,0-4 0,-3 0 0,2 3 0,-7-2 0,4 2 0,-5-3 0,0 3 0,-3-2 0,2 2 0,-2 1 0,3-4 0,-3 4 0,2-1 0,1 0 0,1 1 0,2-1 0,-3 0 0,0-2 0,0 5 0,0-5 0,-3 2 0,2 0 0,-2-2 0,0 2 0,2-3 0,-5 3 0,1-2 0,1 2 0,-2-3 0,2 0 0,-1 0 0,-1 0 0,2 3 0,-4-3 0,0 3 0,1-3 0,-1 0 0,1 0 0,-1 0 0,3 0 0,-2 0 0,3 0 0,0 0 0,-3 0 0,3 0 0,-4 0 0,1 0 0,-1 0 0,0 0 0,1 0 0,3 0 0,-3 0 0,3 0 0,0 0 0,-3 0 0,6 0 0,-5 0 0,5 0 0,-2 0 0,0 0 0,2 0 0,-2 0 0,-1 0 0,4 0 0,-4 0 0,1 0 0,3 0 0,-1 0 0,2 0 0,2 0 0,-3 0 0,0 0 0,1 0 0,-1 0 0,0 0 0,0 0 0,1 0 0,-1 0 0,0 0 0,0 0 0,0 0 0,-3 0 0,2 0 0,-5 0 0,5 0 0,-6 0 0,3 0 0,0 0 0,-3 0 0,10 0 0,-9 0 0,4 0 0,-2 0 0,-3 0 0,3 0 0,-3 0 0,3 0 0,0 0 0,1 0 0,2 0 0,-2 0 0,3 0 0,1 0 0,-5 0 0,8 0 0,-10 0 0,9 0 0,-6 0 0,3 0 0,1 0 0,3 0 0,-6 0 0,5 0 0,-6 0 0,3 0 0,4 0 0,-3 0 0,7 0 0,-8 0 0,4 0 0,-4 0 0,0 0 0,-3 0 0,2 0 0,-2 0 0,-1 0 0,4 0 0,-3 0 0,-1 0 0,4 0 0,-7 0 0,6 0 0,-5 0 0,5 0 0,-6 0 0,7 0 0,-7 0 0,3 0 0,0 0 0,-3 0 0,3 0 0,0 0 0,-3 0 0,9 0 0,-4 0 0,1 0 0,-3 0 0,-4 0 0,4 0 0,-2 0 0,1 0 0,1 0 0,-2 0 0,2 0 0,-1 0 0,-1 0 0,5 0 0,-2 0 0,-1 0 0,4 0 0,-3 0 0,-1 0 0,4 0 0,-4 0 0,1 0 0,2 0 0,-5 0 0,8 0 0,-5 0 0,3 0 0,-4 0 0,-4 0 0,4 0 0,-3 0 0,3 0 0,-3 0 0,-1 0 0,1 0 0,-1 0 0,0 0 0,1 0 0,-1 0 0,1 0 0,-1 0 0,1 0 0,-1 0 0,0 0 0,1 0 0,-1 0 0,1 0 0,-1 0 0,0 0 0,1 0 0,-1 0 0,-2 3 0,2-2 0,-6 4 0,6-1 0,-5 2 0,4-2 0,-4 2 0,2-3 0,-3 4 0,0-1 0,0 1 0,0-1 0,0 0 0,0 1 0,0-1 0,0 1 0,0-1 0,0 0 0,0 1 0,-6-4 0,4 0 0,-4-3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0:21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 1 24575,'0'16'0,"0"-2"0,0-7 0,0 0 0,0 0 0,0 4 0,0-3 0,0 6 0,0-2 0,0 0 0,0-1 0,0-4 0,0 0 0,0 4 0,0-4 0,0 4 0,0 0 0,0-3 0,-3 7 0,2-7 0,-3 6 0,4-2 0,0 4 0,0-1 0,0 1 0,0-1 0,-3 1 0,2 4 0,-2 1 0,3 5 0,0-5 0,-4 3 0,3-2 0,-3 3 0,0 1 0,3-1 0,-3 1 0,0 0 0,3-1 0,-2-4 0,3 4 0,-4-4 0,3 5 0,-3-5 0,4 3 0,-4-7 0,4 7 0,-4-2 0,0 3 0,3-4 0,-7 9 0,7-8 0,-3 9 0,4-10 0,-4 4 0,3-4 0,-3 5 0,4-1 0,0 1 0,-3-1 0,2 12 0,-3-8 0,4 8 0,0-12 0,0 1 0,0 0 0,0-1 0,0 1 0,0-5 0,0 4 0,0-9 0,0 9 0,0-4 0,0 0 0,-4 4 0,3-4 0,-3 0 0,4 3 0,0-7 0,0-1 0,0-1 0,0-7 0,0 6 0,0 3 0,0 4 0,0 10 0,0-4 0,0 3 0,0-4 0,0 0 0,0-5 0,4 3 0,-3-7 0,3 3 0,-4-5 0,0 5 0,0-3 0,0 8 0,0-4 0,0 4 0,0 1 0,3 0 0,-2-1 0,3 1 0,-4-1 0,0 1 0,0 0 0,0-1 0,0 6 0,0-4 0,0 4 0,0-6 0,0 1 0,0 0 0,0 10 0,0-2 0,0 4 0,0-2 0,0-9 0,0 9 0,0-9 0,0 4 0,0 0 0,0-4 0,0-1 0,0-2 0,0-7 0,0 7 0,0-7 0,0 8 0,0-4 0,0 4 0,0 1 0,0 5 0,0-4 0,0 3 0,0-4 0,0 0 0,0-1 0,0 1 0,0 2 0,0-2 0,0-2 0,0-4 0,0-8 0,0 2 0,0-2 0,0 0 0,0 2 0,0-6 0,0 3 0,0 0 0,0-3 0,0 7 0,0-7 0,0 6 0,0-2 0,0 4 0,0-1 0,0 5 0,0-3 0,0 3 0,0 0 0,0-3 0,0 3 0,0-5 0,4 8 0,-3-1 0,2 1 0,-3-3 0,4 0 0,-3 1 0,3 1 0,-4 2 0,0-3 0,0 0 0,0 4 0,0-8 0,3 7 0,-2-7 0,3-1 0,-4-1 0,0-7 0,0 2 0,0-3 0,0 1 0,0 12 0,0 10 0,0 8 0,0 5 0,0 0 0,0-4 0,0 4 0,0-6 0,0-4 0,0-3 0,0-4 0,0-1 0,0 1 0,0-5 0,0-1 0,0 0 0,0-3 0,0 3 0,0-4 0,0-1 0,0 1 0,0-1 0,0-3 0,0 3 0,0-7 0,0 3 0,0-1 0,0-2 0,0 7 0,0-7 0,0 7 0,0-4 0,0 5 0,0 4 0,0-3 0,0 7 0,0-7 0,0 7 0,0 4 0,0 0 0,0 4 0,0-11 0,0 4 0,0 1 0,0 1 0,0 9 0,0-4 0,0 0 0,0 4 0,0-4 0,-4 6 0,3-6 0,-3-2 0,4-4 0,0 5 0,0-4 0,0 3 0,0-4 0,0 0 0,0-1 0,0 1 0,0-1 0,0 6 0,0-8 0,0 18 0,0-22 0,0 17 0,0-19 0,0 3 0,0 0 0,0-3 0,0 7 0,0-7 0,0 7 0,0-3 0,0 0 0,0 4 0,0-4 0,0 0 0,0 4 0,0-9 0,0 9 0,0-4 0,0 5 0,0-1 0,0 6 0,0-4 0,0 4 0,0 16 0,0-16 0,0 22 0,0-27 0,0 10 0,0-9 0,0 9 0,0-9 0,0 4 0,0-10 0,0 4 0,0-9 0,0 4 0,0-8 0,0-1 0,0-4 0,0 13 0,0-1 0,0 17 0,0-4 0,0 5 0,0-5 0,0 4 0,0-9 0,0 9 0,0-13 0,0 6 0,0-8 0,-4 1 0,3 2 0,-2-3 0,3 5 0,0-1 0,0 1 0,0 0 0,-4-1 0,3 1 0,-3-1 0,4 1 0,0-5 0,0 4 0,0-4 0,0 4 0,0-3 0,0 7 0,0-6 0,0 7 0,-4-4 0,3 0 0,-3-1 0,4 1 0,0-1 0,0 1 0,0 0 0,0 4 0,0-3 0,0 4 0,0-5 0,0-1 0,0 1 0,0 16 0,0-7 0,0 8 0,0-7 0,0-4 0,0 6 0,0-6 0,0 4 0,0-4 0,0 5 0,0 0 0,0 0 0,0-4 0,0 2 0,0-2 0,0-1 0,0-2 0,0-4 0,0-5 0,0 4 0,0-13 0,0 8 0,0-9 0,0 5 0,0 33 0,0-21 0,0 32 0,0-28 0,0 11 0,0-4 0,0 10 0,0-11 0,0 5 0,0-5 0,0-1 0,0-5 0,0 4 0,0-9 0,0 3 0,0-4 0,0 0 0,0-1 0,0 1 0,0 0 0,-3-5 0,2 3 0,-2-7 0,3 7 0,0-7 0,0 8 0,0-4 0,0 4 0,0 1 0,0 5 0,0 1 0,0 0 0,0 4 0,0-4 0,0 5 0,0 0 0,0 0 0,0-4 0,0 2 0,0-8 0,0 4 0,0 0 0,0 7 0,0-4 0,0 3 0,0-12 0,0 1 0,0 0 0,0-1 0,0 6 0,0-4 0,0 9 0,0-4 0,0 5 0,0 0 0,0-5 0,0 4 0,0-4 0,0 6 0,0-1 0,0 0 0,0-5 0,0 4 0,0-4 0,0 0 0,0-1 0,0-10 0,0 4 0,0-5 0,0-3 0,0-3 0,0-7 0,-15 25 0,12-5 0,-12 23 0,15-13 0,0 0 0,0 1 0,0 5 0,0-5 0,-4 0 0,3-2 0,-3-9 0,4 4 0,0-6 0,0 1 0,0 0 0,0-1 0,-3 1 0,2-1 0,-3 1 0,4 5 0,0-4 0,0 3 0,-4-4 0,3 0 0,-3-1 0,0 1 0,3-1 0,-3 1 0,0 5 0,3-4 0,-3 4 0,4-6 0,0 1 0,-4 4 0,3-3 0,-3 4 0,4 6 0,-4-8 0,3 8 0,-7-12 0,7 1 0,-3-1 0,4-3 0,0 2 0,-3-7 0,2 3 0,-2 0 0,3 1 0,0 0 0,0 4 0,0-4 0,0 4 0,0 6 0,0-4 0,0 4 0,0 0 0,0-5 0,0 5 0,0 0 0,0-4 0,0 20 0,0-17 0,0 12 0,0-16 0,0-1 0,0 1 0,0 0 0,0 4 0,0-3 0,0 4 0,0-5 0,0-5 0,0 3 0,0-3 0,0 5 0,0-5 0,0 4 0,0-9 0,0 9 0,0-9 0,0 5 0,0-6 0,0 1 0,0-1 0,0-3 0,0 3 0,0 0 0,0-3 0,0 2 0,0-7 0,0 0 0,0 0 0,0 0 0,0 0 0,0 0 0,0 0 0,0 4 0,0 1 0,0 4 0,3-1 0,-2-3 0,2 3 0,-3-7 0,0 6 0,3-6 0,-2 3 0,2-4 0,-3 0 0,0 0 0,3 0 0,-2 0 0,6 4 0,-6 4 0,6 1 0,-6-1 0,2 0 0,0-7 0,-2 3 0,2-4 0,-3 0 0,3 0 0,-2-3 0,2-1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0:28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 24575,'22'0'0,"0"0"0,-10 0 0,-1 0 0,4 0 0,1 0 0,5 0 0,-3 0 0,5 0 0,-5 0 0,3 0 0,-1 0 0,0 0 0,1 0 0,10 0 0,-9 0 0,8 0 0,-4 0 0,1 0 0,4 0 0,-10 0 0,4 0 0,-4 0 0,4 3 0,1-2 0,0 3 0,-5-4 0,3 4 0,-3-3 0,0 3 0,4-4 0,-4 0 0,0 0 0,-1 3 0,0-2 0,-3 3 0,3-4 0,0 0 0,-3 3 0,3-2 0,-5 2 0,1-3 0,4 0 0,-3 0 0,3 0 0,0 0 0,-4 0 0,4 4 0,1-3 0,0 2 0,0-3 0,3 0 0,-3 0 0,5 0 0,0 0 0,11 0 0,-9 0 0,9 0 0,-11 0 0,-1 4 0,-4-3 0,4 3 0,-4-4 0,5 0 0,-1 0 0,-4 0 0,4 3 0,-4-2 0,5 7 0,-5-7 0,3 3 0,-7-1 0,7-2 0,-7 3 0,3-4 0,-4 3 0,-1-2 0,-3 2 0,-1-3 0,-1 0 0,-2 0 0,6 0 0,-6 0 0,16 0 0,0 0 0,19 0 0,2 0 0,5 0 0,7 0 0,-5 0 0,5 0 0,-7 0 0,0 0 0,-5 0 0,-2 0 0,-6-4 0,0 3 0,-5-3 0,-5 0 0,-3 4 0,-3-8 0,1 7 0,2-3 0,-7 4 0,3-3 0,-5 2 0,1-3 0,0 4 0,-5 0 0,4-3 0,4-1 0,-2-1 0,5 2 0,-6 3 0,0-4 0,-1 3 0,5-6 0,-3 6 0,3-3 0,-5 4 0,1-3 0,-4 2 0,2-3 0,-2 1 0,0 2 0,3-3 0,-4 4 0,5-3 0,0 2 0,4-3 0,-4 4 0,4 0 0,-4 0 0,0 0 0,-1 0 0,5 0 0,-3 0 0,3 0 0,-5 0 0,1 0 0,7 0 0,-2 0 0,3 0 0,-4 0 0,0 0 0,-3 0 0,3 0 0,0 0 0,1 0 0,4 0 0,-3 0 0,7 0 0,-11 0 0,12 0 0,-9 0 0,5 0 0,-1 0 0,-4 0 0,4 0 0,-4 0 0,5 0 0,-1 0 0,-4 0 0,4 0 0,3 0 0,-5 0 0,8 0 0,-14 0 0,7 0 0,-7 0 0,3 0 0,-4 0 0,-1 0 0,1 4 0,-4-3 0,2 2 0,-6 0 0,3-2 0,-4 2 0,0-3 0,0 3 0,0-2 0,0 2 0,-3 0 0,3-2 0,-4 2 0,18-3 0,3 0 0,19 0 0,1 0 0,13 0 0,9 0 0,1 0 0,-8 0 0,3 0 0,-9 0 0,12 0 0,-7 0 0,6 0 0,-12 0 0,5 0 0,-13 0 0,5 0 0,-10 0 0,4 0 0,-11 4 0,4-3 0,-9 3 0,9-4 0,-9 0 0,3 0 0,1 4 0,-4-3 0,4 3 0,-6-4 0,1 0 0,0 0 0,-5 0 0,3 0 0,-3 0 0,5 0 0,0 4 0,-1-3 0,1 3 0,-1-4 0,1 0 0,11 0 0,-13 0 0,12 0 0,-19 0 0,7 0 0,-7 0 0,7 4 0,-3-4 0,0 4 0,4 0 0,-4 1 0,5 0 0,-1 2 0,1-6 0,0 7 0,4-7 0,2 7 0,6-7 0,-1 7 0,0-7 0,6 7 0,-4-2 0,4-1 0,-6 3 0,-5-3 0,-1 0 0,6 3 0,-17-7 0,11 3 0,-20-4 0,9 0 0,-13 0 0,-3 0 0,-16 0 0,-8 0 0,-2 0 0,1 0 0,-3 0 0,7 0 0,-8 0 0,8 0 0,-7 0 0,7 0 0,-3 0 0,4 0 0,0 0 0,1 0 0,3 0 0,-3 0 0,7 0 0,-3 0 0,4 0 0,-4 0 0,3 0 0,-3 0 0,4 0 0,-4 0 0,3 0 0,-7-4 0,3 3 0,0-2 0,1 3 0,4 0 0,0 0 0,0 0 0,0-3 0,0-1 0,3-4 0,-3 4 0,6-2 0,-2-2 0,3 0 0,0-3 0,0 4 0,0-4 0,0 3 0,0-3 0,0 0 0,3 3 0,5-3 0,4 3 0,3 0 0,5 0 0,2 0 0,-1 0 0,3 3 0,-3 1 0,1 1 0,2 2 0,-7-3 0,7 4 0,-7 0 0,3 0 0,0 0 0,-3 0 0,3 0 0,-5 0 0,1 0 0,-1 0 0,1 0 0,0 0 0,-1 0 0,1 0 0,-1 0 0,1 0 0,-1 0 0,1 0 0,0 0 0,-1 4 0,1-3 0,-4 5 0,2-5 0,-2 2 0,4 1 0,-1 0 0,1 0 0,-1 3 0,1-2 0,-1-1 0,-3 3 0,3-7 0,-3 7 0,-1-6 0,7 2 0,-5-3 0,2 0 0,-1 0 0,-6 0 0,7 0 0,-3 0 0,3 0 0,1 0 0,-1 0 0,1 0 0,0 0 0,-1 0 0,1 0 0,-1 0 0,1 0 0,4 0 0,-3 0 0,3 0 0,0 0 0,-4 0 0,4-3 0,-4-2 0,0-3 0,6 1 0,0 2 0,1-2 0,-3 6 0,-4-2 0,0-1 0,-1 3 0,1-2 0,-1 3 0,-3 0 0,3 0 0,-3 0 0,3 0 0,1 0 0,-5 0 0,4 0 0,-3 0 0,3 0 0,1 0 0,0 0 0,-1 0 0,1 0 0,-1 0 0,1 0 0,4 0 0,-3 0 0,14 0 0,-8 0 0,5 0 0,-4 0 0,-2 4 0,3-3 0,-4 6 0,4-6 0,-8 6 0,7-6 0,-7 5 0,3-5 0,-5 3 0,1-1 0,-4-2 0,2 3 0,-6-4 0,3 0 0,-4 0 0,0 3 0,4-2 0,-3 2 0,3 0 0,0-2 0,-3 2 0,3 0 0,3-2 0,-6 5 0,6-5 0,-7 2 0,0-3 0,0 3 0,0-2 0,0 2 0,-3 0 0,3 1 0,10 0 0,2-1 0,17-3 0,-4 0 0,11 0 0,-5 0 0,5 0 0,-5 0 0,-1 0 0,0 0 0,0 0 0,1 0 0,-1 0 0,0 0 0,-5 0 0,4 0 0,-4 0 0,0 0 0,4 0 0,-9 0 0,4 0 0,-6 0 0,6 0 0,-4 0 0,4 0 0,-10 0 0,4 0 0,-4 0 0,4 0 0,1 0 0,-1 0 0,-3 0 0,2 0 0,-7 0 0,7 0 0,-7 0 0,7 0 0,-2 0 0,-1 0 0,3 0 0,-3 0 0,1 0 0,2 0 0,-3 0 0,0 0 0,4 0 0,-4 0 0,5 0 0,-1 0 0,12 0 0,-8 0 0,8 0 0,-12 0 0,1 0 0,-5 0 0,3 0 0,-11 0 0,6 0 0,-11 0 0,3 0 0,-4 0 0,0 0 0,-3-3 0,-1 2 0,-3-2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11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91 24575,'-9'0'0,"1"0"0,4 0 0,-1 0 0,1 2 0,-2 0 0,1 0 0,-1 2 0,2-2 0,-2 1 0,1 2 0,-1-2 0,-1 6 0,2-3 0,-3 3 0,1-2 0,-2 2 0,0-2 0,2-1 0,-2 1 0,5-3 0,-5 0 0,5 0 0,-3 3 0,3-3 0,0 3 0,1-3 0,0 0 0,1 0 0,-3 2 0,3-1 0,-2 3 0,2-3 0,-3 3 0,1-1 0,-1-1 0,1 3 0,2-2 0,-2-1 0,1 3 0,1-5 0,-2 5 0,3-5 0,-2 3 0,2-1 0,-1-2 0,2 3 0,0-3 0,0 0 0,0 0 0,0 4 0,0-3 0,0 3 0,0-4 0,0 0 0,0 2 0,0 1 0,0 2 0,0 0 0,0 0 0,0 2 0,0 1 0,0 3 0,0 0 0,0-1 0,0 1 0,0 3 0,0-3 0,0 3 0,0-6 0,0 2 0,0-4 0,0 1 0,0-2 0,2 2 0,-1-2 0,3 0 0,-4-3 0,2-2 0,0 0 0,-2 0 0,4 0 0,-4 0 0,4-2 0,-2 0 0,2 0 0,0-1 0,0 0 0,0-1 0,0 0 0,0 0 0,0 0 0,0 0 0,0-2 0,1-2 0,-1-1 0,0-1 0,0 2 0,0 0 0,0 0 0,0 0 0,0 0 0,2-1 0,-1 1 0,1-2 0,1 1 0,-3-1 0,3-1 0,-3 2 0,2-1 0,-1 2 0,1-1 0,-2 1 0,0-2 0,0 1 0,1-1 0,-1 2 0,0 0 0,0 0 0,0-2 0,0 1 0,1-4 0,-1 5 0,0-5 0,0 3 0,3-5 0,-4 1 0,2 2 0,-2-1 0,-1 2 0,2-2 0,-4 0 0,4 0 0,-3 0 0,3 2 0,-4 1 0,4 0 0,-4 1 0,4-1 0,-3 2 0,2 0 0,-2 0 0,2-3 0,-2 3 0,1-3 0,0 3 0,-2-2 0,2 1 0,-2-1 0,0-2 0,0 3 0,0-5 0,0 5 0,0-3 0,0 1 0,0 0 0,0-2 0,2 3 0,-2-1 0,2-2 0,-2 5 0,0-3 0,0 1 0,0 1 0,0-1 0,0 0 0,0 1 0,0-3 0,0 1 0,0 0 0,0-1 0,0 1 0,0-2 0,0 0 0,0 0 0,0-4 0,0 3 0,0-3 0,0 4 0,0 0 0,0 0 0,0-3 0,0 3 0,0-3 0,0 0 0,0 3 0,0-1 0,0-1 0,0 6 0,0-4 0,0 5 0,-1 4 0,0-2 0,-1 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14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320 0 24575,'0'7'0,"0"1"0,-4-6 0,1 6 0,-5-5 0,3 4 0,-4-1 0,3-3 0,1 3 0,-3-4 0,5 2 0,-3-1 0,1 0 0,3-1 0,-1 1 0,2 0 0,-3 0 0,2-1 0,0 1 0,-2 0 0,0-1 0,1 1 0,-3-2 0,6 5 0,-4-4 0,0 5 0,-1-3 0,-4 5 0,2-4 0,-2 6 0,-3-1 0,2 0 0,-5 3 0,5-2 0,-2-1 0,3 2 0,0-5 0,0 1 0,0-1 0,0 2 0,0 0 0,0-2 0,0 1 0,0-1 0,0 2 0,2 0 0,-2-2 0,4 2 0,-1-5 0,2 3 0,2-3 0,-2 0 0,3 0 0,0 0 0,1 0 0,0 0 0,0 0 0,0 0 0,0 0 0,0 2 0,0 1 0,0 2 0,0 0 0,0 0 0,0 6 0,0-4 0,0 4 0,0-3 0,0-3 0,0 3 0,0-3 0,2 0 0,0 0 0,3 0 0,-1 0 0,0 0 0,1-1 0,-1 1 0,1 0 0,-1 0 0,1-2 0,-1 1 0,0-1 0,1 0 0,-1-1 0,0-2 0,0 0 0,0 0 0,0 0 0,0 0 0,4 2 0,-3-1 0,3 1 0,-4-4 0,0 0 0,0 0 0,0-2 0,0 2 0,0-2 0,0 0 0,3 0 0,-3 0 0,2 0 0,-2 0 0,3 0 0,-3 0 0,3 0 0,-3 0 0,0 0 0,0 0 0,0 0 0,0 0 0,2 0 0,-1 0 0,1 0 0,-2 0 0,2-2 0,-2 2 0,2-4 0,-2 2 0,0 0 0,0-2 0,0 2 0,2-3 0,-1 1 0,1 2 0,-2-2 0,0 2 0,0-2 0,0 0 0,0 0 0,0-1 0,1-1 0,-1 2 0,0-5 0,0 4 0,-1-3 0,0 3 0,-2-3 0,2 3 0,0-5 0,-1 3 0,0-2 0,-1 3 0,0-1 0,1 3 0,-2-5 0,0 5 0,0-5 0,0 2 0,0 1 0,0-3 0,2 2 0,-2-2 0,2 0 0,-2 0 0,2-2 0,-1 1 0,3-4 0,-1 4 0,2-4 0,-3 2 0,2-3 0,-1 0 0,0 1 0,1 1 0,-3-2 0,1 7 0,-2-2 0,2 4 0,-2 1 0,2-1 0,-2 1 0,0 1 0,0 0 0,0-2 0,2 1 0,-2-1 0,2 2 0,0 0 0,-2 0 0,4 0 0,-2-3 0,2 3 0,1-5 0,-1 2 0,0 1 0,1-1 0,-3 3 0,2-2 0,-2 1 0,0-1 0,0 2 0,-2 0 0,0 0 0,0 0 0,0 0 0,0-1 0,0 1 0,0 0 0,0 0 0,0 0 0,0 0 0,0 0 0,0 0 0,0 0 0,0-1 0,0 1 0,0 0 0,0 0 0,0 0 0,0 0 0,0 0 0,0 0 0,0 1 0,0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39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25 24575,'-6'7'0,"1"-1"0,-3-4 0,-1 4 0,1-3 0,-3 2 0,4 1 0,0-5 0,-1 5 0,3-4 0,-1 2 0,2-2 0,0 2 0,-2-2 0,3 2 0,-5 1 0,5-1 0,-3 0 0,2 0 0,-1 0 0,1 0 0,0 0 0,0 0 0,0-1 0,2 0 0,-2-1 0,2 3 0,-1-1 0,2 0 0,-1-2 0,1 1 0,-2 0 0,2 1 0,-1 0 0,1 0 0,0 0 0,-2 0 0,2 0 0,-1 0 0,0 0 0,2 2 0,-4-1 0,2 1 0,0 0 0,-2 1 0,2 0 0,-1 1 0,-1-1 0,2 0 0,-3 1 0,3-3 0,-2 1 0,2 0 0,0-1 0,-3 3 0,5-3 0,-4 1 0,2 0 0,-2-1 0,1 3 0,-1-1 0,2 0 0,-3 1 0,3-1 0,-2 2 0,2 0 0,-1 0 0,-1 0 0,1 0 0,1-1 0,-2 1 0,3 0 0,-3 0 0,4 0 0,-4-2 0,2 1 0,-1-1 0,-1 2 0,4 0 0,-4 0 0,3 0 0,-3 6 0,3-4 0,-1 7 0,0-8 0,2 4 0,-2-2 0,2 0 0,0 2 0,0-4 0,0 1 0,0-2 0,0 0 0,0 0 0,0-2 0,0 1 0,0-3 0,0 3 0,0-3 0,0 1 0,0 0 0,0-1 0,0 1 0,0-2 0,1 0 0,2 0 0,1 0 0,2 2 0,-2-3 0,2 0 0,-2-3 0,0 2 0,0-2 0,0 2 0,0-2 0,0 0 0,0 0 0,0 0 0,0 0 0,0 0 0,0 0 0,0 0 0,0 0 0,1 0 0,-1 0 0,0 0 0,0-2 0,0 2 0,0-2 0,0 0 0,0 0 0,0 0 0,0 0 0,2 0 0,-2 2 0,2-4 0,-2 4 0,0-2 0,0 2 0,0-2 0,0 1 0,0 0 0,0-1 0,0 1 0,0-2 0,1 2 0,-3-2 0,1 2 0,0-3 0,1 2 0,0 0 0,0-2 0,-2 2 0,2-2 0,-2 2 0,2-2 0,-2 2 0,2-2 0,-2 1 0,2 0 0,-2-2 0,2 1 0,-2-3 0,2 3 0,0-2 0,-1-1 0,0 0 0,0-1 0,1 1 0,1-2 0,-3 0 0,2 2 0,-2-1 0,3 1 0,-3-2 0,2 0 0,-1 0 0,-1 0 0,2-3 0,-3 3 0,3-10 0,-1 6 0,2-5 0,-1 5 0,-1-1 0,1 2 0,-1 0 0,1 0 0,-1 3 0,1 0 0,-4 2 0,2-1 0,0 3 0,-1-3 0,0 3 0,-1-3 0,0 1 0,0 0 0,0-1 0,0 1 0,0-2 0,0 2 0,2-1 0,-1 3 0,1-1 0,-2-1 0,0-1 0,0-2 0,0 2 0,0-1 0,0 2 0,0-2 0,0 2 0,2-1 0,-2 3 0,2-1 0,-2 0 0,0 1 0,0-1 0,0 2 0,0 0 0,0 0 0,0-3 0,0 3 0,0-3 0,0 3 0,0 0 0,0-2 0,0 1 0,0-1 0,0 0 0,0 1 0,0-3 0,0 4 0,0-3 0,0 1 0,0 1 0,0-3 0,0 3 0,0-3 0,0 3 0,0-3 0,0 1 0,0 0 0,0-1 0,0 3 0,0 1 0,0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51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0 24575,'-2'6'0,"0"-1"0,0-1 0,2 2 0,-4-5 0,3 5 0,-2-4 0,1 2 0,-3 0 0,3 3 0,-1-5 0,-2 6 0,2-5 0,-3 3 0,4-2 0,-2 3 0,0-3 0,-1 5 0,-1-3 0,1 3 0,-1-2 0,1 1 0,-1-3 0,1 4 0,-2-5 0,3 5 0,0-5 0,-1 5 0,-1-2 0,1 2 0,-1-3 0,-1 3 0,2-5 0,-1 5 0,0-5 0,1 5 0,-2-4 0,1 3 0,1-3 0,-1 1 0,2 0 0,-1-1 0,1 3 0,0-3 0,0 1 0,1-2 0,-1 2 0,2-1 0,-2 3 0,1-4 0,2 2 0,-1-2 0,1 0 0,0 0 0,1 2 0,0-1 0,0 1 0,0-2 0,0 0 0,0 3 0,0-3 0,0 5 0,0-3 0,0 3 0,0 0 0,0 0 0,0 0 0,0 0 0,0 0 0,0 0 0,0 0 0,0 0 0,0-2 0,0 1 0,0-2 0,2 3 0,0-2 0,2-1 0,0-2 0,0 0 0,0 0 0,0 0 0,0 0 0,0 0 0,1 2 0,-1-1 0,0 1 0,0-2 0,0 0 0,0 0 0,0 0 0,0 0 0,0 0 0,0 0 0,0 0 0,0 0 0,0 0 0,0 0 0,0 1 0,0-1 0,2 0 0,-1-2 0,1 1 0,-2-2 0,0 1 0,0-2 0,0 0 0,0 0 0,2 0 0,-1 0 0,1 0 0,-2 0 0,2-2 0,-1-1 0,1-3 0,-2 1 0,1-3 0,-1 1 0,0-2 0,3 0 0,-2 0 0,1 0 0,-1 0 0,-1 0 0,3-7 0,-2 6 0,2-8 0,-3 8 0,1-2 0,-1 3 0,1 0 0,-3 0 0,2 0 0,-1 0 0,-1 3 0,0-3 0,-2 4 0,0-3 0,0 3 0,0-1 0,0 2 0,0-2 0,0 1 0,0-1 0,0 2 0,0 0 0,0-5 0,0 2 0,0-4 0,0 2 0,0 0 0,0-2 0,0-1 0,0-3 0,0 0 0,0 0 0,0 3 0,0-2 0,0 4 0,0-1 0,0 2 0,0 0 0,0-3 0,0 3 0,0-6 0,0 3 0,0 0 0,0 0 0,0 3 0,0 0 0,0 0 0,0 3 0,0-3 0,0 5 0,0-3 0,0 3 0,0 0 0,2 0 0,-2 2 0,2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7:03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19 24575,'0'9'0,"0"-1"0,0-4 0,-2-2 0,0 0 0,-2 0 0,0-2 0,0 4 0,-3-4 0,3 2 0,-7 3 0,5-4 0,-2 5 0,1-4 0,-2 3 0,1-1 0,-5 1 0,5 1 0,-3-1 0,-1 2 0,0 0 0,0 0 0,-3 6 0,3-3 0,-1 2 0,-1-2 0,1 2 0,1-2 0,-3 2 0,5-5 0,-1 2 0,2-2 0,2 0 0,1-1 0,-1 0 0,3-1 0,-2 1 0,1 0 0,1-1 0,2 1 0,-2 0 0,3 3 0,-1 0 0,2 0 0,0-1 0,0-1 0,0 0 0,0 4 0,0-4 0,0 5 0,0-3 0,0 2 0,0-1 0,0 4 0,0-2 0,2 0 0,1 2 0,-1-2 0,1 0 0,-1 3 0,1-3 0,-1 0 0,3 2 0,-3-5 0,1 3 0,3 3 0,-5-6 0,5 6 0,-3-9 0,-1 1 0,2-1 0,-2 1 0,1-3 0,0 3 0,-2-3 0,2 0 0,-2 0 0,2 0 0,0-2 0,1 0 0,0-2 0,0 0 0,0 0 0,0 0 0,0 0 0,0 0 0,0 0 0,2 0 0,-1 0 0,3 0 0,-1 0 0,2 0 0,-2 0 0,1-2 0,-1-1 0,2 1 0,0-2 0,-2 1 0,1-1 0,-1-1 0,-1 1 0,3 0 0,-5 0 0,5-1 0,-4-1 0,1 1 0,-2-1 0,2 1 0,-1-1 0,1 1 0,-1-1 0,-1 2 0,0-3 0,0 3 0,0-2 0,0 1 0,1-1 0,-1 1 0,-2-3 0,4-1 0,-5 0 0,4-2 0,-4 4 0,1-1 0,0 1 0,-2-2 0,2 2 0,-2-1 0,0 1 0,0 0 0,0-1 0,0 1 0,0 0 0,0-2 0,0 3 0,0-3 0,0 2 0,0-2 0,0 3 0,0-3 0,0 0 0,2-4 0,1 0 0,-1-1 0,3 0 0,-5 2 0,5 0 0,-3-2 0,1 4 0,1-2 0,-4 3 0,2 0 0,0 0 0,-1 0 0,1 0 0,-2 3 0,2-3 0,-2 2 0,2 1 0,-2-3 0,2 4 0,-1-3 0,0 3 0,1-1 0,-1 2 0,0 0 0,1-2 0,-1-1 0,3-2 0,-4 3 0,2-3 0,-2 5 0,2-5 0,-1 4 0,1-1 0,-2 0 0,0 1 0,0-1 0,0 2 0,0 0 0,0 0 0,-2 1 0,-5 2 0,0 1 0,-1 0 0,4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7:34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2 24575,'-8'0'0,"1"2"0,-1 0 0,1 2 0,2 1 0,-1-1 0,4 0 0,-5 0 0,3 0 0,-3 0 0,5 0 0,-1 0 0,0 1 0,-1-1 0,0-2 0,-2 2 0,1-2 0,-1 0 0,2 2 0,-3-2 0,3 2 0,-2-1 0,1 0 0,1 0 0,0-1 0,0 2 0,0-2 0,2 2 0,-2-2 0,2 2 0,-2-2 0,0 2 0,1 0 0,0 0 0,0 0 0,-1 0 0,0 0 0,0 0 0,2 2 0,-2-1 0,2 1 0,-2-2 0,-1 3 0,-1 1 0,2-1 0,-3 1 0,5-4 0,-2 3 0,2-3 0,-1 2 0,0-2 0,2 3 0,-2-3 0,2 2 0,-3 1 0,4-3 0,-2 5 0,0-5 0,2 5 0,-2-5 0,2 5 0,0-3 0,-2 3 0,1 0 0,-1 3 0,2-3 0,-2 5 0,-1 3 0,1-4 0,-3 5 0,5-9 0,-3 3 0,1-3 0,2 0 0,-2 0 0,2 0 0,0-1 0,0 1 0,-2-2 0,2-1 0,-2 1 0,2-3 0,0 5 0,0-5 0,0 5 0,0-5 0,0 5 0,0-3 0,0 3 0,0-2 0,0 1 0,0-1 0,0 0 0,0 3 0,0-3 0,0 2 0,0-3 0,0-2 0,0 0 0,0 0 0,0 0 0,0 0 0,0 0 0,2-1 0,0-2 0,2-1 0,0 0 0,0 0 0,0 0 0,0 0 0,0 0 0,0 0 0,0 0 0,2 0 0,-1 0 0,1 0 0,0 0 0,-1 0 0,3 0 0,-3 0 0,3 0 0,-3 0 0,3 0 0,-3-1 0,3-2 0,-3-1 0,3 2 0,-3-2 0,3 1 0,-3 1 0,1-2 0,-2 2 0,0 0 0,0-2 0,0 2 0,0-1 0,0 0 0,0 1 0,0-3 0,0 1 0,1 0 0,-1 2 0,0-6 0,0 5 0,0-5 0,-2 4 0,2 0 0,-4 0 0,4 0 0,-4-3 0,2 3 0,-2-3 0,2 3 0,-2-2 0,2 1 0,-2-1 0,2 0 0,-1 1 0,1-3 0,0 3 0,-2-1 0,2 2 0,-2-1 0,2-1 0,-2-1 0,2 1 0,-2-1 0,0 3 0,0 0 0,0-2 0,0 1 0,2-3 0,-1 3 0,3-3 0,-4 3 0,4-4 0,-3 3 0,3-3 0,-2 0 0,1 0 0,1 0 0,-2 0 0,1 0 0,1 0 0,-4 2 0,2-2 0,0 5 0,-2-5 0,2 5 0,-2-3 0,0-1 0,0 3 0,0-5 0,2 5 0,-2-3 0,2 1 0,0-2 0,-1 0 0,3 0 0,-4-3 0,4 3 0,-1-5 0,1 1 0,1-1 0,-2-1 0,1 3 0,-1-3 0,-1 6 0,1-1 0,-3 2 0,1 3 0,0-1 0,1 0 0,-2 1 0,0-1 0,0 2 0,0 0 0,0 0 0,0-1 0,0 1 0,-2 2 0,-3 0 0,3 2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7:43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84 24575,'-11'0'0,"3"0"0,-3 0 0,4 2 0,0 3 0,-1 0 0,1-1 0,0 0 0,1-2 0,-1 4 0,3-3 0,-1 3 0,-1-4 0,4 2 0,-5 1 0,3-1 0,0 0 0,0 0 0,2 0 0,-4 0 0,5 0 0,-5-1 0,6 0 0,-4-2 0,4 2 0,-4-1 0,3 2 0,-2 1 0,2-1 0,-2 0 0,2 0 0,-2 0 0,0 0 0,-1 0 0,0 0 0,0 2 0,-1 1 0,1 2 0,-3 0 0,2 2 0,-1-1 0,-1 4 0,1-5 0,-3 5 0,4-4 0,-2 4 0,0-4 0,2 4 0,-2-5 0,2 5 0,1-4 0,-1 4 0,2-4 0,-1 1 0,2-2 0,-1 0 0,-1 0 0,4-2 0,-2-1 0,0-2 0,1 0 0,0 0 0,1 0 0,0 0 0,0 0 0,0 0 0,0 0 0,0 0 0,0 0 0,0 0 0,0 0 0,0 0 0,0 1 0,0-1 0,0 0 0,0 0 0,0 0 0,0 0 0,1 0 0,2 0 0,1 0 0,0 0 0,-2 0 0,1-2 0,0 2 0,1-4 0,0 4 0,-2-2 0,2 0 0,-2 0 0,2 0 0,0-2 0,0 4 0,0-2 0,0 2 0,0-2 0,0 2 0,0-2 0,0 2 0,0 0 0,0 0 0,0 0 0,0 1 0,0-1 0,1 0 0,-1 0 0,0-2 0,0 2 0,0-2 0,0 2 0,0-2 0,0 2 0,0-2 0,0 0 0,2 2 0,-2-2 0,2 0 0,-2 0 0,0-2 0,0 0 0,0 0 0,0 0 0,0 0 0,0 0 0,0-2 0,-1 0 0,0-2 0,0 0 0,1 0 0,-2-1 0,1 1 0,0-2 0,-1 1 0,2-1 0,-2 2 0,2-2 0,0 1 0,1-1 0,-1 2 0,0 0 0,0 1 0,0 0 0,0 0 0,0 1 0,0-1 0,0 0 0,-2-1 0,2 0 0,-2 0 0,0 0 0,2 0 0,-4-3 0,4 3 0,-2-2 0,0 1 0,2-1 0,-3 1 0,3-1 0,-4 0 0,2 1 0,-2-3 0,2 3 0,-2-3 0,2 3 0,-2-3 0,0 3 0,0-4 0,0 3 0,0-1 0,0 1 0,0-1 0,0 3 0,0-3 0,0 1 0,0 1 0,0-1 0,0 0 0,0 1 0,0-1 0,0 0 0,0-1 0,0 0 0,2-3 0,-2 2 0,2-2 0,-2 3 0,0-2 0,0 2 0,0-2 0,0 3 0,0-3 0,0 2 0,2-2 0,-1 0 0,1 0 0,-2 0 0,0 0 0,2-2 0,-1 1 0,1-1 0,0 2 0,-2-3 0,4 2 0,-1-1 0,1-5 0,1 3 0,-3-3 0,3 2 0,-3 4 0,1-1 0,1 2 0,-4 2 0,2-2 0,0 5 0,-1-5 0,0 4 0,-1-1 0,2 2 0,-1 0 0,0 0 0,1 0 0,-1 2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7:47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381 1 24575,'-9'0'0,"-2"0"0,4 0 0,1 0 0,-5 0 0,3 0 0,-3 0 0,4 0 0,-2 0 0,5 0 0,-5 0 0,4 0 0,-1 0 0,2 0 0,0 0 0,0 0 0,0 0 0,0 0 0,0 2 0,-1 0 0,3 2 0,-1-2 0,2 2 0,-3-2 0,2 2 0,0 0 0,-2 0 0,4 0 0,-2 0 0,0 0 0,2 0 0,-2 0 0,0 0 0,2 3 0,-2-3 0,0 2 0,1 1 0,0-1 0,-1 3 0,-1 0 0,1 0 0,-2 0 0,1-2 0,1 1 0,-2-1 0,1 2 0,-1 0 0,-1 0 0,1 0 0,-1-2 0,1 1 0,0-3 0,0 1 0,-1 0 0,1-2 0,0 2 0,0-2 0,2 0 0,-2 0 0,2 0 0,-2 0 0,0 0 0,0 0 0,0 0 0,-1 0 0,1 0 0,0-1 0,0 0 0,0-1 0,0 1 0,0 0 0,0 0 0,0 1 0,-1 0 0,3 0 0,-1 0 0,0 0 0,-1 0 0,0 2 0,0-1 0,-1 1 0,1-2 0,0 2 0,0-1 0,1 1 0,0-2 0,0 2 0,-1-1 0,0 3 0,1-3 0,-1 3 0,2-3 0,-3 3 0,3-3 0,-2 1 0,4-2 0,-2 2 0,0-1 0,2 1 0,-2 0 0,2-1 0,0 1 0,0-2 0,0 4 0,0-3 0,2 3 0,0-4 0,2 2 0,0-1 0,1 3 0,-1-3 0,0 3 0,0-3 0,1 3 0,-1-1 0,1 2 0,-1 0 0,0 0 0,3-2 0,-2 1 0,3-1 0,-1 2 0,0-2 0,1 1 0,-3-3 0,3 1 0,-3-2 0,1 1 0,-2-1 0,2-2 0,-1 2 0,0-4 0,-1 2 0,1-2 0,-1 0 0,0 0 0,0 0 0,0 0 0,0 0 0,0 0 0,0 0 0,0 0 0,0 0 0,0-2 0,0-2 0,0-1 0,1-4 0,-1 3 0,0-1 0,1-2 0,-1 2 0,0-2 0,1 0 0,1 2 0,-1-1 0,2 3 0,-3-3 0,2 3 0,-1-4 0,2 2 0,-3 0 0,0-1 0,1 1 0,-1-2 0,1 0 0,-1 2 0,0-1 0,0 3 0,-1-3 0,0 3 0,0-3 0,-1 3 0,0-1 0,0-1 0,-1 3 0,1-2 0,-1 0 0,0 1 0,1-1 0,-2 2 0,0 0 0,0-2 0,0 1 0,0-1 0,0 2 0,0 0 0,0-3 0,0 3 0,0-3 0,0 3 0,0 0 0,0 0 0,0 0 0,0-2 0,0 1 0,0-4 0,0 3 0,0-3 0,0 0 0,0 0 0,0 0 0,0 0 0,0 0 0,0-3 0,0 5 0,0-4 0,0 4 0,2-2 0,-2 0 0,2 0 0,-2 2 0,0 1 0,0-1 0,0 3 0,0-3 0,2 3 0,-2 0 0,2 0 0,-2 0 0,0 0 0,0 0 0,2 0 0,-2 0 0,2 0 0,0-1 0,-2 1 0,2-2 0,-2 1 0,0-1 0,0 2 0,0 0 0,0 0 0,0 0 0,0 0 0,0-1 0,0 1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17:58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1805 1 24575,'0'10'0,"0"-1"0,0 1 0,0-3 0,0 7 0,0-4 0,0 1 0,0-1 0,0 4 0,0-2 0,0 3 0,0-2 0,0-2 0,0-1 0,0 4 0,0-4 0,0 5 0,0 3 0,0-3 0,0 3 0,0-3 0,-3-1 0,2 4 0,-2-3 0,3 4 0,0-5 0,0 0 0,0 0 0,0 4 0,-3 8 0,2-5 0,-3 8 0,1-14 0,2 7 0,-5-7 0,5 8 0,-2-8 0,3 7 0,-3-3 0,2 1 0,-3-2 0,1-4 0,2 4 0,-2-2 0,0-1 0,2-2 0,-2-2 0,3 3 0,0 0 0,0 4 0,0 2 0,0-1 0,-3 3 0,2-3 0,-2 5 0,3 5 0,0-4 0,-4 1 0,4-8 0,-4 0 0,4-2 0,0 2 0,0 0 0,0-3 0,0 8 0,0-8 0,0 3 0,0-4 0,0 1 0,0-1 0,0 0 0,0-3 0,0 2 0,0-2 0,0 3 0,0 0 0,0 1 0,0-1 0,0 0 0,0 6 0,0-4 0,0 5 0,0-7 0,0 0 0,0 4 0,0-2 0,0 2 0,0-4 0,0 4 0,0-2 0,4 2 0,-4-4 0,7 0 0,-7 0 0,4 1 0,-1-1 0,-3 4 0,7-3 0,-6 4 0,5-5 0,-5 0 0,5 7 0,-5-6 0,2 6 0,0-7 0,-2 0 0,2 0 0,-3 1 0,0-1 0,0 0 0,3 0 0,-2 0 0,2 1 0,-3-1 0,0 0 0,0 0 0,0-3 0,3 2 0,-2-5 0,2 1 0,-3-2 0,0-1 0,0 1 0,0-1 0,0 8 0,0 2 0,0 7 0,0 1 0,0-1 0,0 0 0,0 1 0,0-5 0,0 3 0,0-7 0,0 4 0,0-1 0,0-3 0,0 3 0,0-3 0,0-1 0,0 0 0,0 4 0,0-6 0,0 6 0,0-8 0,0 4 0,-3 1 0,2-1 0,-2-3 0,3 2 0,-3-6 0,2 3 0,-1 0 0,2-3 0,0 3 0,0-3 0,0-1 0,-4 4 0,4 3 0,-4 2 0,4 2 0,0-2 0,-3-1 0,2 0 0,-2 0 0,3 0 0,0 1 0,0-1 0,0 4 0,-3-3 0,2 4 0,-2-5 0,3 4 0,0-3 0,-4 8 0,4-8 0,-4 7 0,4-7 0,0 8 0,0-8 0,-3 7 0,2-2 0,-3 9 0,4-8 0,0 8 0,-3-14 0,2 7 0,-2-2 0,3 3 0,0 0 0,0 1 0,0-1 0,0 0 0,0 1 0,0 4 0,0-4 0,0 9 0,0-9 0,0 9 0,0-4 0,0 5 0,0-4 0,0 2 0,0-7 0,0 8 0,0-9 0,0 15 0,0-17 0,0 10 0,0-17 0,0 8 0,0-4 0,0 0 0,0 0 0,0-5 0,0 0 0,0 0 0,0 0 0,0-3 0,0 3 0,0-4 0,0 1 0,0 2 0,0-2 0,0 7 0,0-2 0,0 2 0,0-4 0,0 0 0,0-3 0,0 2 0,0-2 0,0 6 0,0-2 0,0-1 0,0-1 0,0-2 0,0 3 0,3 0 0,-2 4 0,2-2 0,-3 2 0,0-4 0,4 4 0,-4-2 0,4 2 0,-4-4 0,3 0 0,-2 0 0,2-3 0,-3 3 0,3-7 0,-2 6 0,1-2 0,-2 6 0,4-2 0,-4-2 0,3-3 0,-3-3 0,0-1 0,0 1 0,0 2 0,0 2 0,0 7 0,0 2 0,0 3 0,0 0 0,0 1 0,0-1 0,0 0 0,0 1 0,0-1 0,0 1 0,0-1 0,0 0 0,0 1 0,0-1 0,0 5 0,0-4 0,0 5 0,0-6 0,0 0 0,0 1 0,0-1 0,0 0 0,0 5 0,0-3 0,0 3 0,0-5 0,0 5 0,0-3 0,0-1 0,0-2 0,0-3 0,0 5 0,0-1 0,0 0 0,0-3 0,0 7 0,0-7 0,0 8 0,0-4 0,0-1 0,-3 0 0,2 1 0,-2-1 0,3 0 0,0 16 0,0-12 0,0 11 0,0-14 0,0-1 0,0 0 0,0 1 0,0-1 0,0 0 0,0 1 0,0-1 0,0-4 0,0 4 0,0-4 0,0 0 0,0 4 0,0-8 0,0 3 0,0-4 0,0 1 0,0-1 0,0 0 0,0 0 0,0-3 0,0 13 0,0-15 0,0 15 0,0-13 0,0 3 0,0 0 0,0 1 0,0-5 0,0 4 0,0-7 0,0 6 0,0-2 0,0 3 0,0 0 0,0 1 0,0-5 0,0 4 0,0-4 0,0 5 0,0-5 0,0 4 0,0-7 0,0 3 0,0 0 0,0 3 0,0-1 0,0 4 0,0-9 0,0 7 0,0-4 0,0 1 0,0 2 0,0-2 0,0 3 0,0 5 0,0-4 0,0 7 0,0-7 0,0 4 0,0-5 0,0 0 0,0 0 0,0 0 0,0-3 0,0-1 0,0 0 0,0-3 0,0 3 0,0-1 0,0 11 0,0 4 0,0 6 0,0 2 0,0-2 0,0-1 0,0 4 0,0-9 0,0 4 0,0-9 0,0 0 0,0-5 0,0 0 0,0 0 0,0-3 0,0 2 0,0-2 0,0 7 0,0-2 0,0 6 0,0-7 0,0 8 0,-4-8 0,4 3 0,-4 0 0,4-3 0,0 4 0,0-1 0,-3-3 0,2 4 0,-2-1 0,3-3 0,0 7 0,-3-2 0,2 3 0,-3 0 0,4 1 0,0-1 0,-3 5 0,2-3 0,-3 7 0,4-7 0,-4 8 0,3-4 0,-3 5 0,4 0 0,0 0 0,0-5 0,0 4 0,-3-9 0,2 4 0,-3 0 0,4-3 0,0 13 0,-3-12 0,2 8 0,-3-11 0,4 5 0,0-3 0,0 3 0,0-5 0,0 1 0,0-5 0,0 3 0,0-2 0,0 3 0,0 0 0,0 1 0,0-5 0,0-1 0,0 0 0,0-2 0,0 6 0,0-7 0,0 7 0,0-6 0,0 6 0,0 8 0,0-8 0,0 10 0,0-12 0,0-1 0,0 3 0,0-7 0,0 8 0,0-8 0,0 7 0,0-2 0,0-1 0,0 3 0,0-7 0,0 8 0,0-8 0,0 7 0,0-7 0,0 4 0,0-1 0,0-3 0,0 8 0,0 2 0,0-4 0,0 8 0,0-14 0,0 7 0,0-7 0,0 8 0,0-8 0,0 3 0,0 0 0,0-2 0,0 2 0,0 0 0,0-3 0,0 4 0,0-5 0,0 4 0,0-3 0,0 4 0,0-1 0,0-3 0,0 3 0,0 1 0,4-4 0,-4 3 0,4 0 0,-4-2 0,3 2 0,-2 2 0,5-4 0,-5 5 0,2-11 0,-3 0 0,3 0 0,-2-2 0,2 9 0,-3-1 0,0 7 0,0 0 0,0 5 0,0-7 0,0 6 0,0-12 0,0 8 0,0-8 0,0 3 0,0-4 0,0 0 0,0 1 0,0-1 0,0 0 0,0 0 0,0 0 0,0 1 0,0-1 0,0 0 0,0 0 0,0 0 0,0 1 0,0 3 0,0-3 0,0 3 0,0 1 0,0-4 0,0 3 0,0 0 0,0-2 0,0 2 0,0-4 0,3 4 0,-2-2 0,3 6 0,-4-3 0,0 0 0,3 4 0,-2-4 0,2 4 0,-3 1 0,0-1 0,0 0 0,0 1 0,0-1 0,0 0 0,0 11 0,0-8 0,0 8 0,0-11 0,0 1 0,0-1 0,0 0 0,0 1 0,0-1 0,0 5 0,0-3 0,0 7 0,0-7 0,4 8 0,-3-9 0,3 4 0,-4-4 0,0-1 0,0 0 0,0-4 0,0 4 0,0-4 0,0 0 0,3 4 0,-2-2 0,3-1 0,-4 5 0,0-10 0,0 3 0,0 0 0,3-2 0,-2-2 0,2 0 0,-3-3 0,0 3 0,0 0 0,0 0 0,0 0 0,0 1 0,0-1 0,0 0 0,0 0 0,0 0 0,0 1 0,0-1 0,0 0 0,0 0 0,0 0 0,0 1 0,0-1 0,0 6 0,0-4 0,0 1 0,0-4 0,0-2 0,0 3 0,0 1 0,0-1 0,0 0 0,0 0 0,0 0 0,0 1 0,0-5 0,0 4 0,0-4 0,0 1 0,0 3 0,0-7 0,0 6 0,0-6 0,0 7 0,0-7 0,0 9 0,-3-4 0,2 1 0,-2-3 0,3 0 0,0-3 0,-3 3 0,2 0 0,-2-3 0,3 3 0,0 0 0,0-3 0,0 7 0,0-4 0,0 5 0,-3-5 0,2 4 0,-1-7 0,2 6 0,-4-2 0,4 3 0,-4 1 0,1-1 0,2 0 0,-2-3 0,3 2 0,-3-2 0,2 3 0,-5 0 0,5-4 0,-2 3 0,3-6 0,-2 3 0,1-4 0,-2 1 0,0-1 0,2 1 0,-2-1 0,0 1 0,3-1 0,-3 4 0,0-3 0,2 3 0,-2-4 0,3 1 0,-3-1 0,3 1 0,-3-1 0,0 4 0,2-3 0,-2 3 0,3-3 0,-3-1 0,2 4 0,-5 3 0,5 2 0,-5 2 0,5-6 0,-2 3 0,0-4 0,2 1 0,-6 2 0,4-5 0,-1 2 0,1-1 0,0-1 0,2 2 0,-2-1 0,0-1 0,3 2 0,-3-4 0,0 4 0,2-3 0,-2 3 0,0-4 0,2 1 0,-2-1 0,0 1 0,2-1 0,-4 1 0,1-4 0,-2 0 0,-1-3 0,0 0 0,1 0 0,-1 0 0,1 0 0,-1 0 0,1 0 0,-1-3 0,1-1 0,-1 1 0,4-3 0,-3 5 0,2-4 0,-2 4 0,2-5 0,-2 2 0,3 1 0,-4-3 0,1 5 0,-1-5 0,1 6 0,-1-3 0,4 0 0,-3 2 0,2-2 0,-2 0 0,-1 3 0,1-3 0,-1 3 0,3-3 0,-1 2 0,1-2 0,-2 3 0,-1 0 0,0 0 0,1 0 0,-1 0 0,1 0 0,-4 0 0,3 0 0,-3 0 0,3 0 0,-3 0 0,3 0 0,-3 0 0,3 0 0,-3 0 0,3 0 0,-7 0 0,7 0 0,-6 0 0,5 0 0,-5 0 0,5 0 0,-5 0 0,6 0 0,-3 0 0,3 0 0,1 0 0,-1 0 0,1 0 0,-1 0 0,1 0 0,-1 0 0,0 0 0,1 0 0,-1 0 0,1 0 0,-1 0 0,-5 0 0,3 0 0,-3 0 0,2 0 0,2 0 0,-5 0 0,2 0 0,-3 0 0,-5 0 0,4 0 0,-3 0 0,3 0 0,-3 0 0,3 0 0,-4 0 0,5 0 0,0 0 0,-1 0 0,1 0 0,0 0 0,-1 0 0,5 0 0,-4 0 0,3 0 0,1 0 0,-4 0 0,7 0 0,-7 0 0,4 0 0,-1 0 0,-2 0 0,6 0 0,-6 0 0,5 0 0,-2 0 0,0 0 0,3 0 0,-3 0 0,0 0 0,3 0 0,-3 0 0,0 0 0,-1 0 0,-8 0 0,4 0 0,-3 0 0,3 0 0,1 0 0,0 0 0,0 0 0,-1 0 0,1 0 0,0 0 0,-5 0 0,-2 0 0,1 0 0,-1 0 0,3 0 0,2 0 0,-2 0 0,4 0 0,-1 0 0,1 0 0,0 0 0,-1 0 0,1 0 0,0 0 0,-5 0 0,4 0 0,-3 0 0,7 0 0,-2 0 0,2-3 0,-4 2 0,5-2 0,-4 3 0,7 0 0,-7-3 0,7 2 0,-7-2 0,7 3 0,-3 0 0,1 0 0,1-3 0,-1 2 0,3-2 0,2 1 0,1-2 0,3-3 0,0 4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7:51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1 24575,'-4'4'0,"-2"-2"0,1 1 0,-3 0 0,3 1 0,-3 0 0,1 1 0,0-1 0,1-2 0,2 2 0,1-2 0,-2 3 0,2-3 0,-2 2 0,2-4 0,0 4 0,1-2 0,-4 0 0,5 2 0,-5-2 0,2 2 0,1 0 0,-3 1 0,6-1 0,-6 0 0,5 0 0,-5 0 0,4 0 0,-2 0 0,0 0 0,-1 2 0,1-1 0,0 1 0,0 0 0,0-1 0,-1 1 0,1 1 0,0-3 0,0 2 0,-1 1 0,1-3 0,0 5 0,-1-5 0,3 4 0,-2-1 0,2 0 0,-3 1 0,1-3 0,0 3 0,0-3 0,-1 3 0,1-1 0,-1 0 0,1 1 0,0-1 0,-1 2 0,1-2 0,-1 1 0,1-1 0,0 0 0,-1 1 0,-1 3 0,1-1 0,0 3 0,1-4 0,2 0 0,-3 0 0,1-1 0,-1 1 0,2 0 0,-1 0 0,4 0 0,-2 0 0,0 0 0,1 0 0,-1 0 0,2 0 0,0 0 0,0 0 0,0 0 0,0 0 0,0 0 0,0 0 0,0-3 0,0 3 0,0-5 0,0 5 0,2-1 0,1 0 0,1 0 0,0-4 0,0 0 0,0 0 0,0 0 0,2 0 0,-1-2 0,1 2 0,0-4 0,-1 4 0,1-3 0,-2 2 0,0-2 0,0 2 0,2-2 0,-1 2 0,1-2 0,-2 2 0,0-2 0,0 0 0,0 1 0,0-1 0,1 1 0,-1-2 0,0 0 0,0 0 0,1 0 0,0 0 0,3 0 0,-3 0 0,1 0 0,-2 0 0,0 0 0,0-2 0,0-1 0,0-1 0,0 0 0,0 0 0,0-2 0,0 1 0,1-1 0,-1 2 0,0 0 0,0 0 0,0-1 0,0-1 0,0 2 0,0-3 0,0 3 0,-1-2 0,0 1 0,0-1 0,-1 0 0,1 1 0,0-1 0,1-1 0,0 3 0,0-2 0,0-1 0,0 3 0,1-5 0,-1 2 0,1-2 0,-1 0 0,0 2 0,-1-1 0,1 1 0,-2-2 0,2 2 0,-1-1 0,0 3 0,0-1 0,1-2 0,-2 3 0,2-3 0,-4 4 0,4 1 0,-2 0 0,0 0 0,0-1 0,0-2 0,0 1 0,1-1 0,0 2 0,-2-2 0,2 1 0,-2-3 0,2 3 0,-2-4 0,2 5 0,-2-5 0,2 5 0,-2-5 0,3 2 0,-4 1 0,4-3 0,-3 2 0,3-2 0,-2-2 0,0 2 0,2 0 0,-3 1 0,3 1 0,-4-2 0,4 2 0,-4-1 0,2 1 0,-2 0 0,0-1 0,2 3 0,-2-3 0,2 3 0,-2-1 0,0-1 0,0 3 0,0-3 0,0 3 0,0 0 0,0 0 0,0 0 0,0 0 0,0 0 0,0 0 0,0 0 0,0 0 0,0-1 0,0 1 0,0 0 0,0 0 0,0 0 0,-2 0 0,0 0 0,-2 0 0,0 1 0,0 2 0,0 1 0,1 0 0,1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7:55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3377 21 24575,'-13'0'0,"1"0"0,2 0 0,-6 0 0,4 0 0,-19 0 0,4 0 0,-20 0 0,-1 0 0,-4 0 0,-6 0 0,13-3 0,-15 2 0,19-5 0,-10 5 0,16-5 0,0 6 0,10-3 0,0 3 0,10 0 0,3 0 0,4 0 0,1 0 0,-3 0 0,5 0 0,-2 0 0,2 0 0,1 0 0,-1 0 0,0 0 0,1 0 0,-1 0 0,1 0 0,-4 0 0,3 0 0,-4 0 0,1 0 0,-5 0 0,-1 0 0,-2 0 0,-1 0 0,0 0 0,1 0 0,-1 0 0,1 0 0,-1 2 0,0-1 0,1 4 0,-4-2 0,2 3 0,-5-3 0,2 2 0,-3-1 0,0 2 0,3-3 0,-2 2 0,6-2 0,-7 1 0,7 0 0,-3 0 0,6 1 0,-2-2 0,6 1 0,-6-1 0,2 0 0,0 2 0,-2-5 0,5 5 0,-4-5 0,4 5 0,-2-5 0,3 5 0,-3-5 0,2 5 0,-5-2 0,2 0 0,-2 2 0,-1-5 0,-3 5 0,-1-4 0,-7 5 0,3-6 0,-11 6 0,7-2 0,-8 3 0,4-4 0,-4 3 0,4-5 0,0 2 0,1-3 0,7 0 0,-3 0 0,3 0 0,7 0 0,3 0 0,8 0 0,-10 0 0,0 0 0,-15 0 0,7 0 0,-2 0 0,2 0 0,1 0 0,0 0 0,3 0 0,1 0 0,4 0 0,2 0 0,-2 0 0,5 0 0,-4 0 0,4 0 0,-2 0 0,3 2 0,-1-1 0,1 1 0,0-2 0,2 2 0,-1-1 0,4 1 0,-2-2 0,0 0 0,1 0 0,-1 0 0,0 0 0,2 0 0,-2 0 0,0 0 0,2 0 0,-5 0 0,5 0 0,-5 0 0,5 0 0,-9 0 0,5 2 0,-5-2 0,1 3 0,2-1 0,-8-1 0,4 3 0,-8-3 0,2 4 0,-3-2 0,0 3 0,-4-2 0,-1 1 0,0-1 0,-2 2 0,-7 1 0,3-1 0,-11 1 0,9 0 0,3-3 0,-22 3 0,26-4 0,-25 5 0,21-2 0,-23 4 0,16-5 0,-6 4 0,19-6 0,7 0 0,1 0 0,3-3 0,1 0 0,2 0 0,3 0 0,-4 0 0,10 0 0,-6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8:01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2036 1 24575,'7'0'0,"0"0"0,-5 2 0,0 0 0,-4 3 0,-3 0 0,-2-3 0,-1 3 0,-2-3 0,3 3 0,-6-2 0,4 1 0,-6-3 0,7 3 0,-5-4 0,5 3 0,-1-1 0,1-1 0,-2 1 0,2-2 0,1 0 0,0 0 0,2 2 0,-2-2 0,2 2 0,-2-2 0,2 0 0,-5 0 0,5 0 0,-5 0 0,3 0 0,-3 3 0,0-3 0,-3 2 0,2-2 0,-2 0 0,0 0 0,2 0 0,-5 0 0,5 3 0,-5-3 0,-1 2 0,0-2 0,-3 0 0,0 3 0,2-2 0,-2 1 0,0 1 0,3-2 0,-3 4 0,3-5 0,1 3 0,-1-3 0,1 2 0,-1-1 0,0 4 0,1-5 0,-8 5 0,5-2 0,-8 0 0,10 2 0,-3-2 0,3 3 0,0-1 0,4 1 0,-3-3 0,2 1 0,-2-1 0,2 3 0,-2-1 0,2 1 0,-2-1 0,-1 1 0,0-1 0,1 1 0,-1 2 0,1-2 0,2 1 0,-2-1 0,5 1 0,-5-1 0,5 2 0,-5-1 0,-2 4 0,1-2 0,-5 3 0,6-6 0,-1 2 0,1 0 0,-1-1 0,3 2 0,-2-2 0,6 2 0,-6-3 0,5 4 0,-5-4 0,5 1 0,-5 1 0,5-2 0,-5 1 0,3 1 0,-4-2 0,1 2 0,-1-2 0,0-1 0,1 1 0,-1-1 0,-7 3 0,6-2 0,-6 2 0,7-2 0,0-1 0,1 1 0,-1-1 0,4 1 0,0-1 0,0 0 0,2 0 0,-2 1 0,3-1 0,2-1 0,-2-1 0,3 1 0,-1-1 0,-2 2 0,3 0 0,-1 0 0,-1 0 0,1-3 0,-2 3 0,2-3 0,-1 3 0,3 0 0,-5 2 0,5-2 0,-3 2 0,4-3 0,3 1 0,-2-1 0,1 1 0,-2-1 0,3 1 0,-2 0 0,1-1 0,1 1 0,-2-1 0,1 1 0,-2-1 0,3 1 0,-2-1 0,1 1 0,-2 2 0,-2-2 0,2 2 0,-2-2 0,2 2 0,0-2 0,-4 7 0,3-6 0,-6 5 0,4-5 0,0 3 0,-1-1 0,1 0 0,-2 1 0,0-3 0,2 3 0,-2-3 0,5 4 0,-5-5 0,5 2 0,-2-2 0,2 2 0,0-2 0,0 2 0,1-2 0,-1-1 0,0 1 0,1-1 0,-1 1 0,1-1 0,1 1 0,-1-1 0,-1 3 0,2-2 0,-3 2 0,3-3 0,1 1 0,-2-1 0,3 1 0,-1-1 0,0 1 0,2-1 0,-2 1 0,2 0 0,0-1 0,0 1 0,0-1 0,0 1 0,0-1 0,0 1 0,0-1 0,0 3 0,0-1 0,0 3 0,0-1 0,0 2 0,0 0 0,2 0 0,1 4 0,2 0 0,0 2 0,0-1 0,0-4 0,1 2 0,-1 0 0,0-2 0,0 2 0,0-3 0,0 0 0,0 0 0,0-2 0,0 1 0,0-4 0,0 2 0,-1-2 0,1-1 0,-1 1 0,1-1 0,-1 1 0,1 0 0,-1-3 0,1 2 0,2-1 0,-2 1 0,1-1 0,-1 1 0,-1-4 0,1 2 0,-1-2 0,1 0 0,-1 0 0,1 0 0,2 0 0,1 0 0,-1 0 0,3 2 0,-3-1 0,3 4 0,0-5 0,0 5 0,0-3 0,1 1 0,-1 2 0,0-3 0,0 1 0,-3 1 0,3-1 0,-3 0 0,1 1 0,1-1 0,-3 1 0,3-1 0,-4 1 0,5-1 0,-3-1 0,1 3 0,1-3 0,-1 3 0,2-2 0,0 2 0,0-3 0,-2 3 0,1 0 0,-1 0 0,2 0 0,0 0 0,-2 0 0,1-2 0,-4 1 0,5-2 0,-3 3 0,3 0 0,2 0 0,-1 0 0,-1 0 0,-1 0 0,-1-3 0,2 3 0,0-3 0,0 3 0,0 0 0,0-2 0,0 2 0,0-2 0,3 2 0,-2 0 0,2 0 0,-3 0 0,3 0 0,-3 0 0,3 1 0,-3-1 0,3 0 0,-2 0 0,5 1 0,-5-4 0,9 6 0,-8-5 0,3 2 0,-6 0 0,-1-5 0,2 5 0,0-5 0,-2 4 0,1-3 0,-4 1 0,5 0 0,-3-1 0,1 1 0,1 0 0,-3-1 0,3 3 0,-1-3 0,2 1 0,0-2 0,0 2 0,0-1 0,0 1 0,0 0 0,3-1 0,-2 3 0,2-3 0,0 1 0,-3 0 0,8 1 0,-7 2 0,6-2 0,-6 2 0,2-5 0,0 5 0,-2-5 0,5 5 0,-6-2 0,6 0 0,-5 2 0,5-2 0,-3-1 0,1 3 0,2-2 0,-2 2 0,-1-2 0,3 2 0,-2-2 0,2 3 0,-2-1 0,2-2 0,-6 0 0,3-1 0,0-2 0,-2 3 0,8-3 0,-4 0 0,8 0 0,-2 0 0,-1 2 0,4 1 0,-4 3 0,4 0 0,-3-3 0,2 3 0,-5-3 0,2 0 0,-4 2 0,1-4 0,-1 1 0,1 1 0,-1-3 0,1 3 0,-4-1 0,3-2 0,-2 3 0,2-3 0,1 0 0,-3 2 0,1-2 0,-1 5 0,3-4 0,-1 4 0,5 0 0,-3 1 0,0 1 0,-2-1 0,-5-3 0,2 1 0,-1-1 0,-1 3 0,2-1 0,-3 0 0,3 0 0,-2 0 0,5 1 0,-5-1 0,4 0 0,-1 0 0,0 1 0,1-1 0,-1 1 0,3-1 0,-1 1 0,1-1 0,7 3 0,-6-2 0,6 2 0,-8-2 0,-2-1 0,2 0 0,-2 1 0,-1-1 0,3 0 0,-2-2 0,2 2 0,-2-4 0,2 4 0,-3-5 0,1 3 0,-1-1 0,-3-1 0,0 1 0,-2-2 0,1 0 0,-1 0 0,2 0 0,-3 2 0,6-2 0,0 2 0,1-2 0,0 3 0,-4-3 0,3 2 0,-2-2 0,2 3 0,0-3 0,0 2 0,1 1 0,2-3 0,-2 2 0,2 1 0,-2-3 0,2 5 0,-3-4 0,4 1 0,-1 1 0,1-2 0,-1 1 0,4 1 0,-2-3 0,5 3 0,-2-3 0,3 3 0,0-3 0,10 6 0,-7-6 0,8 3 0,-11 0 0,-3-3 0,2 3 0,-2 0 0,-1-3 0,3 3 0,-5-1 0,5-1 0,-6 1 0,7-2 0,-7 0 0,6 3 0,-2-2 0,3 1 0,0-2 0,-3 0 0,2 3 0,-2-2 0,3 1 0,0 1 0,0-2 0,0 1 0,0 1 0,11-2 0,-12 4 0,11-5 0,-17 3 0,6 0 0,-5-3 0,5 6 0,-2-6 0,-1 5 0,4-4 0,-4 4 0,4-4 0,0 4 0,1-4 0,2 1 0,-2-2 0,3 0 0,-4 0 0,0 0 0,0 0 0,0 0 0,0 0 0,-3 0 0,2 0 0,2 0 0,0 0 0,0 0 0,-5 0 0,-7 0 0,3 0 0,-2 0 0,-1 0 0,3 0 0,-5 0 0,5 0 0,-5 0 0,2 3 0,-3-3 0,3 2 0,-3 1 0,3-3 0,-3 5 0,0-5 0,0 3 0,3-1 0,-2-1 0,2 1 0,0 0 0,-2-1 0,5 2 0,5-1 0,-3 1 0,6 3 0,-8-3 0,1 2 0,0-2 0,-1 0 0,1 2 0,-4-3 0,3 1 0,-2 2 0,2-4 0,1 4 0,3-5 0,-3 5 0,6-4 0,-2 1 0,0 1 0,2-3 0,-6 3 0,3-3 0,-3 0 0,-4 0 0,-2 0 0,-4 0 0,-2-5 0,5-30 0,-6 22 0,3-21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8:15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3049 1 24575,'10'0'0,"3"0"0,0 0 0,1 0 0,2 0 0,-3 0 0,4 0 0,0 0 0,6 0 0,-5 0 0,9 0 0,-2 0 0,8 0 0,-3 0 0,5 0 0,3 0 0,-7 0 0,9 0 0,-11 0 0,4 0 0,-1 0 0,1 0 0,-4 0 0,-2 0 0,-3 0 0,-3 0 0,-1 0 0,0 0 0,-3 0 0,3 0 0,-3 0 0,-4 0 0,3 0 0,-2 0 0,-1 0 0,3 0 0,-5 0 0,2 0 0,0 0 0,2 0 0,-1 0 0,1 0 0,-2 0 0,-3 0 0,3 0 0,-3 0 0,1 0 0,-4 0 0,3 0 0,-3 0 0,1 0 0,1 0 0,-1 0 0,-1 0 0,3 0 0,-5 0 0,5 0 0,-5 0 0,4 0 0,-4 0 0,5 0 0,-3 0 0,3 0 0,5 0 0,-4 0 0,4 0 0,-5 0 0,0 0 0,0 0 0,3 0 0,-2 0 0,4 0 0,-1 0 0,0 0 0,1 0 0,-1 0 0,0 0 0,2 2 0,-3-1 0,4 1 0,-1 1 0,1-3 0,-1 3 0,8-1 0,-5-1 0,5 4 0,-8-5 0,-2 5 0,2-4 0,-3 3 0,4-3 0,-1 4 0,1-5 0,-1 5 0,1-4 0,-1 4 0,1-2 0,0 0 0,-1 2 0,1-2 0,-1 2 0,-2-1 0,2 0 0,-6-1 0,3 3 0,-3-1 0,0-3 0,0 1 0,1-3 0,3 0 0,3 0 0,6 0 0,1 0 0,4 0 0,-3 2 0,6 2 0,-6 2 0,3 0 0,-4 0 0,0 0 0,0 0 0,0-3 0,-3 2 0,-1-1 0,-4-1 0,1-1 0,-3 0 0,1-1 0,-4 1 0,2-2 0,-3 2 0,0-1 0,-2 1 0,1-2 0,-1 0 0,-1 0 0,3 2 0,-5-1 0,4 1 0,-1-2 0,2 0 0,-2 2 0,1-1 0,-1 1 0,2-2 0,0 0 0,0 2 0,0-2 0,3 3 0,-2-1 0,5-1 0,-6 1 0,6-2 0,-2 2 0,2-1 0,-2 1 0,2-2 0,-5 0 0,4 0 0,-4 0 0,5 0 0,-5 0 0,5 0 0,-3 0 0,1 0 0,2 0 0,-3 0 0,4 0 0,-3 0 0,6 0 0,-5 0 0,3 0 0,-2 0 0,-6 0 0,3 0 0,0 0 0,-2 0 0,5 0 0,-5 0 0,2 0 0,-3 0 0,0 0 0,0 0 0,0 0 0,0 0 0,0 2 0,0-1 0,0 1 0,0 1 0,0-3 0,0 5 0,3-5 0,-4 2 0,7 1 0,-9-3 0,7 2 0,-9 0 0,2-1 0,0 1 0,-2-2 0,2 2 0,0-2 0,-2 4 0,4-3 0,-1 1 0,0 0 0,1-1 0,-1 3 0,-1-4 0,3 5 0,-3-5 0,3 3 0,1-1 0,1-2 0,2 5 0,3-4 0,-4 3 0,3-3 0,-2 4 0,7-5 0,-6 5 0,5-2 0,-9 0 0,4-1 0,-4 0 0,5-1 0,-5 4 0,2-5 0,0 5 0,-3-5 0,3 3 0,-3-1 0,1-1 0,-4 1 0,0-2 0,-2 0 0,-1 0 0,6 0 0,5 0 0,5 0 0,4 0 0,0 0 0,4 0 0,-3 3 0,3-3 0,0 6 0,-3-6 0,3 6 0,-4-3 0,0 1 0,0 1 0,-3-4 0,2 4 0,-6-4 0,6 4 0,-5-4 0,2 1 0,-4 1 0,1-3 0,-1 5 0,1-4 0,-1 1 0,-2 1 0,-1-3 0,-3 2 0,0-2 0,0 0 0,-2 0 0,1 0 0,-1 0 0,-1 0 0,3 0 0,-3 0 0,3 0 0,5 0 0,-4 0 0,4 3 0,-5-1 0,0 1 0,0 2 0,0-5 0,0 5 0,0-5 0,0 5 0,0-5 0,0 5 0,0-5 0,0 5 0,0-5 0,0 5 0,1-5 0,-1 3 0,3-1 0,-3-1 0,3 3 0,0-3 0,5 6 0,-3-4 0,5 2 0,-6 0 0,3-2 0,-1 3 0,1-3 0,-1 2 0,1-2 0,-1 2 0,4-2 0,-3 2 0,3-2 0,-3 3 0,-1-1 0,1-2 0,0 2 0,-1-2 0,-2 3 0,2-3 0,-6 1 0,3-1 0,-3 0 0,3 1 0,-2-1 0,2 2 0,4 3 0,-5-2 0,6 1 0,-5-2 0,-3 0 0,6 1 0,-5-1 0,2 0 0,-3 0 0,3 0 0,-2 1 0,2-1 0,-3 0 0,0 0 0,0-2 0,-3 1 0,0-4 0,-2 2 0,0-2 0,-1 0 0,6 0 0,4 0 0,4 0 0,13 7 0,-14-4 0,13 7 0,-12-2 0,6 1 0,0 1 0,-3-2 0,-2-2 0,-2 2 0,0-2 0,-4 2 0,0-3 0,-3 0 0,0 0 0,0 0 0,0-2 0,-2 1 0,1-3 0,-3 3 0,3-4 0,-4 2 0,2 0 0,-2-1 0,2 1 0,-2 0 0,2-2 0,-3 2 0,3 1 0,-1-1 0,1 1 0,0-1 0,-2 0 0,4-2 0,-4 4 0,2-3 0,-2 3 0,-1-3 0,3 3 0,-1-4 0,5 5 0,-5-3 0,5 3 0,-3 0 0,-1 0 0,3-1 0,-3 1 0,4 0 0,-1 0 0,0 0 0,-3 0 0,3 0 0,-5 2 0,5-1 0,-3 1 0,3 0 0,1-1 0,-1 3 0,0-3 0,0 4 0,0-3 0,0 3 0,0 0 0,-2-2 0,3 4 0,-3-4 0,2 4 0,-3-5 0,0 3 0,-1-3 0,3 1 0,-3 2 0,3-2 0,-3 2 0,3 0 0,-3-3 0,1 3 0,-3-5 0,1 4 0,0-3 0,0 3 0,0-1 0,0-1 0,0 3 0,-3-5 0,3 4 0,-5-4 0,2 2 0,1 0 0,-3-1 0,2 3 0,-2-4 0,0 1 0,0-1 0,0-1 0,0 1 0,0-1 0,0 1 0,0-1 0,-2-1 0,0 1 0,-3-3 0,-2 1 0,2-2 0,-2 0 0,2 2 0,1-2 0,-3 4 0,1-3 0,-1 3 0,3-1 0,-1-1 0,0 2 0,1-3 0,-3 3 0,2-1 0,-3 1 0,4-1 0,-1 1 0,1-2 0,-1 1 0,2 1 0,-1-1 0,2 1 0,-3-1 0,3 1 0,-3-2 0,5 3 0,-4-1 0,1-1 0,1 1 0,0-2 0,0 3 0,-1-1 0,1 1 0,-3 0 0,5-1 0,-4-1 0,3 1 0,-1-2 0,0 3 0,2-1 0,-4 1 0,3-1 0,-3 1 0,3 0 0,-3-1 0,4 1 0,-4-1 0,3 1 0,-3-1 0,4 1 0,-2-1 0,-1 1 0,3-1 0,-4 1 0,3 0 0,-3-1 0,2-1 0,-1 1 0,-1-2 0,3 3 0,-3-1 0,4 1 0,-4-1 0,1 3 0,-1-4 0,1 3 0,-1-3 0,1 1 0,-1 1 0,-1-1 0,3 1 0,-3-1 0,3 1 0,-1-1 0,-1 1 0,2-1 0,-3 1 0,0 0 0,1-1 0,-1 1 0,1-1 0,-1 1 0,0-1 0,1-1 0,-1 1 0,1-2 0,-1 3 0,0-1 0,1 1 0,-1-2 0,0 1 0,1-2 0,-1 3 0,1-1 0,-1 1 0,0-3 0,1 2 0,-1-1 0,0 1 0,1-1 0,-1 1 0,1-1 0,-3 1 0,1 1 0,-3-2 0,4 1 0,-5-2 0,5 3 0,-5 0 0,3-2 0,-1 1 0,1-2 0,2 1 0,-2 1 0,2-1 0,-2-1 0,2 2 0,1-1 0,-1 0 0,-2 1 0,0-2 0,-1 3 0,1-2 0,3 1 0,-1-4 0,1 2 0,-1 0 0,0-1 0,3 3 0,-2-4 0,1 4 0,-1-3 0,-1 1 0,0 0 0,1-2 0,1 4 0,-3-3 0,3 1 0,-4 0 0,3-1 0,-3 1 0,3 0 0,-5-2 0,6 4 0,-4-3 0,3 1 0,-1-2 0,0 2 0,-2-2 0,2 4 0,-5-3 0,5 3 0,-2-4 0,0 2 0,2 0 0,-5-1 0,5 3 0,-4-1 0,1-1 0,0 2 0,-1-3 0,4 3 0,-7-2 0,4 1 0,-4 1 0,1-1 0,1 0 0,0 1 0,0-3 0,0 3 0,0-1 0,0 0 0,-3 2 0,2-3 0,-2 4 0,3-3 0,-3 1 0,2-1 0,-2 2 0,3-2 0,0 2 0,-1-3 0,1 3 0,0 0 0,0 0 0,0-2 0,0 2 0,0-2 0,-8 4 0,6-1 0,-8-1 0,9-1 0,-5-1 0,2 3 0,1-3 0,-3 2 0,2-2 0,0 0 0,1 1 0,0-1 0,2 0 0,-2 0 0,3-1 0,3-1 0,0 1 0,2-2 0,-2 2 0,-4-1 0,-2 1 0,-4-2 0,0 0 0,-3 0 0,3 0 0,-3 0 0,3 0 0,1 0 0,-1 0 0,1 0 0,-1 2 0,3-1 0,-2 4 0,6-5 0,-6 3 0,5-3 0,-2 0 0,3 0 0,0 2 0,-1-1 0,1 1 0,3-2 0,-3 0 0,5 0 0,-2 0 0,2 2 0,-4-2 0,3 4 0,-3-3 0,2 1 0,2 0 0,-5-2 0,5 5 0,-4-5 0,3 4 0,-3-1 0,1-1 0,1 3 0,-3-5 0,2 4 0,-2-1 0,3 2 0,-6 0 0,5 0 0,-5-2 0,3 2 0,-1-3 0,1 3 0,0 0 0,0 0 0,-2 0 0,1 0 0,-1 0 0,2 0 0,0 0 0,0 0 0,0 0 0,-1 0 0,4-2 0,-6 2 0,7-5 0,-6 5 0,4-2 0,1 0 0,-3 1 0,2-1 0,-2 0 0,0 1 0,0-3 0,0 3 0,0-3 0,-3 3 0,-1-1 0,-2 0 0,-1 2 0,0-2 0,-7 5 0,3-1 0,-4 1 0,5-3 0,0 1 0,-1 0 0,-3 0 0,0 0 0,0 0 0,0 0 0,-4 0 0,3 0 0,-3 0 0,4 0 0,0 0 0,-1 0 0,5 0 0,-4-3 0,7 2 0,-3-4 0,3 4 0,1-5 0,-1 3 0,1-3 0,-6 2 0,8-1 0,-7 1 0,10-2 0,-2 0 0,3 0 0,3 0 0,-3 0 0,2 0 0,-2 0 0,0 0 0,0 0 0,0 0 0,0 0 0,0 0 0,-1 0 0,1 0 0,-3 0 0,2 0 0,-2 0 0,0 0 0,3 0 0,-3 0 0,2 0 0,-2 0 0,3 0 0,-11 0 0,9 0 0,-8 0 0,9 0 0,-2 0 0,0 0 0,2 0 0,-5 0 0,5 0 0,-2 0 0,3 0 0,3 0 0,-3 0 0,2 0 0,-2 0 0,3 0 0,-3 0 0,2 0 0,1 0 0,-3 0 0,3 0 0,-4 0 0,1 0 0,0 0 0,0 0 0,-3 0 0,-2 2 0,1-1 0,-1 1 0,5-2 0,-3 0 0,2 0 0,-2 2 0,3-1 0,0 1 0,0-2 0,-1 0 0,1 2 0,0-1 0,0 3 0,0-3 0,-3 1 0,2 0 0,-2-1 0,3 1 0,0 0 0,-3-1 0,2 1 0,-9 0 0,5-1 0,-6 1 0,7 0 0,-2-1 0,5 1 0,-5 1 0,5-3 0,-2 3 0,3-1 0,0-1 0,-3 1 0,5 0 0,-5-2 0,6 5 0,-1-5 0,-2 2 0,5-2 0,-4 0 0,3 0 0,-1 0 0,3 0 0,-1 0 0,-5 0 0,-4 0 0,-4 0 0,-5 0 0,5 0 0,-2 0 0,4 0 0,-1 0 0,1 0 0,-1 0 0,3 3 0,-2 0 0,6-1 0,-3 1 0,2-1 0,1-1 0,-3 1 0,5-2 0,-4 0 0,4 0 0,0 0 0,-1 0 0,3 0 0,-3 0 0,4 0 0,-2 2 0,0-2 0,1 2 0,-1-2 0,3 2 0,-3-1 0,1 1 0,-3-2 0,4 0 0,-5 2 0,5-1 0,-4 1 0,1 0 0,1-1 0,0 1 0,2-2 0,-2 2 0,2-1 0,-2 1 0,0-2 0,2 0 0,-5 0 0,2 0 0,-2 2 0,3-1 0,-3 1 0,-1 1 0,1-3 0,-6 3 0,5-3 0,-5 0 0,-1 2 0,-1-1 0,-1 2 0,2-3 0,-7 0 0,5 2 0,-2-1 0,6 1 0,4-2 0,-5 3 0,5-3 0,-2 3 0,0-3 0,2 0 0,-5 0 0,5 0 0,-5 0 0,3 0 0,-1 0 0,-2 2 0,5-1 0,-5 1 0,3-2 0,-1 0 0,-2 0 0,5 2 0,-5-1 0,5 1 0,-2-2 0,3 2 0,-7-1 0,5 1 0,-9-2 0,11 0 0,-3 0 0,0 3 0,2-3 0,-2 3 0,3-3 0,-1 0 0,1 0 0,0 2 0,0-1 0,0 1 0,2-2 0,-1 2 0,4-1 0,-5 1 0,2-2 0,-2 0 0,0 0 0,0 0 0,0 0 0,-3 0 0,2 0 0,-5 2 0,-5-1 0,-1 1 0,-3-2 0,-2 0 0,6 0 0,-7 0 0,0 0 0,-1 0 0,0 0 0,-2 0 0,5 0 0,-1 0 0,6 0 0,4 0 0,4 0 0,5 0 0,-1 0 0,-2 0 0,-3 0 0,-6 0 0,3 0 0,-3 0 0,3 0 0,-3 0 0,3 0 0,-3 0 0,3 0 0,1 0 0,-1 0 0,3 0 0,-1 0 0,4 0 0,-5 0 0,5 0 0,-5 0 0,5 0 0,-2 0 0,3 0 0,0 0 0,0 0 0,0 0 0,2 0 0,-1 0 0,1 0 0,-2 0 0,0 0 0,2 0 0,-2 0 0,3 0 0,-3 0 0,-1 0 0,1 0 0,3 0 0,-5 0 0,4 0 0,-2 0 0,3 0 0,0 0 0,-1 0 0,-2 0 0,0 0 0,0 0 0,0 0 0,-3 0 0,-1 0 0,-2 0 0,-4 0 0,-1 0 0,-3 0 0,0 0 0,-4 0 0,-1 0 0,-4 0 0,1 0 0,-1 0 0,4 0 0,-2 0 0,2 0 0,0 0 0,-10 0 0,16 0 0,-8 0 0,18 0 0,2 0 0,4 0 0,2 0 0,-5 0 0,-1 0 0,-9 0 0,3 0 0,-7 0 0,7 0 0,-6 0 0,5 0 0,-5 0 0,2 0 0,0 0 0,-2 0 0,2 0 0,-3 0 0,0 0 0,0 0 0,3 0 0,-2 0 0,2 0 0,0 0 0,-2 0 0,6 0 0,-3 0 0,3 3 0,1-3 0,-1 3 0,0-3 0,4 0 0,-3 0 0,5 0 0,-2 0 0,0 2 0,2-1 0,-2 1 0,3-2 0,0 0 0,0 0 0,-1 0 0,1 0 0,-3 0 0,2 3 0,-2-3 0,0 2 0,0-2 0,-4 0 0,1 0 0,-1 0 0,0 0 0,1 0 0,-1 3 0,-10-3 0,4 3 0,-5-1 0,8-1 0,0 1 0,6 1 0,-6-3 0,7 2 0,-1 1 0,-2-3 0,5 2 0,-5-2 0,5 0 0,-2 0 0,0 3 0,0-2 0,-4 1 0,0-2 0,1 2 0,-1-1 0,-3 4 0,3-4 0,-3 4 0,3-4 0,-7 3 0,6-3 0,-6 1 0,7-2 0,1 0 0,-4 0 0,2 0 0,-2 0 0,0 0 0,3 0 0,-3 0 0,3 0 0,1 0 0,-1 0 0,1 0 0,2 0 0,-2 0 0,2 0 0,-2 0 0,-1 0 0,0 0 0,1 0 0,2 0 0,-2 0 0,5 0 0,-5 0 0,-2 0 0,3 0 0,-5 0 0,9 0 0,-5 0 0,5 0 0,-2 0 0,0 0 0,3 0 0,-3 0 0,0 0 0,2 0 0,-2 0 0,0 0 0,2-2 0,-2 2 0,3-3 0,0 3 0,-1 0 0,1-2 0,-3 2 0,2-3 0,-2 3 0,3 0 0,0-2 0,-3 1 0,-2-5 0,-2 5 0,1-6 0,3 6 0,3-3 0,0 1 0,0 0 0,0 1 0,0 2 0,2 0 0,-1 0 0,3 0 0,-3 0 0,4 0 0,-5 0 0,2-3 0,1 3 0,-3-5 0,3 5 0,-4-5 0,1 2 0,0 1 0,-2-5 0,1 4 0,2-4 0,2 2 0,2 2 0,2-1 0,1 2 0,2-1 0,0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8:22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1069 1 24575,'0'10'0,"0"-2"0,-2 4 0,-1-4 0,-2 5 0,2-3 0,-2 3 0,2-2 0,0 5 0,-4-5 0,6 1 0,-3-1 0,1 1 0,3-3 0,-5 6 0,4-9 0,-1 6 0,-1-7 0,3 8 0,-7-5 0,6 3 0,-5-2 0,5-1 0,-1 2 0,-3 3 0,1-3 0,-4 3 0,3-3 0,3 0 0,-5 0 0,6 1 0,-6-1 0,4 0 0,-2 0 0,-2 0 0,1-3 0,-1 3 0,2-5 0,0 2 0,1-2 0,-1-1 0,3 3 0,-3-2 0,3 5 0,-3-5 0,0 4 0,0-1 0,0 6 0,0-2 0,0 5 0,0-9 0,-1 5 0,2-6 0,-2 3 0,2-2 0,-2 1 0,-1-3 0,2 3 0,-5-3 0,4 3 0,-3-1 0,3 0 0,-1-1 0,3-3 0,-1 3 0,0-1 0,0 1 0,1-3 0,-1 1 0,1-1 0,1 3 0,-1-2 0,1 2 0,-1-2 0,-1-1 0,1 3 0,-1-2 0,0 2 0,1-5 0,-1 2 0,0-3 0,1 1 0,-1 0 0,1 0 0,-3 3 0,1 0 0,-1-1 0,3 1 0,-1-1 0,-2 1 0,-1 0 0,1 0 0,-3 0 0,5-1 0,-5 4 0,5-3 0,-4 4 0,3-1 0,-3 0 0,3 1 0,-1-3 0,2 3 0,-2-4 0,-1 9 0,-2-5 0,2 3 0,1-2 0,-1-3 0,3 1 0,-2 1 0,2-3 0,0 3 0,0-4 0,0 5 0,-2-5 0,2 2 0,-2-2 0,2-1 0,-2 1 0,2 0 0,-2 0 0,2-1 0,0 1 0,-1 1 0,1-3 0,-2 3 0,2-5 0,1 3 0,-3-1 0,1-1 0,-1 2 0,3-1 0,-3 2 0,1-1 0,-3 1 0,4 0 0,-2 0 0,0-1 0,-1 1 0,0 0 0,-1 0 0,4 0 0,-5 0 0,5-1 0,-5 1 0,5 0 0,-2 0 0,2-1 0,-2 1 0,2-1 0,-2 1 0,-2 2 0,3-2 0,-3 0 0,4-1 0,1-2 0,-1 1 0,1-1 0,-1 0 0,-2-1 0,2 3 0,-2-2 0,2 1 0,0-1 0,1 0 0,1 0 0,-1 1 0,1 1 0,-1-4 0,-1 4 0,1-1 0,-1-1 0,0 2 0,1-3 0,1 3 0,-1-2 0,2 3 0,-1 0 0,-1-3 0,1 2 0,-1-1 0,-1 1 0,0 1 0,1-3 0,1 2 0,-1-3 0,2 3 0,-1-2 0,-1 1 0,1 1 0,1-2 0,-2 3 0,1 0 0,1-1 0,-3 1 0,3-1 0,-3 1 0,3-1 0,-2 1 0,3-1 0,-3 1 0,1 0 0,-1-1 0,1 1 0,-1-1 0,2 1 0,-1-1 0,-1 1 0,1-1 0,-1 1 0,1-1 0,-1 1 0,2 0 0,-1-1 0,-1 1 0,3-1 0,-3 1 0,4-1 0,-2 1 0,2-1 0,-2-1 0,1 1 0,-1-2 0,2 3 0,0 0 0,0-1 0,0 1 0,0-1 0,0 1 0,0-1 0,2 1 0,1-1 0,1-1 0,1 1 0,-1-2 0,1 1 0,-1 1 0,1-1 0,-1 1 0,1-1 0,0 1 0,-1-2 0,1 1 0,-1 1 0,1-2 0,-1 3 0,1-3 0,-1 2 0,1-1 0,-1 2 0,1-1 0,0 1 0,-1-1 0,1 1 0,-1-1 0,-1 1 0,1-1 0,-2 1 0,3-1 0,-1 1 0,1 0 0,0 2 0,-3-2 0,3 2 0,-3 0 0,3-2 0,0 2 0,-1 0 0,1-2 0,-2 2 0,1-2 0,-2-1 0,3 1 0,-1-1 0,1 1 0,-1-3 0,1 2 0,0-1 0,-1 1 0,1-1 0,-1 1 0,1-2 0,-1 1 0,1 1 0,-1-3 0,1 1 0,0 0 0,-1-2 0,1 2 0,2-2 0,-2 0 0,2 0 0,0 0 0,0 0 0,1 0 0,1 0 0,-1 0 0,0 0 0,1 2 0,-1-1 0,2 1 0,0-2 0,0 0 0,0 0 0,0 2 0,0-1 0,0 1 0,0-2 0,0 0 0,0 0 0,0 0 0,0 0 0,0 0 0,1 0 0,-1 2 0,0-1 0,0 1 0,2-2 0,-2 0 0,2 0 0,-1 0 0,-1 0 0,0 0 0,0 2 0,0-1 0,3 1 0,-3 0 0,6-1 0,-5 1 0,2 1 0,0-3 0,-2 2 0,5-2 0,-3 0 0,4 0 0,-1 0 0,1 0 0,-1 0 0,1 0 0,3 0 0,-3 0 0,3 0 0,0 0 0,5 0 0,-4 0 0,3 0 0,-10 0 0,2 0 0,-6 0 0,3 0 0,0 3 0,-2-3 0,0 3 0,-2-3 0,-1 2 0,2-1 0,0 3 0,0-3 0,0 1 0,0 0 0,0-1 0,0 3 0,0-3 0,0 3 0,0-3 0,-2 3 0,1-4 0,3 5 0,0-2 0,0-1 0,-3 1 0,-1-1 0,-1-2 0,0 3 0,0-3 0,-2 0 0,2 0 0,-2 0 0,0 0 0,2 0 0,-2 0 0,2 2 0,-3-2 0,3 2 0,-2-2 0,2 0 0,0 0 0,-1 0 0,3 0 0,-4 0 0,5 0 0,-3 0 0,1 0 0,6 0 0,-8 0 0,8 0 0,-6 0 0,-1 0 0,3 0 0,-5 0 0,2 0 0,-3 0 0,1 0 0,-1 0 0,1 0 0,0 0 0,-1 0 0,1 0 0,-1 0 0,1 0 0,-3-2 0,2 0 0,-1-3 0,1 0 0,-1 1 0,1-1 0,-2 0 0,3-2 0,0 2 0,0-2 0,-1 2 0,1 1 0,-1-1 0,3 0 0,-2 1 0,2-1 0,-2 0 0,-1 1 0,1 1 0,0-1 0,-1 1 0,1 1 0,-1-2 0,1 3 0,-1-3 0,1 2 0,-3-3 0,2 2 0,-3-1 0,1 2 0,0-3 0,-2 1 0,2-1 0,0 0 0,-1 1 0,1-1 0,-2 0 0,2 1 0,-1-1 0,1 1 0,0-1 0,-2 0 0,2-2 0,-2 2 0,2-2 0,-1 0 0,1 2 0,-2-5 0,0 5 0,2-5 0,-2 3 0,3-3 0,-3-1 0,0 1 0,2-3 0,-1 3 0,1-14 0,-2 9 0,0-6 0,0 5 0,0 2 0,0-3 0,0 1 0,0-1 0,0 1 0,0-1 0,0 0 0,0 1 0,0-1 0,0-3 0,0 3 0,0-3 0,0 3 0,0-3 0,0 6 0,0-6 0,0 7 0,0-1 0,0 1 0,0 0 0,0 2 0,0-2 0,0 3 0,0 0 0,0-3 0,0 2 0,0-2 0,0 3 0,0-8 0,0 6 0,0-5 0,0 7 0,0 0 0,0-1 0,0 1 0,0-3 0,0 3 0,0-6 0,0 5 0,0-5 0,0 5 0,0-2 0,0 3 0,0 0 0,0 0 0,0 0 0,0 2 0,0-2 0,0 3 0,0-3 0,0 3 0,0 0 0,0 0 0,0 1 0,0-1 0,0 3 0,0-1 0,0 0 0,0 1 0,0-1 0,0-2 0,-2 2 0,2-2 0,-2 2 0,2-2 0,-2 2 0,1-2 0,-1 0 0,2 2 0,0-2 0,0 2 0,0-2 0,0 2 0,0-2 0,0 2 0,0 0 0,0 1 0,0-1 0,0 0 0,0 1 0,0-1 0,0-2 0,0 2 0,0-2 0,0 0 0,0 2 0,0-2 0,0 2 0,0 0 0,0 1 0,0-1 0,0 0 0,0 1 0,0-1 0,0 1 0,0-1 0,0 0 0,0-2 0,0 0 0,0-1 0,0 2 0,0 1 0,0 1 0,0-1 0,0-2 0,0 2 0,0-2 0,0-1 0,0 1 0,0-3 0,0 0 0,0-1 0,0 1 0,0 0 0,0 0 0,0 2 0,0-1 0,0 4 0,0-2 0,0 2 0,0 0 0,0 1 0,0-1 0,0 0 0,0 1 0,0-1 0,0 3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8:38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6457 24575,'0'12'0,"0"-2"0,0-1 0,0-4 0,0 2 0,0 0 0,0-2 0,0 2 0,0 0 0,0 1 0,0 0 0,0 1 0,0-4 0,0 5 0,0-3 0,0 3 0,0-2 0,0 1 0,0-3 0,0 1 0,0 0 0,0 0 0,0 3 0,0 0 0,0-2 0,0 1 0,0-1 0,0 0 0,0-1 0,0 0 0,0-2 0,0 2 0,0 0 0,0-2 0,0 4 0,0-1 0,0 0 0,0-1 0,0 0 0,0-2 0,0 4 0,-2-4 0,2 5 0,-2-3 0,2 3 0,0 1 0,0-1 0,0 4 0,0-3 0,0 4 0,0-5 0,0 0 0,0 0 0,0 0 0,0 0 0,0 3 0,0 1 0,0 2 0,0 1 0,0 3 0,0 0 0,0 1 0,0 2 0,0-2 0,0 3 0,0-3 0,0 2 0,0-6 0,0 7 0,0-7 0,0 3 0,0 4 0,0 1 0,-12 27 0,9-27 0,-8 17 0,11-19 0,0-4 0,0 16 0,0-13 0,0 9 0,3-6 0,0 3 0,0-7 0,0 2 0,0-6 0,-3 0 0,3-1 0,-1-2 0,-1-1 0,1 0 0,-2-3 0,0-2 0,0 1 0,0-3 0,2 1 0,-1-3 0,1 1 0,-2-1 0,0 1 0,0-1 0,0 1 0,0-1 0,0 1 0,0-1 0,0 1 0,2-2 0,-2 1 0,4-4 0,-1 4 0,1-3 0,1 1 0,-1-2 0,1 0 0,-1 2 0,1-2 0,0 4 0,-1-3 0,3 3 0,-2-3 0,2 3 0,0-4 0,-2 4 0,2-3 0,0 3 0,-1-3 0,3 3 0,-4-3 0,5 1 0,-3 0 0,1-1 0,1 3 0,-1-3 0,2 3 0,0-1 0,-2 0 0,1 1 0,-1-1 0,2 2 0,-3-2 0,3 1 0,-3-1 0,3 0 0,3 2 0,-2-2 0,2 2 0,-3-2 0,0 1 0,5 1 0,-4 1 0,4 1 0,-5-4 0,-3 1 0,3-1 0,-3 2 0,3-3 0,0 3 0,0-5 0,-2 5 0,1-5 0,-1 4 0,2-3 0,-2 3 0,1-1 0,-1-1 0,2 1 0,0-1 0,0-1 0,0 1 0,0 0 0,0-1 0,0 1 0,0 0 0,0-1 0,5 1 0,-1 0 0,1-1 0,-2 1 0,0-2 0,-2 0 0,2 3 0,0-3 0,-3 2 0,6-2 0,-5 3 0,2-3 0,-3 2 0,0-2 0,0 0 0,-2 0 0,1 0 0,-1 0 0,-1 0 0,3 0 0,-2 0 0,2 0 0,-3 0 0,3 0 0,-3 0 0,3 0 0,2 3 0,-1-3 0,1 2 0,-4-2 0,1 0 0,-1 0 0,2 0 0,-3 2 0,3-1 0,-5 1 0,4-2 0,-1 0 0,0 0 0,1 0 0,-1 0 0,-1 0 0,3 0 0,-3 0 0,6 0 0,-2 0 0,2 0 0,0 0 0,-2 0 0,5 0 0,2 0 0,-1 0 0,1 0 0,-2 0 0,-7 0 0,3 0 0,-4 0 0,-1 0 0,3 0 0,-5 0 0,2 0 0,-3 0 0,1 0 0,-1 0 0,1 0 0,0 0 0,-1 0 0,1 0 0,-1 0 0,1 0 0,-1 0 0,1 0 0,-1 0 0,1 0 0,-1 0 0,1 0 0,2 0 0,-2-2 0,1 1 0,-1-1 0,-1 0 0,1 2 0,-1-2 0,1 2 0,-1-2 0,1 1 0,0-1 0,-1 2 0,1-2 0,2 2 0,-2-2 0,2 2 0,-3 0 0,1-3 0,-1 3 0,1-2 0,0 2 0,-1-2 0,3-1 0,-4-2 0,2-2 0,0-3 0,0-1 0,6 0 0,-3 1 0,1 2 0,-4 1 0,2 0 0,-2 2 0,0 0 0,-1 1 0,1-1 0,-3 1 0,2-1 0,-3 0 0,3 1 0,-4-1 0,4 1 0,-3-1 0,1 0 0,0 1 0,-2-1 0,4 0 0,-3 1 0,3-1 0,-4 1 0,5-3 0,-2-1 0,2-2 0,-1 2 0,1-1 0,-2 3 0,1-3 0,-3 4 0,3-2 0,-3 2 0,1-2 0,-2-1 0,0 0 0,0 1 0,0 0 0,0 2 0,0-4 0,0 1 0,0 0 0,0-1 0,0 3 0,0-3 0,0 1 0,-3-2 0,1 0 0,-3 0 0,-3 0 0,3 0 0,-3-3 0,1 2 0,1-2 0,-4 3 0,2 0 0,0-1 0,-1 1 0,1 2 0,0-1 0,-2 1 0,3-2 0,-4 2 0,4-2 0,-3 5 0,2-5 0,-2 4 0,0-3 0,0 3 0,0-1 0,-1 2 0,1-3 0,0 3 0,0-3 0,0 3 0,0-2 0,0 1 0,0-1 0,-1 2 0,-2-3 0,3 2 0,-3-1 0,2 2 0,-2-3 0,3 2 0,-3-2 0,2 3 0,-1-2 0,-29-36 0,-20-25 0,10 8 0,-3-8 0,3 9 0,-8-9 0,19 17 0,27 27 0,12 14 0,-3 5 0,2-5 0,-1 5 0,-1-2 0,1 0 0,-2 2 0,0-2 0,1 2 0,-1 0 0,3-2 0,-3 2 0,3-2 0,-3 2 0,3-2 0,-2 2 0,1-4 0,-2 3 0,0-3 0,0 4 0,0-5 0,1 5 0,-1-2 0,2 2 0,-1 1 0,4-1 0,-4 0 0,3 1 0,-1-1 0,0 1 0,1-1 0,-1 0 0,2 1 0,0-1 0,-2 3 0,2-3 0,-2 3 0,2-3 0,0 1 0,0-1 0,-2 0 0,1 1 0,-1-1 0,0 1 0,2-1 0,-5-2 0,5 2 0,-5-2 0,5-1 0,-4 3 0,3-4 0,-3 4 0,4-5 0,-4 5 0,3-5 0,-1 5 0,0-4 0,1 3 0,-1-1 0,2 3 0,0-1 0,-2 0 0,1 1 0,-1-1 0,2 1 0,0-1 0,-2 2 0,2-1 0,-2 2 0,2-3 0,0 0 0,0 1 0,0-1 0,0 1 0,0-1 0,2 2 0,0-1 0,3 2 0,-1-3 0,1 0 0,-1 3 0,1-2 0,-1 1 0,1 1 0,0-2 0,-1 3 0,1-3 0,-1 3 0,1-3 0,-1 4 0,1-4 0,-1 3 0,1-1 0,-1 0 0,1 2 0,2-2 0,-2 2 0,2-2 0,0 1 0,-2-1 0,2 0 0,0 1 0,-1-1 0,1 0 0,-1 2 0,0-4 0,3 3 0,-4-3 0,2 4 0,0-5 0,-2 3 0,5-1 0,-3-2 0,1 3 0,2-3 0,-3 2 0,3-1 0,0 1 0,0-2 0,0 0 0,0 0 0,1-1 0,-1 1 0,0 0 0,3 0 0,5-3 0,-4 5 0,7-5 0,-10 6 0,1-2 0,1 0 0,-2 3 0,2-4 0,-3 3 0,0-1 0,0-2 0,0 5 0,0-3 0,3 1 0,-2 1 0,2-4 0,-3 5 0,3-2 0,-2-1 0,2 3 0,0-2 0,-2-1 0,1 3 0,1-5 0,-2 4 0,2-1 0,5 0 0,-7-1 0,10 0 0,-4-2 0,33-8 0,-30 6 0,22-6 0,-37 9 0,0 1 0,2-2 0,0-2 0,-2 2 0,5-2 0,-5 2 0,4 0 0,-1-2 0,0 1 0,1-1 0,-1 2 0,2-2 0,0 1 0,0-3 0,0 1 0,3 0 0,-2-2 0,2 2 0,-3 0 0,0 1 0,0-1 0,-3 3 0,3-2 0,-5 2 0,2 0 0,-2 3 0,-1-2 0,1 3 0,-3-3 0,2 1 0,-1-1 0,-1-1 0,2 1 0,-1-1 0,-1 0 0,2 1 0,-1-1 0,-1 0 0,2 1 0,-1-3 0,0 2 0,1-3 0,-3 4 0,3-1 0,-4 1 0,2-1 0,-2 0 0,0-2 0,0 2 0,0-4 0,0 1 0,0-2 0,0 0 0,0 2 0,0-2 0,0 3 0,0-3 0,0 2 0,0-2 0,0 3 0,0-3 0,0 0 0,0-3 0,0-1 0,0-3 0,0 1 0,0-1 0,0-3 0,0 3 0,0-3 0,0 3 0,0 0 0,0 1 0,-2-1 0,1 4 0,-1-3 0,2 2 0,0-3 0,-3 1 0,2-4 0,-1 2 0,2-5 0,0 6 0,0-7 0,0 7 0,0-17 0,0 14 0,0-14 0,0 13 0,0-3 0,0 3 0,0-2 0,0 5 0,0-2 0,-3 4 0,1 2 0,-1 1 0,-2 5 0,3 3 0,-3 3 0,0 2 0,3-2 0,0-13 0,2-5 0,0-17 0,-4-10 0,0-7 0,-4-5 0,4 10 0,-3-1 0,3 11 0,0-8 0,-2 9 0,2 5 0,1 5 0,0 4 0,1 3 0,1-2 0,-1 6 0,-1-7 0,2 4 0,-1-5 0,2 5 0,0-4 0,-3 7 0,2-3 0,-1 6 0,2-2 0,-2 6 0,1-3 0,-1 0 0,2 2 0,-3-5 0,3 2 0,-3-3 0,3 1 0,-2-5 0,1 3 0,-3 0 0,3 5 0,-3 3 0,3 0 0,-3-1 0,1 1 0,0 0 0,-1 0 0,3 0 0,-1-3 0,-1-1 0,3-2 0,-5-1 0,4 3 0,-4-2 0,4 3 0,-4-4 0,2 0 0,0 1 0,-2-1 0,5 1 0,-5-1 0,1-10 0,1 7 0,-2-7 0,4 7 0,-1 3 0,0 0 0,1 1 0,-1 2 0,2-3 0,-3 1 0,3-1 0,-3 1 0,3-1 0,0 0 0,0 4 0,0-3 0,0 5 0,0-5 0,0 5 0,0-2 0,0 3 0,0 0 0,-2 0 0,1 0 0,-1 0 0,2-1 0,-2-6 0,1 5 0,-1-6 0,2 5 0,-3 3 0,3-3 0,-2 0 0,2 2 0,0-2 0,0 3 0,0-3 0,-3 2 0,3-5 0,-3 5 0,1-5 0,1 5 0,-1-2 0,2 0 0,-3-1 0,3 1 0,-3-3 0,1 5 0,1-5 0,-1 5 0,0-9 0,1 8 0,-1-8 0,2 9 0,-2-2 0,1 3 0,-1-3 0,2 2 0,-2-2 0,1 3 0,-1-1 0,0 1 0,1 0 0,-1 0 0,-1 0 0,3 0 0,-5 0 0,5 0 0,-5-1 0,5 1 0,-3 0 0,1 0 0,-1 0 0,1 0 0,-3 2 0,2-1 0,-1-1 0,-1-1 0,0 1 0,0 3 0,0 0 0,1 0 0,-1-1 0,0-2 0,0 5 0,0-4 0,2 1 0,-1 0 0,1-1 0,1 4 0,-3-5 0,2 5 0,-1-2 0,-1 0 0,2 1 0,-1-3 0,1 4 0,0-2 0,-1 2 0,4 0 0,-5-1 0,5 1 0,-2-2 0,2 2 0,0 1 0,-2-1 0,1 1 0,-1-1 0,10 2 0,4-1 0,6 0 0,5-4 0,1-5 0,-2 3 0,6-8 0,-7 8 0,4-5 0,-1 3 0,-3-3 0,-1 5 0,-3-3 0,-3 4 0,-1 1 0,-3 1 0,-2-1 0,-1 3 0,0-2 0,-2 4 0,2-4 0,-2 6 0,0-5 0,-1 3 0,1-2 0,-1 1 0,1-1 0,-1 1 0,-1-1 0,1 0 0,-3 1 0,3-1 0,-2 2 0,1-1 0,1 2 0,-2-3 0,3 1 0,0-3 0,-1 1 0,1-1 0,0 0 0,-1 2 0,1-5 0,0 3 0,0-3 0,0-1 0,0 1 0,2 0 0,1 0 0,0-3 0,2 2 0,-2-5 0,2 6 0,1-4 0,-1 1 0,5-5 0,-3 3 0,4-5 0,-6 9 0,1-5 0,-3 5 0,2-4 0,-2 4 0,2-2 0,0 3 0,-2-1 0,2 1 0,-5 0 0,5 2 0,-5-1 0,3 1 0,-1-2 0,-1 0 0,1-1 0,0 1 0,-1 0 0,1 0 0,0-5 0,-1 1 0,1-1 0,-1 2 0,-1 0 0,0 2 0,0-5 0,1 2 0,2-2 0,-2-1 0,4 1 0,-1-1 0,-1 0 0,0 1 0,0-1 0,-2 1 0,2 2 0,-3 3 0,6-2 0,12 3 0,-11-14 0,7 0 0,-19-5 0,3-3 0,0 7 0,3-3 0,4-4 0,0-2 0,1-8 0,2 4 0,-2-3 0,-1 7 0,3-2 0,-6 3 0,6-4 0,-3 4 0,0 0 0,0 1 0,-2 7 0,-1-3 0,2 7 0,-4-2 0,1 6 0,0-3 0,0 0 0,-1 2 0,1-2 0,-1 4 0,1-8 0,-3 5 0,2-5 0,-5 8 0,5-1 0,-4 3 0,1-2 0,-2 6 0,0-3 0,0 2 0,0 1 0,0 0 0,0-3 0,0 2 0,3-5 0,-3 6 0,3-6 0,-3 2 0,0-3 0,0 1 0,3-4 0,-3 2 0,3-2 0,-3 4 0,0 2 0,0-2 0,0 3 0,0-1 0,0-2 0,0 5 0,0-9 0,0 8 0,0-6 0,2 8 0,-1 0 0,1 0 0,-2 0 0,2-3 0,-1 2 0,1 0 0,1-1 0,-3 3 0,5-1 0,-5-2 0,5 3 0,-5-4 0,5 3 0,-5 0 0,5 0 0,-2 0 0,-1-1 0,3 1 0,-3 3 0,1-3 0,1 3 0,-1-1 0,1 2 0,-1 1 0,1 0 0,-2 1 0,3-1 0,-3 1 0,2 1 0,-1-1 0,2 1 0,-1 1 0,-1-2 0,1 1 0,-2 0 0,3-1 0,-1 4 0,1-4 0,-1 3 0,3-3 0,-1 3 0,3-3 0,-1 1 0,2 0 0,0-1 0,0 1 0,7-5 0,-5 3 0,8-1 0,-6 1 0,0 3 0,1-4 0,-1 3 0,3-2 0,-4 5 0,3-5 0,-2 4 0,-1-4 0,3 5 0,-5-5 0,2 5 0,-3-3 0,0 1 0,0 1 0,0-1 0,0 2 0,2 0 0,-3 0 0,2 0 0,-6 0 0,5 0 0,-3 0 0,1 0 0,1 0 0,-1 0 0,2 0 0,0 0 0,-2 0 0,1 0 0,-1 0 0,2 0 0,0 0 0,0 2 0,3 1 0,-2 3 0,4-1 0,-1 0 0,0 1 0,1-1 0,-1 0 0,3 3 0,-4-2 0,3 5 0,-2-5 0,7 6 0,-6-3 0,5 1 0,-9 0 0,2-5 0,-3 5 0,-3-5 0,3 3 0,-5-1 0,5-2 0,-5 2 0,4 0 0,-3-1 0,3 3 0,-4-4 0,5 5 0,-5-5 0,2 2 0,-2 0 0,-1-2 0,1 2 0,2 0 0,-2-2 0,2 2 0,-2-2 0,2 2 0,0 2 0,3 0 0,-3 0 0,1-2 0,-4-2 0,3 2 0,-1-2 0,1 2 0,0-2 0,-2 5 0,5-2 0,-2 2 0,2 0 0,0 0 0,-2 0 0,1 0 0,-1 0 0,5 1 0,-2-1 0,2 0 0,0 1 0,-3-1 0,3 0 0,-3 0 0,0 1 0,1-1 0,-3 3 0,-1-7 0,6-4 0,3-9 0,12-8 0,-7 2 0,6-2 0,-6 3 0,4-3 0,-4 5 0,3-5 0,-10 7 0,5-1 0,-8 2 0,2-1 0,-5 5 0,1-4 0,-1 4 0,-1-2 0,0 0 0,0 1 0,-1-1 0,3 2 0,-1-1 0,2 1 0,0-2 0,0 0 0,-3 0 0,3 2 0,-2-1 0,2 1 0,0-2 0,0 2 0,0-2 0,0 5 0,0-5 0,0 3 0,0-1 0,0 0 0,3 1 0,1 1 0,-1-3 0,3 3 0,-2-1 0,10-1 0,-6 3 0,6-5 0,-8 4 0,1-1 0,-3 2 0,1 0 0,-1 0 0,0 0 0,2 0 0,-6 0 0,6 0 0,-2 0 0,0 0 0,-2 0 0,1 0 0,-2 0 0,2 0 0,-3 0 0,3 0 0,-2 0 0,2 0 0,4 0 0,-2 0 0,6 0 0,-7 0 0,-1 0 0,0 0 0,-3 0 0,1 0 0,-2 0 0,-4 0 0,2 0 0,0 0 0,-1 2 0,1-2 0,-3 2 0,1-2 0,-1 2 0,1-1 0,-1 1 0,1 0 0,-1-2 0,1 4 0,0-3 0,-1 1 0,1-2 0,-1 2 0,3 0 0,-2 1 0,1-1 0,-1-2 0,-1 2 0,3-2 0,-1 4 0,1-3 0,-3 3 0,1-4 0,2 5 0,-2-5 0,2 5 0,-3-3 0,3 1 0,-1 1 0,1-4 0,-3 4 0,1-3 0,-1 1 0,1 0 0,-1-2 0,3 4 0,-2-3 0,4 3 0,-1-1 0,-1 2 0,3 0 0,-5-3 0,2 2 0,-3-3 0,1 3 0,-1-3 0,1 3 0,-1-4 0,1 4 0,-2-3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8:50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24575,'9'3'0,"2"3"0,-7 4 0,5 3 0,-6-4 0,7 7 0,-3-5 0,2 5 0,-2 1 0,3 0 0,-2 4 0,5 0 0,-5 5 0,6-4 0,-6 7 0,2-7 0,0 4 0,-2-5 0,3 4 0,-1-3 0,1 0 0,0 2 0,1-5 0,0 6 0,2-4 0,-3 0 0,2 5 0,-2-4 0,5 7 0,-2-7 0,1 8 0,-4-8 0,3 8 0,-3-8 0,1 8 0,2-4 0,-2 5 0,0 4 0,3-3 0,-3 8 0,7 10 0,-2-14 0,1 12 0,-6-21 0,1-5 0,-5-1 0,1-8 0,-3-3 0,1 2 0,-4-3 0,3 8 0,-3-4 0,8 8 0,-1-4 0,1 0 0,2 4 0,-6-8 0,3 7 0,0-6 0,-3 3 0,2-4 0,-2-1 0,-1 1 0,-2-3 0,1 2 0,-1-6 0,-1 7 0,3-4 0,-3 1 0,3 2 0,0-2 0,-2-1 0,2 3 0,-6-5 0,6 2 0,-6 0 0,6-3 0,-6 6 0,5-5 0,-4 5 0,4-5 0,-1 5 0,-1-6 0,3 6 0,-6-5 0,6 5 0,-5-2 0,4 2 0,-1 1 0,3 4 0,-1-4 0,1 8 0,0-4 0,0 4 0,0 0 0,0-3 0,0 2 0,-4-3 0,7 14 0,-6-12 0,3 11 0,-1-13 0,-5 4 0,5 0 0,-2 0 0,0 0 0,2 1 0,-2-1 0,0 0 0,2 0 0,-5 0 0,5 0 0,-5 0 0,5-4 0,-5 4 0,5-4 0,-6 0 0,7 4 0,-7-8 0,6 4 0,-5-1 0,5-2 0,-2 12 0,-1-11 0,3 7 0,-5-9 0,2 0 0,-3 3 0,3-2 0,-3 6 0,3-6 0,-3 6 0,0-6 0,0 6 0,3-6 0,-2 2 0,2 1 0,-3-4 0,0 4 0,0-1 0,0-2 0,0 6 0,0-6 0,2 3 0,-1-1 0,2 1 0,-3 1 0,0 2 0,0 3 0,3 0 0,-2 3 0,2-5 0,-3 0 0,0 1 0,0-5 0,0 3 0,0-2 0,0 3 0,0 0 0,0-4 0,3 3 0,-2-2 0,2 3 0,-3 0 0,0 0 0,0 0 0,0 0 0,0 0 0,0 4 0,0-6 0,0 5 0,0-6 0,0 3 0,0 0 0,0-4 0,0 3 0,0 0 0,0-2 0,0 0 0,0-5 0,0 0 0,-3 0 0,2 0 0,-4-1 0,1-2 0,1 2 0,-3-2 0,6-1 0,-6 0 0,3 0 0,-3-2 0,2 5 0,-1-5 0,2 1 0,-3-2 0,0 0 0,0 0 0,0 0 0,-3-1 0,3 1 0,-6 0 0,6-2 0,-3 1 0,0-2 0,-1 4 0,0-1 0,-2 0 0,5 3 0,-5-2 0,2 2 0,0-2 0,1-1 0,3-1 0,-3-1 0,2 1 0,-2-5 0,4 3 0,-1-3 0,2 0 0,2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9:02.4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2808 0 24575,'-9'0'0,"0"0"0,3 0 0,0 0 0,1 0 0,-1 0 0,0 0 0,-3 0 0,2 0 0,-2 0 0,3 0 0,0 0 0,-3 0 0,3 0 0,-10 0 0,8 0 0,-11 0 0,4 0 0,-2 0 0,0 0 0,1 0 0,-2 0 0,1 0 0,-3 0 0,6 0 0,-7 0 0,8 0 0,-8 0 0,8 0 0,-8 3 0,8-2 0,-8 5 0,4-5 0,-4 5 0,-1-2 0,5 3 0,-3 0 0,2-3 0,-3 2 0,0-2 0,0 3 0,-5 0 0,-10 4 0,3-3 0,-2 3 0,5-4 0,3 1 0,1-1 0,-4 0 0,8 1 0,-3-1 0,3 0 0,1 0 0,4 0 0,-3-4 0,6 3 0,-3-2 0,4-1 0,0 3 0,4-5 0,-4 2 0,7-3 0,-3 0 0,3 0 0,0 0 0,-7 0 0,-1 0 0,-12 0 0,4 3 0,-7 1 0,2 7 0,-4 0 0,5 1 0,-4-1 0,4 0 0,-1-3 0,2 6 0,7-7 0,-2 3 0,6-3 0,-2 0 0,-1-1 0,3 1 0,-2-1 0,3 1 0,3-1 0,-2 0 0,2 1 0,-3-1 0,0 0 0,0 1 0,4-1 0,-3 0 0,5-3 0,-5 3 0,5-3 0,-5 4 0,5-1 0,-2 0 0,3 0 0,-3 0 0,3-1 0,-3 2 0,0-1 0,2-1 0,-5 2 0,2-1 0,0 0 0,-4 6 0,3-5 0,-1 5 0,0-3 0,5 1 0,-5 0 0,1 2 0,-1-2 0,-1 3 0,0-3 0,3 2 0,-3-5 0,0 6 0,-1-3 0,-6 4 0,2-1 0,1 1 0,-8 0 0,10-1 0,-9 2 0,10-2 0,-6 0 0,6 0 0,-3 1 0,4-4 0,1 2 0,-4 0 0,2 2 0,-1-2 0,5 0 0,-2-4 0,4 4 0,-4-5 0,5 5 0,-5-2 0,5 0 0,-5 2 0,5-3 0,-2 4 0,-1 0 0,3 0 0,-5 0 0,2-1 0,0 1 0,-3 4 0,6-4 0,-6 4 0,5-1 0,-4-2 0,1 6 0,-5 3 0,1 0 0,-2 4 0,3-6 0,3 0 0,-3 0 0,6 0 0,-4-4 0,4 4 0,-4-8 0,4 7 0,-2-6 0,1 3 0,1-1 0,-4-2 0,4 6 0,-4-6 0,5 2 0,-3-3 0,1 0 0,2 0 0,-3 0 0,1-1 0,2 1 0,-3 0 0,4 0 0,-3 5 0,1-3 0,-4 7 0,7-8 0,-7 2 0,8-3 0,-6 0 0,4 3 0,2-2 0,-2 2 0,-1 1 0,-1 0 0,1 4 0,1-3 0,2 2 0,-3-3 0,1 1 0,-1 2 0,3-6 0,-2 6 0,2-6 0,0 2 0,-2 0 0,2-2 0,0 3 0,-1-4 0,1 5 0,-3-4 0,4 5 0,-3-6 0,5-4 0,-4 3 0,4-5 0,-5 5 0,5-5 0,-1 1 0,2 1 0,0-2 0,0 2 0,-3-3 0,2 3 0,-1-3 0,2 3 0,0-3 0,0 3 0,0-3 0,0 3 0,0-3 0,0 0 0,0 0 0,0-1 0,0 1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9:40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1301 0 24575,'-9'0'0,"0"0"0,3 0 0,3 3 0,-2 0 0,4 3 0,-4-3 0,2 2 0,-3-2 0,2 3 0,-1 0 0,2 0 0,-3-1 0,-3 1 0,2 0 0,-2 0 0,3 0 0,1 0 0,-1 0 0,-3 0 0,2 0 0,-5 3 0,5-3 0,-5 4 0,5-1 0,-5-2 0,2 2 0,-3 0 0,0-2 0,0 3 0,-3-1 0,2 2 0,-6 2 0,2 1 0,-3 0 0,0 0 0,0 0 0,-1 0 0,5-3 0,-3 2 0,6-6 0,-6 6 0,6-5 0,0 4 0,2-4 0,2 4 0,0-6 0,-2 4 0,3-2 0,-1-1 0,4 1 0,1-2 0,2-3 0,-1 2 0,-1-1 0,2 1 0,-3 1 0,3 0 0,-3-3 0,6 2 0,-3-1 0,1 1 0,-2 1 0,-2 0 0,0 0 0,3 0 0,-2-1 0,2 1 0,-3 3 0,2-2 0,-1 2 0,4-4 0,-4 4 0,1-2 0,1 2 0,-3-3 0,6-1 0,-5 1 0,4 0 0,-2 0 0,1-3 0,-5 0 0,-2 2 0,-4 2 0,-4 7 0,3 2 0,-8 3 0,7 2 0,-7 2 0,8-5 0,-4 3 0,5-7 0,-1-1 0,4-1 0,1-5 0,3 2 0,-3-3 0,5 0 0,-5 0 0,6 0 0,-3 0 0,0 3 0,0-3 0,3 3 0,-3 0 0,3-2 0,-3 1 0,0-2 0,3 0 0,-3 0 0,6 0 0,-6-1 0,3 1 0,0 0 0,-2 0 0,4 0 0,-4-1 0,4 1 0,-4 0 0,4 0 0,-4 0 0,4-1 0,-4 1 0,4 0 0,-1 0 0,-1 2 0,0-1 0,0 4 0,0-4 0,0 2 0,3-4 0,-3 1 0,1 0 0,1 3 0,-2-3 0,0 7 0,0-4 0,-1 4 0,-1-3 0,4 2 0,-4-3 0,4 4 0,-2-3 0,0-1 0,3 0 0,-6-3 0,6 6 0,-3-5 0,0 5 0,3-2 0,-6-1 0,5 3 0,-4-2 0,1 9 0,1-8 0,-3 7 0,5-9 0,-5 4 0,6 0 0,-6-3 0,3 2 0,-1-3 0,-1 4 0,4 0 0,-2 0 0,0-4 0,3 4 0,-3-7 0,0 6 0,2-5 0,-1 2 0,2-4 0,0 1 0,0 0 0,0 3 0,0 13 0,-4 2 0,0 12 0,-4-6 0,-3 1 0,2 0 0,-1-5 0,-1-1 0,3-4 0,-2-3 0,3-2 0,1 1 0,-1-7 0,-2 6 0,2-6 0,0 0 0,2-2 0,2-2 0,-4 3 0,4-2 0,-2 2 0,4-4 0,-4 1 0,4 3 0,-4-2 0,4 2 0,-4-4 0,4 1 0,-4 0 0,4 0 0,-1 0 0,-1-1 0,3 4 0,-3-2 0,0 2 0,3 0 0,-6 0 0,5 1 0,-1-1 0,-1 3 0,2-2 0,-1 2 0,2-3 0,0 0 0,0-2 0,0 5 0,0-3 0,0 4 0,0 4 0,0-4 0,0 4 0,0-1 0,0-2 0,0 3 0,0-1 0,0 1 0,3 1 0,0 2 0,1-3 0,2 4 0,-2 1 0,0-5 0,2 3 0,-2-6 0,0 2 0,5 7 0,-5-8 0,3 7 0,-1-6 0,-3-2 0,1 3 0,2-1 0,-2-2 0,3 6 0,-4-3 0,3 4 0,-2-3 0,0 2 0,2-3 0,-2 4 0,3 1 0,-3-1 0,2 0 0,-2-4 0,-1 3 0,3-9 0,-6 1 0,6-6 0,-3 0 0,3 3 0,-3 1 0,3 2 0,1 5 0,0-3 0,6 6 0,-3-6 0,1 2 0,2 1 0,-6-4 0,3 4 0,-1-1 0,-1-2 0,2 6 0,-1-6 0,-1 6 0,1-6 0,-2 2 0,-1-3 0,1 4 0,2-4 0,-1 4 0,1-4 0,-2 3 0,-1-2 0,1 2 0,-1-3 0,1 4 0,-1-4 0,1 8 0,0-8 0,0 7 0,-1-6 0,1 6 0,0-6 0,-1 3 0,1-5 0,5 7 0,-4-5 0,4 5 0,-6-7 0,1 1 0,-1 0 0,0 0 0,1 3 0,2-2 0,-1 3 0,1-5 0,0 1 0,-1 4 0,4-3 0,-5 2 0,6 0 0,-6 2 0,6-1 0,-2 3 0,-1-2 0,4 3 0,-3 0 0,3 0 0,0 0 0,11 19 0,-3-9 0,10 16 0,-7-14 0,-1 4 0,1-3 0,-1-1 0,1-1 0,-2-8 0,-3 3 0,2-5 0,-8-4 0,1-4 0,-6-5 0,-4-3 0,1 0 0,-3 0 0,3-3 0,0-1 0,4-2 0,-1 0 0,3 0 0,-5 0 0,5 0 0,-5 0 0,1 0 0,-2 0 0,0 0 0,0 0 0,0 0 0,-1 0 0,1 0 0,0 0 0,0 0 0,0 0 0,-1 0 0,1 0 0,0 0 0,0 0 0,0 0 0,-1 0 0,1 0 0,0 0 0,0 0 0,0 0 0,-1 0 0,1 0 0,0 0 0,0 0 0,0 0 0,-1 0 0,1 0 0,0 0 0,0 0 0,-1 0 0,1 0 0,0 3 0,0 0 0,0 0 0,-3 3 0,-1-3 0,-2 3 0,0-1 0,0 1 0,0 0 0,0 0 0,0-1 0,0 1 0,0 0 0,0 3 0,0-2 0,0 5 0,-2-3 0,-2 4 0,0 0 0,-1-3 0,1 2 0,-2-6 0,0 6 0,0-5 0,0 2 0,0-3 0,0-1 0,0 1 0,-3 0 0,3-2 0,-4-2 0,5 1 0,-1-2 0,0 4 0,-3-5 0,2 3 0,-2-3 0,3 3 0,0-3 0,1 3 0,-1-1 0,0 2 0,0-1 0,3 2 0,-3-4 0,3 1 0,0 1 0,-2 0 0,1 3 0,-2 0 0,1-1 0,1 1 0,2 0 0,-1 0 0,2 0 0,-1-1 0,2 1 0,-3 0 0,3 0 0,-3-1 0,3 1 0,0 0 0,0 0 0,-3 0 0,3-1 0,-3 1 0,3 0 0,0 3 0,0-2 0,0 5 0,0-3 0,0 4 0,-3 0 0,2 0 0,-1 0 0,2-1 0,0 1 0,-3 0 0,2 0 0,-2 0 0,3-4 0,-3 3 0,2-2 0,-1 0 0,2 2 0,0-6 0,0 3 0,-3-3 0,2 3 0,-1-2 0,2 2 0,0-4 0,0 4 0,0-2 0,0 2 0,0-3 0,0-1 0,0 1 0,0 0 0,0 5 0,0-3 0,0 6 0,0-7 0,0 2 0,0 0 0,0-3 0,0 3 0,0 0 0,0-2 0,0 2 0,0-1 0,0-1 0,0 5 0,0-5 0,0 5 0,0-6 0,0 6 0,0-2 0,0 0 0,0 2 0,0-3 0,0 1 0,0 2 0,0-5 0,0 5 0,0-3 0,0 1 0,0 1 0,0-4 0,0 5 0,0-6 0,0 6 0,0-5 0,2 2 0,-1 0 0,1-3 0,-2 3 0,3 0 0,-2-2 0,2 2 0,-3-4 0,0 1 0,0 0 0,0 0 0,2-3 0,-1 2 0,2-2 0,-3 3 0,0 0 0,2 0 0,-1-1 0,1 4 0,1-3 0,-2 3 0,1-4 0,1 1 0,-3 0 0,3 0 0,-3 3 0,3-3 0,-3 3 0,3-3 0,-3 3 0,2-2 0,-1 1 0,2-2 0,-1 0 0,-1 0 0,1 0 0,-2-1 0,0 1 0,0 0 0,3-3 0,-2 2 0,1-1 0,-2 5 0,-3 0 0,0 1 0,-3 2 0,2-5 0,-2 5 0,3-6 0,-3 6 0,2-2 0,-1 0 0,1 2 0,1-3 0,-3 1 0,3 2 0,0-5 0,-3 5 0,3-6 0,-1 3 0,-2 0 0,3-2 0,0 2 0,-3 0 0,5-3 0,-4 3 0,4-3 0,-1 0 0,-1-1 0,2 1 0,-1 0 0,-1 0 0,2 0 0,-1-1 0,-1 1 0,3 0 0,-3 0 0,3 0 0,-3-3 0,3 2 0,-3-2 0,0 3 0,3 0 0,-5 0 0,4-1 0,-2 1 0,1 0 0,1 0 0,-2-1 0,1 4 0,1-2 0,-5 2 0,6 0 0,-3-3 0,0 3 0,3 0 0,-6 1 0,6 0 0,-6 2 0,5-6 0,-5 6 0,6-5 0,-6 5 0,5-6 0,-5 9 0,3-5 0,-1 6 0,-1-6 0,1 2 0,1-3 0,-3 4 0,2 0 0,1-3 0,-3 2 0,2-3 0,-2 4 0,2 0 0,-1-3 0,1 5 0,-2-4 0,2 9 0,-2-6 0,2 6 0,-3-6 0,0 6 0,1-3 0,-1 1 0,3 2 0,-2-3 0,2 4 0,-6 10 0,2-8 0,-3 8 0,4-10 0,-3 0 0,2 0 0,-2 0 0,3 0 0,0 0 0,0 0 0,-1 0 0,-2 0 0,2 5 0,-2-4 0,2 3 0,1-4 0,0 0 0,0-3 0,1-2 0,-1 1 0,0-4 0,0 4 0,1-4 0,-1-1 0,-2 7 0,-1-8 0,-3 11 0,-13 15 0,15-6 0,-7 13 0,15-14 0,-1-8 0,-4 3 0,1-4 0,0 0 0,0 0 0,0-3 0,0-2 0,4-3 0,-3-3 0,3 2 0,-3-6 0,2 3 0,-1 0 0,1-2 0,-2 5 0,0-6 0,0 6 0,2-5 0,-1 2 0,1 0 0,1-3 0,-3 3 0,6-3 0,-5 0 0,4 0 0,-2-1 0,3 1 0,-2 0 0,1 0 0,-4 0 0,4-1 0,-2 1 0,1 0 0,1 0 0,-4-3 0,2 0 0,-3-1 0,3 1 0,0 3 0,3 0 0,-3 0 0,3 0 0,-3-1 0,0 1 0,3 0 0,-3 0 0,1 0 0,1-1 0,-2 1 0,3 0 0,0 0 0,0 0 0,0-1 0,0 1 0,0 0 0,0 0 0,0 0 0,0-1 0,0 1 0,3 0 0,0-3 0,3 0 0,0-3 0,-1 0 0,1 0 0,0 0 0,0 0 0,0 0 0,3 0 0,0 0 0,4 0 0,0 0 0,3 0 0,-2 0 0,6 0 0,-6 0 0,3 3 0,-1 0 0,-2 4 0,2 0 0,-3-1 0,0 0 0,0 1 0,-1-1 0,1-2 0,0 1 0,0-4 0,0 5 0,-4-5 0,4 4 0,-4-4 0,4 5 0,0-3 0,0 4 0,-1-1 0,5 1 0,-3-1 0,2 1 0,-3-1 0,-3 0 0,2 1 0,-6-1 0,6 0 0,-5-3 0,5 3 0,-5-5 0,1 4 0,4 1 0,-5-2 0,8 4 0,-6-4 0,1 2 0,2 0 0,-5 0 0,5-2 0,-2 1 0,-1-2 0,3 4 0,-2-4 0,3 3 0,0-3 0,-1 4 0,1-1 0,0-2 0,-3 1 0,2-1 0,-2 2 0,-1 0 0,3 0 0,-5 0 0,2 0 0,-1 3 0,-1-3 0,1 0 0,-2-1 0,0-2 0,-1 3 0,1 0 0,0 0 0,-3-1 0,0 1 0,-3 0 0,0 0 0,0 0 0,0-1 0,0 1 0,0 0 0,0 0 0,0 0 0,0-1 0,0 1 0,0 0 0,0 0 0,-3 0 0,0-1 0,-6 1 0,2 0 0,-5 1 0,5-4 0,-2 2 0,3-1 0,1-1 0,-1 2 0,0-2 0,0 3 0,0 0 0,3-1 0,-2-1 0,1 1 0,1-2 0,-2 0 0,4 2 0,-4-4 0,4 4 0,-4-2 0,2 3 0,-1 0 0,2 0 0,-1-3 0,3 2 0,-6-4 0,6 4 0,-6-4 0,6 4 0,-5-2 0,4 3 0,-4-3 0,4 2 0,-2-2 0,1 1 0,1 1 0,-1-2 0,2 3 0,-3-3 0,2 2 0,-1-2 0,2 3 0,-3 0 0,2 0 0,-1 0 0,2-1 0,-3 1 0,3 3 0,-6 1 0,5 3 0,-4-1 0,4 1 0,-5 0 0,5 4 0,-4-7 0,4 6 0,-4-6 0,4 2 0,-5 1 0,5 0 0,-4-3 0,4 2 0,-4-3 0,4 1 0,-5 2 0,6-2 0,-3 0 0,3 2 0,0-6 0,0 3 0,0 4 0,0-3 0,-3 10 0,2-6 0,-5 3 0,2-8 0,-2 3 0,3-2 0,-3 0 0,5 2 0,-4-6 0,2 6 0,-3-5 0,2 5 0,-1-2 0,1-1 0,-2 4 0,3-7 0,-3 3 0,5-3 0,-4 3 0,4-3 0,-4 3 0,1 0 0,1-2 0,-3 5 0,3-6 0,-3 3 0,2-3 0,-1 0 0,4 0 0,-4-1 0,4 1 0,-4-3 0,2 3 0,-3-3 0,0 0 0,0 0 0,0-3 0,1 2 0,-1-1 0,0 1 0,0-2 0,0 3 0,0 0 0,0 0 0,3 3 0,-2-6 0,4 5 0,-4-1 0,4 1 0,-4 1 0,4 0 0,-4 0 0,2 0 0,-3-1 0,0 1 0,0 0 0,0 3 0,0-3 0,0 3 0,0-3 0,0 0 0,3 0 0,-2 0 0,1-1 0,-1 1 0,-1 0 0,0 0 0,0 0 0,0-1 0,-3 1 0,2-2 0,-2-1 0,3-1 0,-3-1 0,3 1 0,-3 1 0,0-2 0,2 4 0,-5-5 0,2 3 0,-3 0 0,3-3 0,-2 3 0,6 0 0,-6-2 0,5 4 0,-2-5 0,0 3 0,2-1 0,-2-1 0,3 2 0,0-1 0,1-1 0,-1 1 0,0 1 0,0-2 0,0 4 0,0-5 0,0 3 0,0 0 0,1-3 0,-1 5 0,0-4 0,0 2 0,0-1 0,0-1 0,0 4 0,0-4 0,0 4 0,-3-5 0,3 6 0,-3-6 0,3 5 0,0-1 0,0-1 0,0 2 0,-3-1 0,3-1 0,-3 2 0,3-2 0,-3 4 0,2-4 0,-2 2 0,-3 1 0,5-2 0,-5 4 0,3-4 0,3 2 0,-3 0 0,0 0 0,2 0 0,-2 0 0,3-1 0,0-1 0,-3 1 0,3-2 0,-3 3 0,3 0 0,0 0 0,0 0 0,0 0 0,0-1 0,3 1 0,0 0 0,3 0 0,0 0 0,0-1 0,0 1 0,0 0 0,0 0 0,0 0 0,0-1 0,0 1 0,0 0 0,0 0 0,0 0 0,0-1 0,0 1 0,0 0 0,0 0 0,0 0 0,0-1 0,0 1 0,0 3 0,0-2 0,0 2 0,0-4 0,0 4 0,0-2 0,0 2 0,0 0 0,0-3 0,3 6 0,-2-5 0,2 2 0,-3-3 0,2-1 0,-1 1 0,4 0 0,-4 0 0,4 0 0,-4-1 0,4-1 0,-5 1 0,3-2 0,0 3 0,-3-1 0,5 1 0,-4 0 0,4 0 0,-2 0 0,3-1 0,0-1 0,0 1 0,0-5 0,-1 3 0,1-3 0,0 3 0,0-3 0,0 3 0,-1-1 0,1-1 0,0 4 0,3-4 0,1 4 0,-1-4 0,3 5 0,-2-6 0,3 6 0,0-5 0,-1 5 0,1-6 0,0 6 0,0-5 0,0 4 0,0-1 0,-1-1 0,5 3 0,-3-2 0,2 0 0,-3 2 0,0-6 0,0 6 0,-1-5 0,1 4 0,0-4 0,0 5 0,0-3 0,5 4 0,-7-1 0,7 0 0,-11-2 0,5-2 0,-6-2 0,6 3 0,-2 1 0,0-1 0,2 0 0,-6 0 0,6-3 0,-2 6 0,0-5 0,2 4 0,-6-4 0,3 2 0,0 0 0,-2-3 0,5 3 0,-3 0 0,1-2 0,2 2 0,-5-1 0,5-1 0,-3 1 0,1-2 0,2 0 0,0 3 0,-1-2 0,3 1 0,-4-2 0,0 3 0,2-3 0,-2 3 0,-1-3 0,3 0 0,-5 0 0,5 0 0,-6 0 0,7 0 0,-7 0 0,6 0 0,-5 0 0,5 0 0,-6 0 0,6 0 0,-5 0 0,5 0 0,-5 0 0,1 0 0,-2 0 0,3 0 0,-3 0 0,6 0 0,-6 0 0,3 0 0,-3 0 0,0 0 0,-1 0 0,1 0 0,0 0 0,0 0 0,0 0 0,-1 0 0,1 0 0,0 0 0,0 0 0,0 0 0,-1 0 0,1 0 0,0 0 0,0 0 0,0 0 0,-1 0 0,1 0 0,0 0 0,0 0 0,0 0 0,-1-3 0,1 3 0,0-3 0,0 3 0,0 0 0,-1 0 0,1 0 0,0 0 0,3 0 0,-3 0 0,3 0 0,-3 0 0,0 0 0,0-2 0,0 1 0,-1-2 0,1 3 0,0 0 0,0 0 0,-1-2 0,1 1 0,0-2 0,3 3 0,-2 0 0,7-2 0,-3 1 0,1-2 0,0 0 0,-6 2 0,6-2 0,-5 3 0,5-2 0,-5 1 0,5-2 0,-3 0 0,4 2 0,0-2 0,-3 1 0,-1 1 0,-4-1 0,1 2 0,0 0 0,0 0 0,0 0 0,-1 0 0,1 0 0,0 0 0,0 0 0,0 0 0,-1 0 0,-13 2 0,2-1 0,-16 5 0,8-5 0,-3 5 0,1-5 0,2 1 0,-6 1 0,2-2 0,1 2 0,-3-3 0,6 0 0,-7 0 0,8 0 0,-4 0 0,4 0 0,3 0 0,-2 0 0,2 0 0,1 0 0,-3 0 0,5 0 0,-5 0 0,5 0 0,-5 0 0,2 0 0,-3 0 0,0 0 0,0 0 0,-5 0 0,3 0 0,-3 0 0,5 0 0,0-2 0,0 1 0,0-2 0,0 0 0,0 2 0,4-4 0,-4 4 0,4-1 0,-1 2 0,-2-3 0,5 2 0,-5-2 0,5 3 0,-5 0 0,2 0 0,1 0 0,-7 0 0,5 0 0,-5 0 0,3 0 0,0 0 0,0-3 0,-10 0 0,8-1 0,-7-2 0,9 3 0,0-1 0,0-2 0,3 5 0,-2-4 0,6 4 0,-3-2 0,3 3 0,2-3 0,-1 3 0,5-5 0,-3 1 0,3-2 0,6 3 0,9 0 0,7 3 0,25 0 0,-16 0 0,19 0 0,-18 0 0,15 0 0,-9 0 0,8 0 0,-14 0 0,3 0 0,-4 0 0,-5 0 0,-1 4 0,-7-4 0,2 7 0,-3-7 0,1 4 0,-2-4 0,1 3 0,-3-3 0,2 4 0,-3-4 0,0 0 0,-1 0 0,1 2 0,-3-1 0,2 2 0,-2-3 0,-1 0 0,3 0 0,-2 0 0,0 0 0,2 0 0,-2 0 0,-1 0 0,3 0 0,-5 0 0,5 0 0,-6 0 0,7 0 0,-7 0 0,3 0 0,-3 0 0,0 0 0,-1 0 0,1 0 0,3 0 0,-3 0 0,2 0 0,-2 0 0,0 0 0,0 0 0,0 0 0,-1 0 0,1 0 0,-3-3 0,3 3 0,-6-6 0,5 6 0,-4-5 0,2 1 0,-1-2 0,-1 1 0,4-1 0,-4 0 0,1 0 0,-2 0 0,3 3 0,-3-6 0,3 5 0,-3-8 0,0 6 0,0-3 0,0 3 0,0 0 0,0 0 0,0 0 0,0 0 0,0 0 0,0 0 0,0 1 0,0-4 0,0 2 0,0-2 0,0 3 0,0 0 0,0 0 0,0 0 0,0-3 0,0 3 0,0-3 0,0 0 0,0-1 0,0 0 0,0-2 0,0 2 0,0-3 0,0 0 0,0 0 0,0 1 0,0-1 0,0 3 0,0-2 0,0 2 0,0 0 0,0-2 0,-3 5 0,3-2 0,-3 3 0,3-3 0,0 3 0,0-3 0,0 0 0,0-1 0,0-3 0,0 3 0,0-8 0,-3 7 0,2-7 0,-1 8 0,2-2 0,0 2 0,0 0 0,0-2 0,0 2 0,0-3 0,0 0 0,0-3 0,0 2 0,0-6 0,0 6 0,0-6 0,0 6 0,0-3 0,0 4 0,0-3 0,0 2 0,0-3 0,0 1 0,2 2 0,2-8 0,0 7 0,-2-3 0,1 5 0,1 0 0,-1 0 0,3 3 0,-6 1 0,3 3 0,-3-3 0,3 3 0,-3-3 0,3 3 0,-3 0 0,0 0 0,0 0 0,0 0 0,2 0 0,-1 0 0,2 1 0,-3-1 0,0 0 0,0 0 0,0 0 0,0 0 0,0 0 0,0-2 0,0 1 0,0-1 0,0 2 0,0 0 0,0 0 0,0 0 0,0 0 0,0 0 0,0 1 0,0-1 0,-3 0 0,2 0 0,-1 0 0,-1 0 0,2 0 0,-1 0 0,2 0 0,0 1 0,0-1 0,0 0 0,0 0 0,0 0 0,0 0 0,0 0 0,0 0 0,0 1 0,0-4 0,0 2 0,0-2 0,0 3 0,-3 0 0,3-3 0,-3 2 0,3-2 0,0 0 0,0 3 0,0-3 0,0 3 0,0 0 0,0-3 0,0 2 0,0-2 0,0 3 0,0 1 0,0-1 0,0 0 0,0 0 0,0 0 0,0 0 0,0 0 0,0 0 0,0 0 0,0 1 0,0-1 0,0 0 0,0 0 0,0 0 0,0 0 0,0 0 0,0 0 0,0 1 0,0-1 0,0 0 0,0 0 0,0 0 0,-3 3 0,3-3 0,-3 3 0,3-3 0,-3 0 0,3 1 0,-3-1 0,3 0 0,0 0 0,-2 0 0,1 0 0,-2 0 0,3 0 0,-2 1 0,1-1 0,-2 0 0,3 0 0,0 0 0,0 0 0,-2 0 0,1 0 0,-4 0 0,4 1 0,-1-1 0,-1 0 0,2 0 0,-4 3 0,4-3 0,-1 3 0,-1-3 0,3 0 0,-6 0 0,6 1 0,-6 1 0,6-1 0,-5 2 0,4-3 0,-2 0 0,1 3 0,1-2 0,-7 4 0,4-2 0,-8 3 0,2 0 0,0 0 0,-2 0 0,2 0 0,-3 0 0,3 0 0,1 0 0,0 0 0,3 0 0,-3 0 0,3 0 0,0 0 0,0 0 0,0 0 0,0 0 0,-3 0 0,3 0 0,-7 0 0,7 0 0,-6 0 0,5 0 0,-2 0 0,0 0 0,2 0 0,-2-2 0,3-2 0,-3 1 0,3-2 0,-3 4 0,3-4 0,0 2 0,-3-3 0,0 0 0,-1 0 0,2 0 0,2 0 0,-3 0 0,2 0 0,-2-4 0,3 6 0,0-4 0,0 5 0,0-3 0,0 0 0,0 0 0,0 3 0,0-2 0,0 1 0,3-2 0,3 3 0,10 1 0,1 2 0,9 0 0,-3 0 0,4 0 0,0 0 0,1 3 0,-1 4 0,0 0 0,-4 6 0,3-2 0,-2-1 0,-1 0 0,0 0 0,-5-3 0,-2 2 0,2-3 0,-2 0 0,0 0 0,2 1 0,-3-1 0,1-2 0,2 1 0,-5-4 0,5 2 0,-6-1 0,6-1 0,-5 4 0,5-4 0,-2 4 0,2-4 0,-2 4 0,2-4 0,-2 4 0,-1-4 0,4 2 0,-7 0 0,3-3 0,0 3 0,-2-1 0,1-1 0,-2 4 0,0-4 0,0 4 0,3-4 0,-3 1 0,6 1 0,-5-2 0,5 4 0,-5-4 0,4 5 0,-1-6 0,-1 3 0,0-1 0,-4-1 0,4 4 0,-2-4 0,5 5 0,-5-5 0,5 4 0,-6-4 0,6 5 0,-2-6 0,3 6 0,0-2 0,-1-1 0,1 3 0,0-5 0,3 5 0,-2-3 0,6 1 0,-6 2 0,6-6 0,-6 3 0,2-3 0,1 3 0,-3-2 0,2 2 0,3 0 0,-1-2 0,1 2 0,-2-3 0,-1 0 0,-2 0 0,2 0 0,-3 0 0,0 0 0,-3 0 0,2 0 0,-3 0 0,1 0 0,2 0 0,-5 0 0,2 0 0,-1 0 0,2 0 0,0 0 0,-1 0 0,-3 0 0,-1 0 0,4 0 0,-2 0 0,4 0 0,-4 0 0,1 0 0,-2 0 0,0 0 0,0 0 0,-1 0 0,1 0 0,0 0 0,0 0 0,0 0 0,-1 0 0,1 0 0,0 0 0,0 0 0,0 0 0,-1 0 0,1 0 0,0 0 0,0 0 0,3 0 0,-3 0 0,6 0 0,-5 0 0,5 0 0,-2 0 0,-1 0 0,3 0 0,-2 0 0,3 0 0,3-3 0,-2 2 0,3-2 0,-1 3 0,1-4 0,1 4 0,2-3 0,-6 0 0,6 2 0,-6-2 0,2 0 0,-3 2 0,0-4 0,3 4 0,-2-5 0,2 5 0,-3-4 0,-3 4 0,8-5 0,-7 3 0,7-1 0,-5 1 0,-3 0 0,2 0 0,-2 0 0,2-3 0,-2 5 0,2-5 0,-5 3 0,5-1 0,-6-1 0,6 2 0,-2-1 0,0-1 0,-1 2 0,0-4 0,-3 4 0,6-3 0,-5 6 0,5-6 0,-6 5 0,3-4 0,0 4 0,-2-4 0,7 1 0,-6 1 0,3-3 0,-2 3 0,1-1 0,3-1 0,-1 4 0,1-5 0,0 5 0,4-5 0,-4 6 0,4-7 0,-4 4 0,-1-1 0,1-2 0,0 6 0,0-6 0,0 5 0,-1-4 0,1 4 0,0-5 0,-3 5 0,2-4 0,-6 1 0,3 1 0,-3-3 0,0 6 0,0-3 0,2 1 0,-1 1 0,1-4 0,-2 4 0,-1-2 0,1 1 0,0 1 0,0-4 0,0 4 0,-1-1 0,1-1 0,0 2 0,0-1 0,0 2 0,-1 0 0,1 0 0,0 0 0,-3 0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7:3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22 24575,'-9'7'0,"-1"2"0,5-5 0,-3 5 0,3-3 0,-3 1 0,1 0 0,0-1 0,-2 1 0,2 2 0,2-2 0,-3 1 0,3-1 0,-4 2 0,2-2 0,-1 1 0,3-3 0,-1 3 0,-1-1 0,2 0 0,-3 1 0,3-3 0,-1 3 0,0-3 0,0 3 0,0-3 0,2 3 0,0-3 0,-1 3 0,1-3 0,0 1 0,0-2 0,-1 2 0,1-1 0,2 1 0,-2-2 0,2 0 0,-1 0 0,0 0 0,0 0 0,1 0 0,-1 1 0,2-1 0,-3 0 0,4 0 0,-2 2 0,0-2 0,0 9 0,0-5 0,-3 5 0,5-5 0,-4 1 0,3 0 0,-1 0 0,0 0 0,2 0 0,-2 0 0,2 0 0,0 0 0,0 0 0,0-2 0,0 1 0,0-1 0,0 2 0,0 0 0,0-2 0,0 1 0,0-1 0,0-1 0,0 1 0,2-1 0,-2-2 0,4 3 0,-1 1 0,-1-3 0,2 3 0,-2-2 0,2-1 0,-1 3 0,0-3 0,-1 1 0,1-2 0,0 0 0,-2 0 0,2 0 0,-2 0 0,2 0 0,-2 0 0,2 0 0,0-2 0,-1 2 0,2-4 0,-2 2 0,2-2 0,0 0 0,0 0 0,0 0 0,2 0 0,0 0 0,1 0 0,-1 0 0,0 0 0,-1 0 0,3 0 0,-3 0 0,3-2 0,-3 0 0,1-1 0,0 0 0,-1 0 0,1-1 0,-2 2 0,0-2 0,0 2 0,0-2 0,0 1 0,0 0 0,0 0 0,0-1 0,0 0 0,1-2 0,-1 1 0,0-1 0,2 0 0,-2 1 0,2 0 0,-4-2 0,2 3 0,-2-3 0,1 3 0,0-2 0,-2 1 0,3-1 0,-2 2 0,0 0 0,0-2 0,0 1 0,-2-1 0,2 2 0,-2-1 0,2 1 0,-2 0 0,2 0 0,-2-2 0,0 1 0,2-1 0,-2 2 0,2-2 0,-2 1 0,2-1 0,-2 2 0,2 0 0,-2-2 0,0 1 0,0-1 0,0 2 0,0-2 0,0 1 0,0-1 0,0 2 0,0-1 0,2 1 0,-2 0 0,2 0 0,-2 0 0,0-2 0,0 1 0,0-3 0,0 3 0,0-3 0,0 1 0,0-2 0,2 2 0,-2-2 0,2 3 0,-2-5 0,0 1 0,2-1 0,-1 5 0,1-3 0,-2 2 0,0 1 0,0-3 0,0 2 0,1 0 0,0-1 0,1 3 0,-2-3 0,0 3 0,0-3 0,0 3 0,1-1 0,0 0 0,1-1 0,-2 0 0,0-2 0,0 3 0,2-3 0,-2-3 0,2 2 0,0-1 0,-1 2 0,1 0 0,0 0 0,-2 0 0,2 0 0,0 2 0,-2 1 0,2 2 0,-2 1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18:02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2884 13 24575,'-18'0'0,"-4"0"0,10 0 0,-5 0 0,2 0 0,0 0 0,-8 0 0,-1 0 0,0 0 0,-9 0 0,8 0 0,-3 0 0,9 0 0,-4 0 0,8 0 0,0-3 0,2 3 0,2-3 0,0 3 0,1 0 0,3 0 0,1 0 0,-4 0 0,2-3 0,-2 2 0,1-2 0,1 3 0,-2 0 0,0 0 0,3 0 0,-7 0 0,4 0 0,-5 0 0,4 0 0,-2 0 0,2 0 0,-3 0 0,-5 0 0,4 0 0,-3 0 0,3 0 0,1 0 0,0 0 0,0 0 0,-1 0 0,1 0 0,0 0 0,-5 0 0,4 0 0,-3 0 0,3 0 0,-9 0 0,7 0 0,-8 0 0,11 0 0,-5 0 0,4 0 0,-3 0 0,3 0 0,1 0 0,3 0 0,-2 0 0,5 0 0,-5 0 0,6 3 0,-3-2 0,0 2 0,2-3 0,-2 0 0,4 3 0,-1-3 0,1 3 0,-1-3 0,1 0 0,-1 0 0,1 3 0,-4-2 0,2 2 0,-2-3 0,1 0 0,2 0 0,-3 0 0,0 0 0,3 0 0,-3 2 0,0-1 0,3 2 0,-3-3 0,0 0 0,2 0 0,-5 0 0,5 3 0,-5-3 0,6 3 0,-7-3 0,3 0 0,0 0 0,-2 3 0,2-2 0,-3 2 0,0-3 0,-4 3 0,3-2 0,2 2 0,-1-3 0,7 0 0,-7 0 0,7 0 0,-6 0 0,5 0 0,-5 0 0,5 0 0,-2 0 0,4 0 0,-1 0 0,-3 0 0,3 3 0,-3-3 0,4 3 0,-1-3 0,0 0 0,1 0 0,-4 3 0,3-2 0,-7 2 0,3-3 0,0 0 0,-8 0 0,10 0 0,-11 4 0,9-4 0,-3 3 0,-1-3 0,1 4 0,0-4 0,0 4 0,-1-4 0,1 3 0,3-2 0,-2 2 0,2-3 0,-3 0 0,-1 0 0,1 0 0,0 3 0,3-2 0,-3 2 0,4-3 0,-1 0 0,-3 0 0,3 0 0,1 0 0,-4 0 0,-3 0 0,5 0 0,-8 0 0,12 0 0,-5 0 0,6 0 0,-7 0 0,7 0 0,-7 0 0,7 0 0,-7 0 0,7 0 0,-6 0 0,5 0 0,-2 0 0,4 0 0,-4 3 0,2-2 0,-5 2 0,6-3 0,-7 0 0,7 0 0,-3 0 0,0 0 0,-1 0 0,0 0 0,-2 0 0,5 0 0,-8 0 0,8 0 0,-5 0 0,7 0 0,-1 0 0,1 0 0,-4 0 0,2 0 0,-2 0 0,0 0 0,3 0 0,-7 0 0,4 0 0,-1 0 0,-3 0 0,3 0 0,1 0 0,-4 0 0,3 0 0,-3 0 0,3 0 0,-2 0 0,2 0 0,-3 0 0,-4 0 0,3 0 0,-2 0 0,6 0 0,1 0 0,0 0 0,3 0 0,-6 0 0,2 0 0,0 0 0,-3 0 0,7 0 0,-6 0 0,5 0 0,-5 0 0,2 0 0,0 0 0,-2 0 0,2 0 0,0 0 0,-2 0 0,2 0 0,-4 0 0,1 0 0,0 0 0,3 0 0,-5 0 0,4 0 0,-2 0 0,4 0 0,4 0 0,-1 0 0,1 0 0,-1 0 0,1 0 0,-1 0 0,7 0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7:40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71 24575,'-9'0'0,"-2"0"0,4 0 0,-2 2 0,0 0 0,3 3 0,-1-1 0,1 0 0,1 2 0,-1-1 0,2 1 0,-1-2 0,1 0 0,0 0 0,0 1 0,2-1 0,-2 0 0,2 0 0,0 0 0,-2 0 0,4 0 0,-4 0 0,3 0 0,0 0 0,-1-2 0,1 2 0,-2-2 0,2 2 0,-1 0 0,1 0 0,0 0 0,-1 0 0,2 0 0,-1 0 0,0 0 0,-1 0 0,2 0 0,0 0 0,0 0 0,0 1 0,0-1 0,0 0 0,0 2 0,0 1 0,0 2 0,0-1 0,0 1 0,0 0 0,0 3 0,0-3 0,0 3 0,0-3 0,0 0 0,0 2 0,0-1 0,0 1 0,0 1 0,0-3 0,0 3 0,0-3 0,2 4 0,-1-3 0,1 1 0,0-5 0,-2-2 0,2 0 0,-2 0 0,2 0 0,-2 0 0,2 0 0,0-2 0,-2 2 0,2-2 0,0 0 0,-2 2 0,4-4 0,-4 4 0,4-4 0,-2 2 0,2-2 0,0 0 0,0 0 0,0 0 0,0 0 0,0 0 0,0 0 0,0 0 0,0 0 0,0 0 0,1-4 0,-1 1 0,0-5 0,0 1 0,1-2 0,-1 0 0,3 0 0,-2 0 0,1 0 0,1 0 0,-3 2 0,5 1 0,-4-1 0,1 3 0,-2-3 0,0 3 0,0-2 0,1 1 0,-1-1 0,0 2 0,0 0 0,-2-2 0,2 1 0,-4-1 0,4 2 0,-4-1 0,2 1 0,0 0 0,-2 0 0,2 0 0,-2 0 0,0-2 0,0 1 0,0-1 0,0 2 0,0-1 0,0 1 0,0 0 0,0 0 0,0 0 0,0 0 0,0-2 0,0 1 0,0-3 0,0 4 0,-2-3 0,2 3 0,-2 0 0,0 0 0,2 0 0,-2 0 0,2 0 0,0 0 0,0 0 0,-2-1 0,2-1 0,-2 2 0,2-3 0,0 3 0,0 0 0,0 0 0,0 0 0,0 0 0,0 0 0,0 0 0,0-1 0,0 1 0,0 0 0,0 0 0,0 0 0,-2 2 0,1-2 0,-2 2 0,2-2 0,-2 0 0,2-3 0,-1 1 0,2-6 0,0 2 0,0-4 0,0 2 0,0 0 0,0 0 0,0 5 0,0 1 0,0 2 0,-1 2 0,-2 0 0,-1 4 0,0 0 0,2 0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0:47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1 24575,'0'11'0,"0"3"0,0-6 0,0 11 0,0-10 0,0 10 0,0-7 0,0 3 0,0 1 0,0 9 0,0-3 0,0 9 0,0 0 0,0-4 0,0 4 0,0-1 0,0-3 0,0 9 0,0-9 0,0-1 0,0-1 0,0-4 0,0 0 0,0-1 0,0 0 0,0-3 0,0 3 0,0 0 0,0-3 0,0 3 0,0 7 0,0-9 0,0 9 0,0-7 0,0-3 0,0 7 0,0-7 0,0 3 0,0 0 0,0-3 0,0 3 0,0 5 0,0 8 0,0 1 0,0 14 0,0-15 0,0 10 0,0-6 0,4 1 0,-3-1 0,7-5 0,-7-1 0,3-6 0,-4 1 0,0-1 0,0 1 0,0 0 0,0 4 0,0-3 0,0 4 0,0 0 0,0-4 0,0 4 0,0-1 0,0-3 0,0 4 0,0 0 0,0-4 0,0 9 0,0-4 0,0 0 0,0 4 0,0-4 0,0 5 0,0 0 0,0-5 0,0 4 0,0-9 0,0 4 0,0-5 0,0-5 0,0 3 0,0 9 0,0-5 0,0 14 0,0-15 0,0 4 0,0-5 0,0-1 0,0-4 0,0 4 0,0-4 0,0 0 0,0 4 0,0-4 0,0 4 0,0 1 0,0 0 0,0-1 0,0 1 0,0-1 0,0 1 0,0-5 0,0 4 0,-3-9 0,2 9 0,-3-9 0,4 5 0,-4 10 0,3-12 0,-3 17 0,4-19 0,0 8 0,0-9 0,0 4 0,0 0 0,0-3 0,0 7 0,0-7 0,0 8 0,0-4 0,0 4 0,0 1 0,0-5 0,0 4 0,0-9 0,0 9 0,0-4 0,0 5 0,0-1 0,0 17 0,0-12 0,0 12 0,0-11 0,0-4 0,0 4 0,0-6 0,0-4 0,0-1 0,0-4 0,0 0 0,0 9 0,-15 22 0,11-5 0,-11 10 0,15-22 0,0 1 0,0-4 0,0 9 0,0-9 0,0 4 0,0 0 0,0-5 0,0 1 0,0-3 0,0-3 0,0 1 0,0 2 0,0-7 0,0 7 0,0-7 0,0 3 0,0-5 0,0 1 0,0 0 0,0 4 0,0-4 0,0 9 0,0-8 0,0 12 0,0-6 0,0 3 0,0-2 0,0-7 0,0 3 0,0 0 0,0-3 0,0 3 0,0-4 0,0-1 0,0 5 0,0 1 0,0 0 0,0 4 0,0-8 0,0 7 0,0-3 0,0 12 0,0-10 0,0 8 0,0-14 0,0 7 0,0-7 0,-4 7 0,3-7 0,-3 8 0,4-9 0,0 9 0,0-9 0,0 9 0,0-8 0,0 7 0,0-3 0,0 5 0,0-1 0,0 1 0,0 0 0,0-1 0,0 1 0,0 5 0,0-4 0,0 3 0,0 1 0,0 13 0,0-4 0,0 8 0,0-11 0,0-4 0,0 3 0,0-10 0,0 5 0,0-5 0,0-1 0,0-3 0,0 2 0,0-3 0,0 5 0,0-5 0,0 3 0,0-7 0,0 3 0,0-4 0,0-5 0,0 0 0,0-4 0,0 0 0,0 0 0,-10 26 0,8-6 0,-8 23 0,10-13 0,0-5 0,4 4 0,1-4 0,4 0 0,-3-1 0,1-6 0,-6 1 0,3-5 0,-1-1 0,-2-4 0,3 4 0,-4-3 0,0 3 0,0 0 0,3-4 0,-2 9 0,2-9 0,-3 9 0,0-8 0,4 7 0,-3-7 0,3 3 0,-4-5 0,0 1 0,0 4 0,0-3 0,0 7 0,0-7 0,0 7 0,0-2 0,0 3 0,0-4 0,0 4 0,0 3 0,0-5 0,0 8 0,0-14 0,0 3 0,0-5 0,0 6 0,0-5 0,0 4 0,0 0 0,0-3 0,0 3 0,0-4 0,0-1 0,0 1 0,0-1 0,0-3 0,0 3 0,0-4 0,0 1 0,0 3 0,0-3 0,0 3 0,0-3 0,0 10 0,0-9 0,0 10 0,0-8 0,0 1 0,0 4 0,0-4 0,0 5 0,0-6 0,0 1 0,0-1 0,0 1 0,0-4 0,0 2 0,0-2 0,0 4 0,0-5 0,0 8 0,0-9 0,0 13 0,0-10 0,0 7 0,0-4 0,0 4 0,0-4 0,0 4 0,0 3 0,-4-6 0,4 10 0,-4-10 0,4 3 0,0 0 0,0-3 0,0 7 0,0-3 0,0 0 0,0 4 0,0-4 0,0 5 0,0-5 0,0 3 0,0-3 0,0 5 0,-3-5 0,2 4 0,-3-9 0,4 9 0,0-12 0,0 6 0,0-11 0,-3 6 0,-11 13 0,7-8 0,-6 16 0,13-14 0,0 10 0,0-4 0,4 4 0,0-6 0,5 1 0,-4-5 0,2 4 0,-6-9 0,3 9 0,-4-9 0,3 4 0,-2-4 0,3 0 0,-4 4 0,0-4 0,0 1 0,0-3 0,0-6 0,0 7 0,3-7 0,-2 3 0,2-4 0,-3 0 0,0 0 0,0 0 0,0 0 0,0 0 0,0 0 0,0 0 0,0 4 0,0 5 0,0 1 0,0 3 0,0-5 0,0 1 0,0-1 0,0 1 0,0 0 0,0 4 0,0-4 0,0 4 0,0-4 0,0 0 0,0-1 0,0 1 0,3-1 0,-2 5 0,2-7 0,-3 11 0,0-15 0,0 17 0,0-13 0,0 10 0,0-8 0,0 1 0,0 0 0,0-1 0,0 1 0,0-1 0,0 5 0,0-3 0,0 3 0,0 0 0,0-3 0,0 3 0,4-5 0,-3 5 0,2-3 0,-3 3 0,0-4 0,0 4 0,0-4 0,0 5 0,0-1 0,0 3 0,0 3 0,0-2 0,0-4 0,4-4 0,-3-1 0,2 1 0,-3 9 0,0-3 0,0 14 0,0-4 0,0 6 0,0 5 0,0-5 0,0 11 0,0-4 0,0-1 0,0-1 0,0-5 0,0-1 0,0 0 0,0-5 0,0 4 0,0-9 0,0 4 0,0-6 0,-4 6 0,3-4 0,-3 4 0,4-6 0,0 1 0,0 0 0,-4-1 0,3 1 0,-3-1 0,4 1 0,0 0 0,0 4 0,-4-3 0,3 4 0,-3 0 0,1-4 0,2 4 0,-3-6 0,4 6 0,-4-4 0,3 4 0,-3-6 0,0 1 0,3-1 0,-3 6 0,1-4 0,2 4 0,-3-6 0,0 1 0,3 0 0,-3-1 0,0 12 0,3-8 0,-2 8 0,3-12 0,-4 1 0,3 0 0,-3 4 0,4-3 0,0 4 0,-4 0 0,3-4 0,-4 3 0,5 1 0,0-4 0,0 9 0,0-9 0,0 4 0,0-1 0,0-3 0,0 4 0,0 0 0,-3-4 0,2 4 0,-3-6 0,4-4 0,0-1 0,0-5 0,0-3 0,0 6 0,0 5 0,0 4 0,0 9 0,4-4 0,1 0 0,0-1 0,2-6 0,-6 1 0,3-1 0,0 1 0,-3 0 0,3-5 0,-4 3 0,0-3 0,0 5 0,0 0 0,0-5 0,0 3 0,0-7 0,0 3 0,0-4 0,0-1 0,0 1 0,0-1 0,0 1 0,0-1 0,0 5 0,0-3 0,0 3 0,0 0 0,0 4 0,0-2 0,0-4 0,0-3 0,0-3 0,0 3 0,0 1 0,0-1 0,0 1 0,0 0 0,0 4 0,0-4 0,0 9 0,0-4 0,0 0 0,0 4 0,0-9 0,0 9 0,0-9 0,0 9 0,0-4 0,0 5 0,0-1 0,0 1 0,-4 0 0,3-1 0,-3 1 0,4-1 0,0 1 0,0-5 0,0 15 0,0-17 0,0 17 0,0-14 0,0-1 0,0 3 0,0-7 0,0 7 0,0-7 0,0 3 0,0 0 0,0-3 0,0 7 0,0-7 0,0 7 0,0-2 0,0-1 0,0 3 0,0-7 0,0 7 0,0-2 0,0-1 0,0 10 0,0-8 0,0 5 0,0-3 0,0-9 0,0 4 0,0-4 0,0-1 0,0 1 0,0 4 0,0-7 0,0 6 0,0-11 0,0 3 0,0 0 0,0-3 0,0 3 0,0-4 0,0 0 0,0 0 0,0 0 0,0 0 0,0 0 0,0 0 0,0 3 0,3-2 0,-2 2 0,2-3 0,-3 0 0,0 0 0,0 0 0,3 0 0,-2 0 0,2 0 0,0 0 0,-2 4 0,6 1 0,-6 0 0,2 2 0,0-6 0,-2 3 0,2-4 0,0 0 0,-2 0 0,2 0 0,0-3 0,1-1 0,0 0 0,2-2 0,-2 2 0,3-3 0,0 0 0,0 0 0,0 0 0,0 0 0,0 0 0,1 0 0,-1 0 0,0 0 0,0 0 0,0 0 0,0 0 0,0 0 0,0 0 0,0 0 0,0 0 0,0 0 0,0 0 0,4 0 0,-3-3 0,6 2 0,-6-2 0,7 3 0,-3 0 0,3 0 0,-3 0 0,3 0 0,-3 0 0,3 0 0,1 0 0,-1 0 0,-3 0 0,3 0 0,-7 0 0,3 0 0,-1 0 0,-2 0 0,3 0 0,0 0 0,-3 0 0,3 0 0,-4 0 0,4 0 0,-3 0 0,3 0 0,-4 3 0,3-2 0,-2 2 0,7-3 0,0 0 0,1 0 0,3 4 0,-3-3 0,-1 2 0,1 1 0,-1-4 0,1 4 0,-1-1 0,-3-2 0,3 3 0,-3-1 0,3-2 0,-3 2 0,3 1 0,1-3 0,1 6 0,3-6 0,-5 5 0,1-1 0,4-1 0,-3 3 0,3-6 0,-5 2 0,8 1 0,-6-3 0,5 2 0,-10-3 0,-1 3 0,-4-2 0,0 2 0,0-3 0,0 0 0,0 0 0,4 0 0,1 0 0,8 0 0,-3 0 0,7 0 0,-3 0 0,5 0 0,-1 0 0,1 0 0,0 0 0,-5 0 0,3 0 0,-7 0 0,7 0 0,-7 0 0,3 0 0,-4 0 0,-1 0 0,1 0 0,-4 0 0,2 0 0,-2 0 0,0 0 0,3 0 0,-7 0 0,6 0 0,-6 0 0,7 0 0,-3 0 0,-1 0 0,4-3 0,-3 2 0,3-3 0,1 4 0,-4 0 0,2 0 0,-2 0 0,4 0 0,-1 0 0,8 0 0,-6 0 0,6 0 0,-3 0 0,-4 0 0,9 0 0,-9-3 0,9 2 0,-8-3 0,7 4 0,-3 0 0,5-3 0,-1 2 0,1-3 0,0 4 0,-1 0 0,1 0 0,-5-4 0,4 3 0,-4-2 0,4 3 0,-4 0 0,-1 0 0,-4 0 0,4-4 0,-3 3 0,10-3 0,-10 4 0,6 0 0,-3 0 0,-8 0 0,12 0 0,-11 0 0,3 0 0,3 0 0,-10 0 0,10 0 0,-7 0 0,4 0 0,-1 0 0,5 0 0,-3 0 0,-1 0 0,-1 0 0,-7 0 0,3 0 0,-4 0 0,19 0 0,-1 0 0,24 0 0,-4 0 0,5 0 0,1 0 0,13 0 0,-16 0 0,36 0 0,-40 0 0,26 0 0,-19 0 0,1 0 0,12 0 0,-12 0 0,4 0 0,-5 0 0,6 0 0,-11 0 0,9 0 0,-10-4 0,5 3 0,-5-4 0,-2 5 0,-6 0 0,0 0 0,0 0 0,-5 0 0,-1 0 0,-5 0 0,11 0 0,-4 0 0,1 0 0,-4 0 0,-13 0 0,7 0 0,-3 0 0,0 0 0,-1 0 0,0 0 0,-3 0 0,3 0 0,-4 0 0,-1 0 0,5 0 0,-3 0 0,3 0 0,-4 0 0,-1 0 0,1 0 0,-1 0 0,1 0 0,0 0 0,-1 0 0,-3 0 0,3 0 0,-4 0 0,5 0 0,4 0 0,-7 0 0,13-3 0,-13 2 0,6-3 0,-4 4 0,-4 0 0,5 0 0,-4 0 0,2 0 0,-2 0 0,4 0 0,-1 0 0,1 0 0,0 0 0,-1 0 0,1 0 0,-1 0 0,1 0 0,-1 0 0,1 0 0,0 0 0,-1 0 0,-3 0 0,3 0 0,-7 0 0,2 0 0,-3 0 0,4 0 0,5 0 0,4 0 0,6 0 0,10 0 0,17 0 0,8 0 0,18 5 0,-5-3 0,7 8 0,-7-4 0,-8 0 0,-3 4 0,3-4 0,-6 5 0,11 0 0,-19-6 0,11 5 0,-11-4 0,-1-1 0,-2 0 0,-10-5 0,10 4 0,-11-2 0,5 2 0,-5-4 0,-6 0 0,4 0 0,-4 0 0,0 0 0,-2 0 0,-4 0 0,0 0 0,-1 0 0,-4 0 0,4 0 0,3 0 0,-5 0 0,8 0 0,-14 0 0,3 0 0,0 0 0,-3 0 0,3 0 0,-5 0 0,5 0 0,-3 0 0,3 0 0,-4 0 0,-1 0 0,1 0 0,-1 0 0,1 0 0,0 0 0,-1 0 0,1 0 0,4 0 0,-4 0 0,4 0 0,1 0 0,2 0 0,-1 0 0,5 0 0,-10 0 0,3 0 0,0-4 0,-4 3 0,4-3 0,-4 1 0,-4 2 0,2-3 0,-2 4 0,4-3 0,-5 2 0,4-2 0,-3 3 0,0 0 0,2 0 0,-2 0 0,0 0 0,2 0 0,-2-4 0,4 3 0,-1-2 0,1 3 0,0-4 0,11-1 0,-9 1 0,13 0 0,-14 1 0,8 2 0,-4-7 0,9 7 0,-3-6 0,9 6 0,-4-7 0,6 7 0,-1-8 0,-5 8 0,4-7 0,-9 7 0,9-7 0,-9 7 0,3-7 0,1 7 0,-4-7 0,9 7 0,-9-7 0,9 7 0,-9-6 0,9 6 0,-4-3 0,21 0 0,-11-2 0,12 1 0,-17 1 0,0 0 0,6 3 0,-4-3 0,4 4 0,-6 0 0,-5 0 0,4 0 0,-9 0 0,4 0 0,-6 0 0,-3 0 0,-2 0 0,-5 0 0,1 0 0,-4 0 0,-2 0 0,-3-4 0,0 0 0,-3-3 0,6 3 0,4 1 0,7 3 0,4 4 0,1-3 0,5 7 0,-4-3 0,3 0 0,-4 2 0,0-6 0,-1 3 0,1 0 0,-1-3 0,-3 6 0,2-6 0,-7 2 0,7-3 0,-7 4 0,3-3 0,-5 2 0,1-3 0,0 4 0,-1-3 0,1 2 0,-1-3 0,1 3 0,0-2 0,-1 3 0,1-4 0,-5 0 0,4 0 0,-3 3 0,3-2 0,1 3 0,3-4 0,-3 0 0,-1 0 0,0 0 0,-4 0 0,1 0 0,3 0 0,-3 0 0,3 0 0,1 0 0,-1 0 0,1 0 0,-1 0 0,1 0 0,4 0 0,-3 0 0,7 0 0,-7 0 0,3 0 0,0 0 0,-3 0 0,3 0 0,-5 0 0,1 0 0,-1 0 0,1 0 0,3 0 0,-3 0 0,3 0 0,-7 0 0,2 0 0,-6 0 0,7 0 0,-7 0 0,6 0 0,-6 0 0,7 0 0,-3 0 0,3 0 0,-3 0 0,3 0 0,-3 0 0,3 0 0,1 0 0,-1 0 0,1 0 0,0 3 0,-5-2 0,4 2 0,-3-3 0,10 4 0,-4-3 0,4 2 0,-6-3 0,-1 4 0,5-4 0,-3 4 0,3-4 0,-8 0 0,2 0 0,-6 0 0,3 0 0,-4 0 0,0 0 0,-17 0 0,13 0 0,12 0 0,17 0 0,24 0 0,-5 0 0,-1 0 0,7 0 0,-5 0 0,11 0 0,-11 0 0,5 0 0,-13 0 0,-1 0 0,-5 0 0,-1 0 0,0 0 0,-5 0 0,4 0 0,-9 0 0,4 0 0,0 0 0,-4 0 0,3 0 0,-4 0 0,0 0 0,-5 0 0,-1 0 0,-5 0 0,1 0 0,-1 0 0,1 0 0,0 0 0,-1 0 0,1 0 0,-1 0 0,1 0 0,-1 0 0,1 0 0,0 0 0,-1 0 0,-3 0 0,3 0 0,-4 0 0,12 0 0,-6 0 0,6 0 0,-3 0 0,-4-4 0,4 4 0,-4-4 0,4 4 0,-3 0 0,3 0 0,-5 0 0,1 0 0,4 0 0,-3 0 0,3 0 0,0 0 0,-4 0 0,4 0 0,0 0 0,2 0 0,-1 0 0,3 0 0,-3 0 0,5 0 0,7 0 0,-1 0 0,2 0 0,2 0 0,-4 0 0,0 0 0,-1 0 0,-6 0 0,1 0 0,0 0 0,-5 0 0,3 0 0,-7 0 0,7 0 0,-7 0 0,8 0 0,-4 0 0,0 0 0,3 0 0,-3 0 0,1 0 0,-2 0 0,-5 0 0,1 0 0,-4 0 0,2 0 0,5 0 0,-2 0 0,6 0 0,-8 0 0,1 0 0,-1 0 0,1 0 0,0 0 0,-1 0 0,-3 0 0,3 0 0,-7 0 0,6 0 0,-2 0 0,4 0 0,-1 0 0,1 0 0,-1 0 0,-3 0 0,3 0 0,-4 0 0,5 0 0,0 0 0,-1 0 0,-3 0 0,3 0 0,3 0 0,0 0 0,4 0 0,-6 0 0,-1 0 0,1 0 0,-4 0 0,2 0 0,-2 0 0,0 0 0,2 0 0,-6 0 0,3 0 0,0 0 0,-3 0 0,3 0 0,-4 0 0,0 0 0,0 0 0,0 0 0,0 0 0,0 0 0,0 0 0,0 0 0,0 0 0,0 0 0,0 0 0,0 0 0,0 0 0,1 0 0,-1 0 0,0 0 0,0 0 0,0 0 0,0 0 0,0 0 0,0 0 0,0 0 0,0 0 0,-3 0 0,-1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0:55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14275 24575,'0'-12'0,"0"-3"0,0 7 0,0-6 0,0 2 0,0-4 0,0 0 0,0 1 0,0-6 0,0 0 0,0-10 0,0 4 0,0-4 0,0 6 0,0-1 0,0 5 0,0 1 0,0 4 0,0 4 0,0 1 0,0 4 0,0 0 0,0 0 0,0-4 0,0 3 0,0-3 0,0 0 0,0-1 0,0-4 0,0 1 0,0-1 0,0 0 0,0 0 0,0 1 0,0-5 0,0 3 0,0-8 0,0 8 0,0-7 0,0 7 0,0-8 0,0 4 0,0 0 0,4-4 0,-3 9 0,2-5 0,-3 6 0,4-5 0,-3 3 0,3-3 0,-4 4 0,0 0 0,0 1 0,0-1 0,0 0 0,0-6 0,0 8 0,0-8 0,0 10 0,0-3 0,0-1 0,0 0 0,0 4 0,0-2 0,0 6 0,0-7 0,0 7 0,0-3 0,0 0 0,0 3 0,0-7 0,0 3 0,0-4 0,3 1 0,-2-5 0,3 3 0,-1-3 0,-2 4 0,3-4 0,-1 3 0,-2-3 0,6-3 0,-6 6 0,2-6 0,1 8 0,-4-1 0,4 0 0,-4 1 0,0-1 0,0 0 0,0 0 0,0-4 0,0 4 0,0-5 0,0 6 0,0-1 0,0-4 0,3 7 0,-2-6 0,2 7 0,-3 0 0,0 1 0,0 4 0,0-14 0,0-3 0,0-19 0,0-1 0,0-13 0,0 4 0,0-3 0,0 11 0,0-4 0,0 10 0,0-4 0,0 11 0,0-4 0,0 9 0,0-4 0,4 0 0,-3 4 0,3-4 0,-4 5 0,4 1 0,-3-1 0,3 5 0,-4 4 0,0 3 0,0 5 0,0-5 0,0 6 0,0-3 0,0 4 0,0-1 0,0 1 0,0 0 0,0 0 0,0-4 0,0 3 0,0-7 0,0 3 0,0-3 0,0-1 0,0 0 0,0 1 0,0-1 0,0-4 0,0-2 0,-4 1 0,3-3 0,-2 2 0,-1-3 0,3-1 0,-3 0 0,0 1 0,3 3 0,-2-2 0,3 2 0,-4-3 0,3 3 0,-3-2 0,0 7 0,4-3 0,-4 4 0,4 1 0,-3 3 0,2-3 0,-2 7 0,3-7 0,0 7 0,0-7 0,0 7 0,0-7 0,0 7 0,0-3 0,0-3 0,0 5 0,0-5 0,0 3 0,0 3 0,0-6 0,0 5 0,0-5 0,0 6 0,0-7 0,0 7 0,0-7 0,0 3 0,0 0 0,0-3 0,0-1 0,0-1 0,0-3 0,0 0 0,0-1 0,0 0 0,0-4 0,0 8 0,0-3 0,0-3 0,0 1 0,0 3 0,0-1 0,0 8 0,0-3 0,0-1 0,0 4 0,0-3 0,0 7 0,0-3 0,0 4 0,0 0 0,0 0 0,0 0 0,0 0 0,0 0 0,0-1 0,0 1 0,0 0 0,0 0 0,0 0 0,0-4 0,0 3 0,0-3 0,0 0 0,0 0 0,0-5 0,0 1 0,0 3 0,0-3 0,0 3 0,0-3 0,0-5 0,0 3 0,0-8 0,0 8 0,0-3 0,0 5 0,0-1 0,0 0 0,0 1 0,0-1 0,0 4 0,0 1 0,0 4 0,0 0 0,0-20 0,0 2 0,0-18 0,0 0 0,4-2 0,2 0 0,-1 2 0,3 6 0,-7 0 0,4-1 0,-2 6 0,-2 1 0,3 10 0,-4-4 0,0 9 0,0-5 0,0 1 0,4 3 0,-4-7 0,4 3 0,-4-1 0,0-2 0,0 7 0,0-3 0,0 0 0,0 3 0,0-8 0,0 8 0,0-3 0,0 5 0,0-1 0,0-4 0,0 3 0,0-3 0,0 0 0,0 3 0,0-8 0,0 9 0,0-9 0,0 4 0,0-5 0,0 0 0,0 1 0,0-13 0,0 10 0,0-5 0,0 9 0,0 7 0,0-3 0,0 4 0,0 0 0,0 1 0,0-1 0,0-4 0,-4-1 0,3-1 0,-3-2 0,1 7 0,2-8 0,-3 8 0,1-3 0,2 5 0,-3 3 0,4-3 0,0 7 0,-3-7 0,2 7 0,-2-7 0,3 7 0,0-10 0,-4 9 0,4-5 0,-4 7 0,4 0 0,0-4 0,-3 3 0,2-3 0,-2 4 0,3-4 0,0 3 0,0-3 0,0 0 0,0 3 0,0-3 0,0 4 0,0-4 0,0 3 0,0-3 0,0 0 0,0 3 0,0-7 0,-3 7 0,2-7 0,-2 7 0,3-7 0,0 0 0,0-1 0,0 1 0,0 0 0,0 7 0,0-7 0,0 7 0,0-3 0,0 0 0,0 3 0,0-7 0,0 7 0,0-6 0,0 5 0,0-1 0,0-1 0,0-1 0,0-4 0,0 4 0,0-3 0,0 4 0,0-5 0,0-4 0,0 3 0,0-15 0,0 14 0,0-14 0,0 15 0,0-7 0,0 3 0,0-1 0,0-2 0,0 7 0,0-3 0,0 4 0,0 0 0,0 1 0,0-1 0,0 4 0,0 1 0,0 4 0,0-8 0,0-3 0,0-13 0,0 4 0,0-9 0,0 4 0,0 0 0,0-4 0,0 9 0,0-9 0,0 9 0,0-4 0,0 5 0,0 1 0,0-1 0,0 5 0,0-4 0,0 8 0,0-7 0,0 7 0,0-3 0,0 4 0,0 0 0,0 1 0,0 3 0,0-3 0,0 3 0,0 0 0,0-3 0,0 4 0,0-1 0,0-3 0,0 3 0,0-8 0,0 3 0,0-3 0,0 0 0,-3 3 0,2-3 0,-3 4 0,4-6 0,0 4 0,0-5 0,0 8 0,0-5 0,0-2 0,0-3 0,0-6 0,0-1 0,0-6 0,0-5 0,0-2 0,0-5 0,0 5 0,0-4 0,0 16 0,0-9 0,0 15 0,0-4 0,0 5 0,0 1 0,0-1 0,0 0 0,0 0 0,0 1 0,0-1 0,0-16 0,0 7 0,0-9 0,0 8 0,0 9 0,0-9 0,0 9 0,0 1 0,0 1 0,0 8 0,0-7 0,0 7 0,0-8 0,0 8 0,0-7 0,0 3 0,0-1 0,0-2 0,0 2 0,0 1 0,0-3 0,0 7 0,0-8 0,0 8 0,0-6 0,0 10 0,0-5 0,0 10 0,0-3 0,0-4 0,0-2 0,0-9 0,0-5 0,0 4 0,-4-4 0,3 0 0,-2 9 0,3-8 0,0 9 0,0-1 0,0-2 0,0 7 0,0-3 0,0 4 0,-4-4 0,3 3 0,-3-3 0,4 4 0,0 1 0,0-5 0,0 3 0,0-3 0,0 4 0,0-4 0,0-1 0,0-1 0,0-2 0,0 2 0,0-8 0,0 3 0,-4-4 0,3 5 0,-3 0 0,4 1 0,0-1 0,-3 5 0,2-4 0,-3 4 0,1-5 0,2 5 0,-3-4 0,4 4 0,0-5 0,-4 5 0,3-4 0,-2 9 0,3-5 0,-4 6 0,3 3 0,-2-3 0,3 3 0,0-8 0,-4 3 0,4-19 0,-4 7 0,4-15 0,0 7 0,0-6 0,0-2 0,0-5 0,0-1 0,0 7 0,0 1 0,0 10 0,0 2 0,0 10 0,0 1 0,0 4 0,0 4 0,0 2 0,0-11 0,0-3 0,0-13 0,0-6 0,0 4 0,0-4 0,0 5 0,0 1 0,0 5 0,0-4 0,0 9 0,0-9 0,0 9 0,0-4 0,0 9 0,0-2 0,0 3 0,0-5 0,0 5 0,0 1 0,0-1 0,0 5 0,0-9 0,0 4 0,0-5 0,0 5 0,0-4 0,0 4 0,0-5 0,0 0 0,0 1 0,0 4 0,0 0 0,0 6 0,0-5 0,-3 3 0,2-3 0,-3-1 0,4 5 0,0-9 0,0 8 0,-4-7 0,3 7 0,-2-8 0,3 9 0,0-16 0,-4 13 0,3-8 0,-2 7 0,3-1 0,0-5 0,0 0 0,0-4 0,0 3 0,0-9 0,0 3 0,0-4 0,0 0 0,0 5 0,0-5 0,0 5 0,0-5 0,-4 5 0,3-4 0,-3 4 0,4-6 0,0 6 0,0-4 0,0 9 0,0-20 0,0 11 0,0-7 0,0 12 0,0 10 0,-4 1 0,4 4 0,-4 4 0,1 4 0,2 2 0,-2-11 0,3-7 0,0-14 0,0 1 0,0 0 0,0-1 0,0 1 0,0 0 0,0-1 0,0 6 0,0 1 0,4 5 0,-3 5 0,2-3 0,1 7 0,-3-3 0,2 4 0,-3 0 0,4 1 0,-3-1 0,2-4 0,-3-1 0,4-1 0,-4-2 0,8 2 0,-7-3 0,6-1 0,-6 5 0,3 1 0,-4 4 0,0 0 0,0-3 0,0 3 0,0 1 0,0 4 0,0 0 0,0 3 0,0-3 0,0 0 0,0 3 0,0-3 0,0 4 0,0-4 0,0 3 0,0-3 0,0 0 0,0-1 0,0 0 0,0-3 0,0 3 0,0-3 0,0-1 0,0 0 0,0 1 0,0-1 0,0 0 0,0 5 0,0-7 0,0 5 0,0-2 0,0 4 0,0 0 0,0 3 0,0-3 0,0 4 0,0 0 0,0-1 0,0-2 0,0 1 0,0-1 0,0 2 0,0 1 0,0 0 0,0 0 0,0 0 0,0-4 0,0 3 0,0-3 0,0 4 0,0-1 0,0 1 0,0-3 0,0-2 0,0 1 0,0 0 0,0 4 0,0 0 0,0 0 0,0-1 0,0 1 0,0 0 0,0 0 0,0 0 0,0 0 0,0 0 0,0-1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5:59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25 24575,'-6'4'0,"1"2"0,-1-3 0,1 3 0,1-4 0,-2 4 0,1-3 0,-1 3 0,-1 1 0,3-2 0,-5 6 0,2-6 0,0 6 0,-2-1 0,-1 3 0,0-2 0,0 1 0,-2 1 0,4 2 0,-4-3 0,2 2 0,3-4 0,-2 4 0,1-2 0,1 0 0,-3 2 0,3-1 0,-1-1 0,-1 2 0,4-5 0,-2 3 0,3-3 0,-1-3 0,1 3 0,0-5 0,-1 3 0,3-1 0,-2-1 0,2 3 0,-2-4 0,-1 5 0,1-5 0,0 5 0,1-5 0,-2 7 0,4-6 0,-5 5 0,5-6 0,-1 3 0,0-3 0,2 0 0,-2 0 0,2 0 0,0 2 0,0-1 0,-2 3 0,2-1 0,-2 2 0,2 0 0,0 0 0,0 0 0,0-3 0,0 3 0,0-2 0,0-1 0,0 3 0,0-3 0,0 1 0,0 1 0,0-3 0,0 3 0,0-4 0,0 3 0,1-3 0,2-2 0,-1 1 0,1-2 0,0 2 0,1-2 0,0 3 0,0-4 0,0 4 0,0-2 0,0 0 0,0 0 0,2 0 0,-1-2 0,1 4 0,-2-3 0,0 0 0,2 1 0,-1-1 0,3 3 0,-4-2 0,4 0 0,-3 0 0,1 0 0,-2-2 0,0 4 0,0-4 0,0 2 0,0 0 0,0-2 0,1 2 0,-1-2 0,0 0 0,0 2 0,0-2 0,0 2 0,0-2 0,0 0 0,0 0 0,0 0 0,0 0 0,0 0 0,0 0 0,0 0 0,0 0 0,0 0 0,0 0 0,0-2 0,-2 0 0,2 0 0,-2-2 0,2 2 0,-1-2 0,0 0 0,-1-1 0,1 1 0,0-2 0,0 1 0,1-1 0,-2 0 0,2 1 0,-2-3 0,2 3 0,-1-3 0,0 3 0,0-3 0,-1 3 0,2-4 0,-3 5 0,1-2 0,0-1 0,-2 3 0,4-3 0,-4 3 0,2 0 0,-2 0 0,0 0 0,0 0 0,2 0 0,-2 0 0,2-1 0,-2 1 0,0 0 0,2 0 0,-2 0 0,2 0 0,-2 0 0,0 0 0,0 0 0,0 0 0,0-1 0,0 1 0,0 0 0,0 0 0,0 0 0,0 0 0,0 0 0,0 0 0,0 0 0,0 0 0,0-1 0,0 1 0,0 0 0,2 0 0,-2 0 0,2-2 0,0-1 0,-1-2 0,2 2 0,-2-1 0,3 1 0,-2-2 0,1 0 0,1 0 0,-4 2 0,4-2 0,-2 5 0,1-5 0,1 3 0,-4-1 0,2-2 0,0 2 0,-1-2 0,1 0 0,-1 3 0,0-3 0,1 4 0,0-3 0,-2 3 0,2-1 0,-2 2 0,2 0 0,-2 0 0,2 0 0,-2 0 0,0-1 0,0 1 0,0 0 0,0-2 0,0 2 0,0-2 0,2 2 0,-2 0 0,2 0 0,-2-3 0,0 3 0,0-3 0,0 3 0,0 0 0,0-2 0,0 1 0,0-1 0,0 2 0,0 0 0,0 0 0,0 0 0,0-1 0,0 1 0,0 0 0,0 0 0,0 0 0,0 0 0,0 0 0,0 0 0,0 0 0,0-1 0,0 1 0,0 0 0,0 0 0,0 0 0,0 0 0,0 0 0,0 0 0,-2 0 0,0 1 0,0 0 0,0-4 0,2 3 0,0-2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08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0 24575,'-12'2'0,"5"0"0,-1 5 0,6-3 0,-7 5 0,2-4 0,0 3 0,-1-5 0,3 5 0,-4-5 0,2 5 0,0-3 0,-1 4 0,1-5 0,-2 3 0,0-3 0,2 1 0,-4 1 0,6-1 0,-6 2 0,4-3 0,-2 1 0,0-1 0,0 1 0,2 1 0,-1-1 0,1 1 0,0-1 0,-2-1 0,2 0 0,1 1 0,-3 1 0,5-1 0,-3 1 0,3-2 0,0 0 0,0 0 0,0 0 0,0 0 0,1 0 0,0 0 0,1 0 0,-1 0 0,1 0 0,1 0 0,0 0 0,-1 0 0,1 0 0,0 3 0,-1 3 0,2 0 0,0 3 0,0-4 0,0 0 0,0 3 0,0-3 0,0 3 0,0-3 0,0 2 0,0-1 0,0 4 0,0-5 0,0 3 0,0-3 0,0-2 0,0 1 0,0-3 0,0 3 0,0-3 0,2 1 0,-2-2 0,4 2 0,-1 0 0,-1 1 0,2 1 0,-2-3 0,1 3 0,0-3 0,0 3 0,-1-1 0,2 2 0,-4 0 0,4 0 0,-3 0 0,3 0 0,-4 0 0,4-1 0,-3 1 0,1 0 0,-2-2 0,0 2 0,2-5 0,-2 2 0,2-2 0,-2 0 0,0 0 0,0 0 0,2 2 0,-2-1 0,2 1 0,0-4 0,0 0 0,2-2 0,0 0 0,0 0 0,0 0 0,0-2 0,0-3 0,0 1 0,1-5 0,1 2 0,-1-2 0,3 0 0,-1 0 0,0 0 0,2 0 0,-2 0 0,0 3 0,1-3 0,-3 2 0,4-4 0,-2 1 0,0-1 0,-1 2 0,1 0 0,-2 0 0,1 0 0,-1 0 0,-1 2 0,0-2 0,1 5 0,-3-5 0,2 2 0,-2 1 0,0-3 0,0 2 0,0-2 0,-1 0 0,1 0 0,-2 0 0,0 2 0,0-1 0,0 3 0,0-3 0,0 1 0,0 1 0,0-2 0,0 3 0,0-6 0,0-2 0,0-3 0,2-4 0,-1-2 0,3 3 0,-3-5 0,3 8 0,-3-2 0,3 6 0,-4 1 0,2 4 0,0-2 0,-1 5 0,1-3 0,-2 3 0,0 0 0,2 2 0,-2-2 0,2 2 0,-4 0 0,2 0 0,-2 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19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 62 24575,'-6'0'0,"-2"0"0,5 2 0,-3 0 0,2 2 0,-1 0 0,-1 0 0,0 3 0,-1-1 0,-2 3 0,0-2 0,0 2 0,-3-2 0,3 2 0,-6 3 0,3-1 0,-4 4 0,3-2 0,-3 3 0,4-4 0,-2 3 0,3-5 0,1 1 0,3-2 0,1 0 0,2-2 0,-1-1 0,1-2 0,0 0 0,2 0 0,-2 0 0,4 0 0,-2 3 0,0-3 0,2 5 0,-6-1 0,5 4 0,-5 0 0,4-1 0,-1-2 0,-1 3 0,3-3 0,-3 5 0,3-4 0,-1 4 0,0-5 0,2 3 0,-2-3 0,2 0 0,0 0 0,0 0 0,0-3 0,0 3 0,0-2 0,0-1 0,0 3 0,0-5 0,2 5 0,0-2 0,1-1 0,1 3 0,0-3 0,-1 3 0,2-3 0,-3 0 0,2-1 0,0 1 0,1-2 0,-1 3 0,0-1 0,0-2 0,0 3 0,1-1 0,-1-2 0,0 3 0,0-3 0,0 0 0,0 0 0,2-2 0,-1 0 0,3 0 0,-3-2 0,3 2 0,-3-2 0,1 0 0,2 0 0,-3 0 0,3 0 0,-2 0 0,-1 0 0,1 0 0,-2 0 0,2 0 0,-1-2 0,1 0 0,-2-2 0,2 0 0,-1 1 0,1 0 0,-2 0 0,0 1 0,0-2 0,0 2 0,0 0 0,0-2 0,1 2 0,-1-2 0,0 0 0,0 1 0,0 0 0,0 0 0,2-5 0,-2 3 0,2-3 0,-3 4 0,0-2 0,0 1 0,1-1 0,-2 0 0,2 1 0,-2-4 0,2 5 0,-1-5 0,0 5 0,-2-5 0,2 5 0,-2-5 0,2 5 0,-2-3 0,1 1 0,-1 1 0,0-3 0,2 3 0,-2-3 0,1 3 0,0-3 0,0 3 0,2-5 0,-2 2 0,2 0 0,-2-1 0,3 2 0,-1-2 0,1 0 0,-1-2 0,1 1 0,0-1 0,-3 2 0,2 0 0,-2 0 0,1 2 0,1-2 0,-4 3 0,4-1 0,-3-2 0,0 5 0,1-5 0,-1 2 0,1 1 0,0-3 0,-2 2 0,4-4 0,-3 4 0,2-3 0,-2 3 0,3-2 0,-4 0 0,5-3 0,-5 5 0,4-4 0,-3 4 0,1 0 0,-2 1 0,0 0 0,0 1 0,0-1 0,0 2 0,0 0 0,0 0 0,0-1 0,0 1 0,0 0 0,0 0 0,0 0 0,0 0 0,0 0 0,0 0 0,0 0 0,0 0 0,0-1 0,0 1 0,0 0 0,0 0 0,0 0 0,0 0 0,0-2 0,0 1 0,0-4 0,0 3 0,0-1 0,0 1 0,0 1 0,-2 3 0,0 0 0,-5 2 0,5 0 0,-2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22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0 24575,'-9'0'0,"-2"0"0,7 0 0,-3 0 0,1 2 0,1 1 0,-1 1 0,0-2 0,1 4 0,-1-3 0,-3 1 0,5 2 0,-4-3 0,3 3 0,-1-2 0,-1 1 0,0-1 0,1 0 0,3 2 0,-5-1 0,5 4 0,-5-4 0,3 3 0,-4-3 0,4 3 0,-1-1 0,1 0 0,1 2 0,0-5 0,-1 5 0,-1-5 0,1 3 0,-1-1 0,2-1 0,-1 3 0,-1-1 0,1 2 0,-2 0 0,3 0 0,-3 0 0,2-1 0,-3 5 0,0 0 0,1 0 0,0-1 0,0-1 0,2 2 0,-4-1 0,4 2 0,-2-2 0,0 0 0,2 2 0,-2-4 0,2 1 0,1-2 0,-1-2 0,3 1 0,0-3 0,2 1 0,0-2 0,0 0 0,0 0 0,0 0 0,0 0 0,0 0 0,0 3 0,2-3 0,0 5 0,3-3 0,-1 3 0,1 0 0,1 7 0,-1-6 0,4 6 0,-4-5 0,2-1 0,-3 1 0,3-2 0,-2 0 0,1 0 0,1 0 0,-2 0 0,1-2 0,0 1 0,-1-1 0,3 0 0,-3 1 0,2-3 0,-3 1 0,2-1 0,-1-1 0,3 2 0,-4-2 0,2 0 0,-2 0 0,0-4 0,0 2 0,0-2 0,0 0 0,0 0 0,0 0 0,0 0 0,0 0 0,0 0 0,1 0 0,-1 0 0,0 0 0,0-2 0,0 0 0,0-2 0,0 0 0,0-2 0,2 1 0,-1-4 0,2 4 0,-3-6 0,2 4 0,0-5 0,0 1 0,1 1 0,-2-4 0,2 4 0,0-4 0,-2 5 0,2-3 0,-1 3 0,-1 0 0,1 2 0,-1-1 0,-1 1 0,0 0 0,1-1 0,-3 3 0,0-4 0,0 5 0,-2-5 0,2 5 0,0-5 0,-2 5 0,2-3 0,0 3 0,-1 0 0,0-2 0,-1-1 0,2 1 0,-1-2 0,1 1 0,-2-2 0,0 2 0,0-2 0,0 3 0,0-3 0,0 0 0,0 2 0,0-2 0,0 2 0,0-4 0,2 1 0,-2-4 0,2 2 0,-2-3 0,0 0 0,2 1 0,-1 1 0,1-1 0,0-4 0,-1 1 0,3-4 0,-1 6 0,-1 0 0,3 1 0,-5 1 0,2 2 0,0 2 0,-1 2 0,1 1 0,0 2 0,-2 0 0,2 1 0,-2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25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3 24575,'-6'0'0,"2"2"0,-2-2 0,3 2 0,-3 0 0,2-2 0,0 2 0,1 0 0,0-2 0,0 2 0,-1-2 0,0 0 0,0 0 0,2 2 0,-2-2 0,2 2 0,0 0 0,-2-2 0,2 4 0,-1-2 0,-2 0 0,4 2 0,-5-2 0,4 0 0,-1 4 0,0-5 0,2 5 0,-2-4 0,0 2 0,1 0 0,-2 0 0,2 0 0,-2 0 0,0 3 0,-3-3 0,2 5 0,-1-2 0,3 0 0,-3 1 0,3-1 0,-3 2 0,-1 1 0,2 0 0,-1 1 0,1-3 0,1 1 0,-1 0 0,1 0 0,-1 0 0,1 0 0,-1 0 0,1 0 0,1 0 0,-1 0 0,4-2 0,-4 1 0,3-1 0,-3 2 0,4-2 0,-2 1 0,0-1 0,1 2 0,-3 0 0,4 0 0,-2-3 0,2 3 0,0-3 0,-2 5 0,1-1 0,-1-2 0,2 1 0,0-3 0,0 3 0,0 0 0,0 0 0,0 0 0,0 0 0,0 0 0,0 0 0,0 2 0,0-1 0,0 2 0,0-4 0,0 1 0,0 0 0,2 0 0,-2 0 0,4-2 0,-1 1 0,1-1 0,0 0 0,-1-1 0,0 0 0,2 1 0,-1-1 0,2-2 0,-2 0 0,0-3 0,0 0 0,2-1 0,-1 2 0,1-1 0,0 2 0,-1 0 0,1-1 0,-2 2 0,0-4 0,0 2 0,0-2 0,0 0 0,1 0 0,-1 0 0,0 0 0,0 0 0,0 0 0,0 0 0,0 0 0,0 0 0,0 0 0,2 0 0,-2 0 0,2 0 0,-2-2 0,0-2 0,0-1 0,3-3 0,-3 3 0,3-4 0,-1 3 0,-1-1 0,1-2 0,-1 2 0,-1 1 0,0-3 0,1 2 0,-1-2 0,0 0 0,1 0 0,-1 3 0,1-3 0,-1 2 0,-2-2 0,2 0 0,-3-2 0,1 2 0,-2-2 0,0 2 0,0 0 0,0 0 0,0 2 0,0-1 0,0 1 0,0-2 0,0 0 0,0 0 0,0 0 0,0 0 0,0 0 0,2 0 0,-2-3 0,5-3 0,-3 0 0,1-6 0,2 3 0,-2-1 0,0 1 0,1 6 0,-4-2 0,2 7 0,-2-8 0,2 9 0,-1-4 0,0 6 0,-1-3 0,0 3 0,0-3 0,0 3 0,0 0 0,0 0 0,0 0 0,0 0 0,0 0 0,0 0 0,0 0 0,0-1 0,0 1 0,0-2 0,0 1 0,0-3 0,0 3 0,0-3 0,0 3 0,0-3 0,0 3 0,0-1 0,0 2 0,-2 0 0,2-1 0,-4 1 0,2 2 0,0 0 0,0 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27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11 24575,'-9'0'0,"-4"0"0,8 0 0,-6 0 0,4 2 0,-2 1 0,2 3 0,1-1 0,-1 2 0,3-3 0,-1 5 0,2-4 0,-2 4 0,2-5 0,-1 2 0,4-1 0,0 3 0,0-3 0,0 1 0,0 0 0,-2 1 0,2 2 0,-4 2 0,3-3 0,-5 5 0,4-5 0,-2 3 0,2-4 0,2 1 0,-6-3 0,5 4 0,-3-5 0,4 5 0,-2-5 0,2 5 0,-2-5 0,0 3 0,2-3 0,-2 0 0,2 0 0,0 0 0,0 0 0,0 0 0,0 0 0,0 0 0,0 0 0,0 0 0,0 0 0,0 0 0,0 0 0,0 0 0,0 0 0,0 0 0,2 0 0,0-1 0,2 0 0,0-2 0,0 2 0,0-2 0,0 2 0,0-2 0,0 1 0,2-2 0,-1 1 0,1 0 0,-2 1 0,0-2 0,0 1 0,0 0 0,0 1 0,0-2 0,0 0 0,0 0 0,1 0 0,-1 0 0,0 0 0,2 0 0,-2 0 0,3 0 0,-3 0 0,0 0 0,2 0 0,-1 0 0,3 0 0,-3-2 0,1 0 0,0-1 0,-1 0 0,1 0 0,-2-1 0,0 0 0,2 0 0,-1 0 0,1-1 0,-2-1 0,0 1 0,1-3 0,-1 3 0,0-3 0,0 1 0,-1-2 0,1-4 0,-2 3 0,1-3 0,1 4 0,-4 0 0,2 0 0,-2 0 0,0 2 0,0-1 0,0 3 0,0-3 0,0 3 0,0-3 0,0 3 0,0-1 0,0-1 0,0 3 0,0-3 0,-2 3 0,2 0 0,-4 0 0,4 0 0,-2 0 0,0 0 0,2-2 0,-4 1 0,4-1 0,-2 2 0,2 0 0,-2 0 0,2 0 0,-2 0 0,2 0 0,0 0 0,0 0 0,0-1 0,0 1 0,0 0 0,0 0 0,0 0 0,0 0 0,-2 2 0,0 0 0,-2 2 0,-3 0 0,4 0 0,-1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30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365 47 24575,'-9'0'0,"-1"0"0,5 0 0,-1 0 0,-1 0 0,3 0 0,-5 0 0,5 0 0,-3 0 0,3 2 0,0-1 0,0 0 0,0-1 0,2 2 0,-2-1 0,3 2 0,-2-2 0,2 2 0,-2 2 0,2-1 0,-5 3 0,5-3 0,-7 0 0,5 3 0,-5-3 0,2 5 0,-2-4 0,3 3 0,-4 2 0,-1-2 0,0 5 0,-4-5 0,3 7 0,-1-3 0,0 3 0,1 0 0,-2 1 0,1-4 0,2 2 0,0-1 0,1 1 0,1 1 0,1 0 0,-3 0 0,5-3 0,-4 2 0,3-2 0,-1 0 0,3 0 0,-1-1 0,0-1 0,1 1 0,1-2 0,-1 0 0,4-2 0,-4 1 0,3-1 0,-1 4 0,2-2 0,0 2 0,0-4 0,0 1 0,0-1 0,0 2 0,0 0 0,0-3 0,2 3 0,0-3 0,3 1 0,1 2 0,1-5 0,0 3 0,1-3 0,-3 0 0,3 1 0,-3-1 0,3 0 0,-1 0 0,2 1 0,0-1 0,-3 1 0,5-1 0,-4-2 0,1 0 0,1 0 0,-5-2 0,5 2 0,-5-2 0,5 0 0,-5 0 0,3 0 0,-1 0 0,-2 2 0,3-1 0,-1 0 0,-2-1 0,3 0 0,-3 0 0,0 0 0,0 0 0,0 0 0,0 0 0,2-4 0,-1 2 0,1-5 0,-2 3 0,0-2 0,2-1 0,-1 1 0,1 0 0,-2 0 0,0 1 0,0-4 0,1 3 0,-1-3 0,1 0 0,-1 0 0,0 0 0,1 0 0,0-3 0,-1 2 0,1-1 0,-1 4 0,1-1 0,-1 1 0,-2-2 0,2 2 0,-3-2 0,2 3 0,-2-3 0,3 0 0,-4-2 0,2 1 0,0 2 0,-2-1 0,4 2 0,-3 1 0,3-3 0,-4 2 0,4-2 0,-1-2 0,1 1 0,1-4 0,0 4 0,-1-1 0,1-1 0,0 3 0,-1-3 0,-1 3 0,1-3 0,-2 3 0,3-3 0,0 1 0,-3-2 0,2 1 0,-1 1 0,-1-1 0,2 2 0,-3-1 0,3-5 0,-1 6 0,-1-6 0,2 5 0,-3 1 0,3-2 0,-3 3 0,1 0 0,-2 3 0,0-3 0,0 4 0,0-1 0,0 2 0,0 0 0,0 2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18:04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3851 70 24575,'-14'0'0,"0"0"0,-1 0 0,1 0 0,0 0 0,-5 0 0,0 0 0,-4 0 0,-1 0 0,-4 0 0,-1 0 0,-1 0 0,-8 0 0,12 0 0,-17 0 0,17 0 0,-13 0 0,10 0 0,0 0 0,-4 0 0,4 0 0,-5 0 0,-6 0 0,0-4 0,-1 3 0,-4-7 0,4 7 0,-5-8 0,6 8 0,0-3 0,6 0 0,5 3 0,-4-2 0,4-1 0,-5 3 0,4-3 0,-2 4 0,2-4 0,-4 3 0,5-3 0,-14 4 0,11-3 0,-8 2 0,12-3 0,4 4 0,-4 0 0,3 0 0,-3 0 0,5 0 0,-1 0 0,1 0 0,0 0 0,-1 0 0,1 0 0,-1 0 0,5-3 0,-4 2 0,8-2 0,-7 3 0,2 0 0,1 0 0,-4 0 0,4 0 0,0 0 0,-4 0 0,4 0 0,-11 0 0,9 0 0,-8 0 0,10 0 0,0 0 0,-4 0 0,4 0 0,-5 0 0,1 0 0,-1 0 0,-4 0 0,4 0 0,0 0 0,1 0 0,4 0 0,-5 0 0,5 0 0,1 0 0,-1 0 0,4 0 0,-7 0 0,6 0 0,-6 0 0,6 0 0,-6 3 0,7-2 0,-14 6 0,12-6 0,-8 2 0,11 0 0,0-2 0,-1 2 0,1-3 0,-4 0 0,2 0 0,-6 4 0,7-3 0,-8 2 0,8-3 0,-7 4 0,6-4 0,-2 4 0,-1-1 0,4-2 0,-7 3 0,6-4 0,-6 0 0,3 0 0,-1 3 0,-2-2 0,2 2 0,-3 0 0,-7-2 0,5 3 0,-1-4 0,8 0 0,0 0 0,2 3 0,-6-2 0,3 2 0,-5-3 0,1 0 0,-1 0 0,1 0 0,-1 0 0,1 0 0,4 0 0,-4 0 0,8 0 0,-8 0 0,8 0 0,-3 3 0,-1-2 0,4 2 0,-3-3 0,-1 0 0,4 0 0,-3 0 0,-7 3 0,8-2 0,-8 3 0,11-4 0,0 0 0,-1 3 0,1-2 0,0 2 0,3-3 0,-2 0 0,2 0 0,0 0 0,-3 0 0,7 0 0,-6 0 0,5 0 0,-2 0 0,0 0 0,-1 0 0,1 0 0,-4 0 0,3 0 0,0 0 0,-2 0 0,2 0 0,0 0 0,-5 0 0,8 0 0,-8 0 0,8 0 0,-2 0 0,4 0 0,-1 0 0,1 0 0,2 0 0,1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33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96 24575,'-7'0'0,"-1"0"0,3 0 0,-3 0 0,3 0 0,-1 0 0,-1 0 0,5-2 0,-6 4 0,7-2 0,-5 3 0,4 0 0,-3-2 0,1 0 0,0 1 0,0-1 0,0 4 0,0-2 0,1 3 0,1-1 0,1-1 0,0 0 0,-1 2 0,2 1 0,-2-1 0,2 3 0,-4-2 0,2 1 0,-3 1 0,1 0 0,-1 3 0,0-3 0,0 5 0,0 2 0,-2-1 0,2 3 0,-3-4 0,1 4 0,1-2 0,-1 1 0,0-2 0,1 0 0,-1-1 0,2-2 0,0 0 0,3-3 0,-2 0 0,1 0 0,1 0 0,0-3 0,2 3 0,-2-2 0,1 2 0,-1-1 0,0 1 0,2-2 0,-2 2 0,2-3 0,0 1 0,0-1 0,0-2 0,0 0 0,0 0 0,0 1 0,0-1 0,0 0 0,2 0 0,0-2 0,2 0 0,0-2 0,0 0 0,0 0 0,0 0 0,0 0 0,0 0 0,0 0 0,0 0 0,2 0 0,-1 0 0,1 0 0,-2 0 0,2 0 0,-1 1 0,3 0 0,-3 1 0,1 0 0,1-2 0,-3 4 0,2-4 0,1 2 0,-3-2 0,2 0 0,-2 0 0,4 0 0,-3 2 0,3-2 0,-4 2 0,1-2 0,-1 0 0,0 0 0,0 0 0,0 0 0,0 0 0,0 0 0,0 0 0,0 0 0,0 0 0,0 0 0,0 0 0,0 0 0,-2-2 0,2 2 0,-2-4 0,2 2 0,0-2 0,0-1 0,-1 1 0,0-2 0,-2 1 0,3-3 0,-2 3 0,0-3 0,2 1 0,-1-2 0,-1 0 0,2 0 0,-1 0 0,1 2 0,-2-1 0,2 1 0,-3 0 0,3-1 0,-4 3 0,2-4 0,0 3 0,-1-1 0,1-2 0,-1 5 0,0-3 0,1 1 0,-2 2 0,0-3 0,2 1 0,-2 1 0,2-1 0,0 2 0,-2 0 0,4 0 0,-4-3 0,2 3 0,0-2 0,-2-1 0,4 3 0,-3-5 0,2 4 0,-2-3 0,0 1 0,1 0 0,-1-1 0,2 1 0,-2-2 0,3 0 0,-4 2 0,2-1 0,0 1 0,-1 0 0,3-1 0,-4 1 0,2-4 0,-2 2 0,2-2 0,-1 4 0,1-2 0,-2 3 0,0-1 0,0-2 0,0 5 0,0-5 0,0 5 0,0-3 0,0 1 0,0 1 0,0-3 0,0 1 0,0 0 0,0-1 0,0 1 0,0-2 0,0 2 0,0 1 0,0 2 0,0 0 0,0 0 0,0-1 0,0 1 0,0 0 0,0 0 0,0 0 0,0 0 0,0 0 0,0 0 0,-2 1 0,-3 2 0,1 1 0,-7 0 0,7 0 0,-2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35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1 24575,'-7'0'0,"-2"0"0,3 0 0,-1 2 0,-4 0 0,3 5 0,-3-4 0,2 5 0,0-5 0,0 5 0,0-3 0,2 4 0,0-5 0,1 1 0,1-2 0,1 2 0,0-1 0,2 3 0,0-3 0,-2 2 0,3-1 0,-3 1 0,4-2 0,-4 0 0,4 0 0,-4 0 0,4 0 0,-2 0 0,0 0 0,2 0 0,-4 0 0,4 0 0,-4 0 0,3 0 0,0 0 0,1 0 0,0 3 0,0-3 0,0 2 0,-2 2 0,1 0 0,-1 2 0,2-1 0,-2 0 0,2 3 0,-5 0 0,5 0 0,-5 2 0,5-2 0,-2 3 0,0-3 0,1 0 0,-3-4 0,4 4 0,-2-5 0,2 4 0,-2-4 0,1 2 0,-1 0 0,2-2 0,-2 1 0,2-3 0,-2 3 0,2-3 0,0 1 0,0-2 0,0 0 0,0 2 0,0-2 0,0 2 0,0-2 0,0 0 0,0 0 0,1-1 0,2-2 0,1-5 0,0 2 0,0-7 0,0 4 0,1-3 0,1 3 0,1-1 0,0-1 0,1 2 0,-1-3 0,2 1 0,0 0 0,-2-2 0,2 4 0,-2-3 0,-1 3 0,3-2 0,-5 3 0,3-2 0,-1 1 0,-1-2 0,1 3 0,-2-2 0,0 1 0,1-1 0,-1 2 0,0 0 0,0-3 0,0 3 0,0-3 0,-2 3 0,2 0 0,-3 0 0,2 0 0,-1 0 0,1 0 0,0 0 0,-2 0 0,0 0 0,-1-1 0,2-1 0,-1 2 0,1-3 0,-2 3 0,0 0 0,0 0 0,0 0 0,0 0 0,0 0 0,0 0 0,0-1 0,0 1 0,0 0 0,0-2 0,0 1 0,-2-3 0,0 3 0,-3-1 0,1 2 0,2-3 0,-2 3 0,2-2 0,0 1 0,0 1 0,0 2 0,2 0 0,-2 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42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1 24575,'-9'0'0,"1"0"0,4 0 0,-2 0 0,1 0 0,-1 0 0,1 0 0,-1 0 0,2 0 0,-3 0 0,3 0 0,0 2 0,0 0 0,0 2 0,-2 0 0,3 0 0,-3 0 0,4-1 0,-2 0 0,-1 0 0,1 1 0,0-2 0,0 1 0,0 0 0,-2 1 0,1 0 0,-1 0 0,2 0 0,0 0 0,-1 3 0,-1-3 0,1 5 0,-2-2 0,1 2 0,1 0 0,-2 0 0,1-1 0,1 1 0,-2 0 0,0 3 0,2-3 0,-2 3 0,0-1 0,2-1 0,-4 2 0,4-4 0,-1 1 0,1 0 0,-1 0 0,1 0 0,-2 0 0,3-2 0,-1 1 0,1-3 0,0 3 0,2-3 0,-2 1 0,3 0 0,-2-1 0,2 1 0,-3-2 0,4 0 0,-2 2 0,2-1 0,0 3 0,0-3 0,0 3 0,0-1 0,0 2 0,0 0 0,0 0 0,0 6 0,0-4 0,0 5 0,0-8 0,0 1 0,0 0 0,0 0 0,0 0 0,0 0 0,0 0 0,0 0 0,2-2 0,0 1 0,3-3 0,-1 3 0,0-1 0,1 0 0,-1 1 0,0-3 0,0 3 0,1-3 0,-1 3 0,2-1 0,1-1 0,-1 0 0,0-2 0,-2 1 0,0-1 0,0-2 0,3 2 0,-3-4 0,2 2 0,-2 0 0,1-2 0,-1 2 0,0-2 0,0 0 0,0 0 0,0 0 0,0 0 0,0 0 0,0 0 0,0 0 0,0 0 0,0 0 0,0 0 0,0 0 0,0-2 0,0 0 0,0-4 0,0 1 0,1-1 0,-1 0 0,0 1 0,0-4 0,1 5 0,-1-3 0,0 3 0,0-2 0,0 1 0,0-1 0,0 2 0,0 0 0,1 0 0,-1 0 0,0 0 0,0 0 0,-2-1 0,1 1 0,0 0 0,-1 0 0,2 0 0,-2-2 0,0 2 0,0-2 0,0 2 0,-2-1 0,4 1 0,-4 0 0,2 0 0,-2 0 0,0 0 0,2 0 0,-2 0 0,2-3 0,-2 3 0,0-3 0,0 3 0,0-2 0,0 1 0,0-1 0,0 2 0,0 0 0,0 0 0,0 0 0,0 0 0,0 0 0,0-3 0,0 3 0,0-3 0,0 3 0,0 0 0,0 0 0,0 0 0,0 0 0,0-2 0,0 1 0,0-1 0,0-1 0,0 3 0,0-5 0,0 2 0,0-2 0,0 3 0,0-3 0,0 2 0,0-2 0,0 0 0,2-2 0,-1 1 0,3-4 0,-3 4 0,1-4 0,0 2 0,1-9 0,-1 1 0,3-2 0,-3 5 0,1 2 0,2 0 0,-3 3 0,1 0 0,1 3 0,-2 0 0,1 2 0,0 1 0,-2 2 0,1 0 0,0 0 0,-2 2 0,2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44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1 24575,'-9'0'0,"1"0"0,1 0 0,1 0 0,-1 0 0,-4 0 0,5 0 0,-2 0 0,1 0 0,3 0 0,-5 0 0,5 0 0,-5 0 0,6 4 0,-5-1 0,5 1 0,-1 2 0,-2-3 0,3 2 0,-3-2 0,2 2 0,0-1 0,-1 3 0,1-3 0,0 0 0,2 0 0,-2 0 0,2 0 0,-2 0 0,2 0 0,-2 0 0,3 0 0,-2 0 0,2 0 0,-2 0 0,0 0 0,1 0 0,-2 0 0,4 0 0,-4 2 0,2 1 0,-1 5 0,-1-3 0,1 5 0,-3-4 0,0 4 0,0-2 0,-1 7 0,1-3 0,-1 2 0,2-3 0,3 0 0,-3-3 0,3 2 0,-1-2 0,-1 0 0,3 0 0,-3-4 0,4-1 0,-2 2 0,2-5 0,0 2 0,0-1 0,0-1 0,0 0 0,0 0 0,0 0 0,0 0 0,0 0 0,0 0 0,2-2 0,0 0 0,2 0 0,2-2 0,-1 2 0,3 0 0,-3-2 0,3 2 0,-3 0 0,3-1 0,-3 0 0,1-1 0,0 0 0,-1 0 0,1 0 0,-2 0 0,2 0 0,-1 0 0,1 0 0,0-2 0,-1-2 0,3-1 0,-3-1 0,1 1 0,-2 1 0,0 0 0,3 0 0,-1-4 0,1 2 0,-1-2 0,-2 4 0,0 0 0,0-2 0,0 1 0,1-1 0,-1-1 0,0 3 0,0-2 0,0-1 0,-1 0 0,1 1 0,-2-3 0,0 2 0,2-2 0,-1 0 0,-1 0 0,2 0 0,-3 2 0,1-1 0,-2 1 0,0 0 0,0-1 0,0 3 0,0-5 0,0 5 0,0-5 0,0 5 0,0-3 0,0 3 0,0-1 0,0-1 0,0 3 0,0-3 0,0 1 0,0-1 0,2-2 0,-2 2 0,4-1 0,-1 1 0,1-2 0,-1 0 0,0 2 0,-2 1 0,1 2 0,-1 0 0,0 0 0,1 0 0,-2 1 0,0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47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0 24575,'-6'0'0,"0"0"0,2 0 0,-3 0 0,3 0 0,-3 2 0,1-1 0,1 0 0,-1 1 0,2-1 0,0 2 0,-2 0 0,1-1 0,1 2 0,-2-2 0,3 4 0,-6 1 0,6 0 0,-3-1 0,6-2 0,-6 3 0,3-3 0,-1 2 0,-2 1 0,5-3 0,-5 5 0,4-5 0,-3 5 0,1-3 0,-1 1 0,1 2 0,0-3 0,-3 1 0,2 2 0,-1-2 0,1 2 0,0 0 0,1-1 0,-1 1 0,1-2 0,0 2 0,-1-3 0,3 3 0,-2 0 0,1 0 0,1 0 0,-2 0 0,1 3 0,0-3 0,-1 5 0,1-2 0,0 0 0,-1 3 0,3-6 0,-3 3 0,4-1 0,-2-1 0,0 1 0,1-4 0,-1 1 0,2-1 0,0 2 0,0-3 0,0 0 0,0-2 0,0 0 0,0 0 0,0 0 0,0 0 0,2-1 0,0-2 0,4 1 0,-1-1 0,3 1 0,-3-2 0,1 0 0,0 0 0,-1 0 0,3 0 0,-3 0 0,1 0 0,-2 0 0,3 0 0,-3 0 0,2 0 0,-2 0 0,0 0 0,0 0 0,1-2 0,-1 0 0,0-2 0,0 0 0,0 0 0,0 1 0,0 0 0,0 0 0,0-1 0,0 2 0,0-2 0,0 2 0,0-2 0,0 2 0,-2-2 0,2 2 0,-2-2 0,2-1 0,0 1 0,-2 0 0,2 0 0,-2 0 0,2 0 0,-1 0 0,0 0 0,0-4 0,-1 3 0,2-4 0,-2 3 0,0 2 0,2-5 0,-3 4 0,3-1 0,-4 0 0,2 1 0,0-1 0,-2 0 0,2 1 0,-2-1 0,0 2 0,0-1 0,0 1 0,0 0 0,0 0 0,0 0 0,0 0 0,0 0 0,0 0 0,2 0 0,-2 0 0,2-1 0,-2 1 0,0 0 0,0 0 0,0 0 0,0-2 0,0 1 0,0-3 0,2 3 0,-2-3 0,4 1 0,-3-2 0,3 0 0,-4 0 0,4 0 0,-4 0 0,4 0 0,-3 0 0,1 0 0,0 0 0,-2 2 0,4-2 0,-3 3 0,3-5 0,-4 1 0,2 2 0,0 1 0,-2 3 0,2 0 0,-2 0 0,2 2 0,-2-2 0,2 4 0,-2-2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7:08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67 24575,'0'8'0,"-4"-3"0,3 3 0,-3-6 0,2 7 0,2-5 0,-7 7 0,6-3 0,-5 3 0,1 1 0,0-3 0,-2 5 0,2-2 0,0 6 0,-3-2 0,3 1 0,-2-2 0,-1 0 0,3-3 0,-2 2 0,2-2 0,0 3 0,1-3 0,-1-1 0,0 1 0,1-3 0,-1 3 0,0-3 0,3 2 0,-2-1 0,1 1 0,1-2 0,0 0 0,0 0 0,1-2 0,-1 1 0,2-3 0,0 3 0,0-3 0,0 1 0,0-2 0,0 0 0,0 0 0,0 0 0,2 0 0,0 0 0,2 0 0,0 0 0,3 1 0,-3-3 0,5 0 0,-3-2 0,1 0 0,1 0 0,-1 0 0,0 0 0,1 0 0,-3 0 0,3 0 0,-1 0 0,0-2 0,1 2 0,-3-4 0,3 2 0,-3-3 0,1 1 0,-2 0 0,2 0 0,-1 0 0,1-3 0,-2 4 0,3-5 0,-3 5 0,3-1 0,-3 0 0,0 2 0,0-2 0,0 0 0,0 0 0,0 0 0,0 0 0,0-1 0,0 1 0,-2-2 0,2 1 0,-2-3 0,1 3 0,1-3 0,-4 1 0,4-2 0,-3 0 0,0 0 0,-1 0 0,0 0 0,0 0 0,0 0 0,0 0 0,0 0 0,0 0 0,0 2 0,0-1 0,0 1 0,0-2 0,0 2 0,0-1 0,0-2 0,0 1 0,0-10 0,2 9 0,-1-6 0,1 7 0,-2-2 0,2 1 0,-2-1 0,2 2 0,0 0 0,-1-3 0,1 2 0,-2-1 0,2-1 0,-1 3 0,1-3 0,-2 3 0,0 0 0,0 2 0,0-1 0,0 3 0,0-1 0,0 2 0,0 0 0,0-1 0,0 1 0,-2 2 0,2 0 0,-2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7:11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0 24575,'-11'5'0,"2"-1"0,1 1 0,1-1 0,0 0 0,-1 3 0,3-5 0,-4 6 0,5-5 0,-2 2 0,-1 0 0,4-2 0,-2 2 0,2-2 0,-3 0 0,1 3 0,-1-1 0,2 1 0,-1-2 0,1 0 0,0 2 0,0-1 0,0 1 0,1-2 0,0 0 0,0 0 0,-1 0 0,2 2 0,-2-1 0,2 1 0,0-2 0,-2 0 0,4 2 0,-4-1 0,4 1 0,-2 1 0,0-3 0,2 4 0,-2-3 0,2 3 0,-2-1 0,1 2 0,-1 0 0,2 0 0,-2 0 0,2-2 0,-2 1 0,2-1 0,0 2 0,-2-2 0,1 1 0,0-1 0,1 0 0,0 1 0,0 1 0,-2 0 0,1-1 0,-1-1 0,2-1 0,0-1 0,0 1 0,0-2 0,0 0 0,0 0 0,0 0 0,0 0 0,0 0 0,2-2 0,0 0 0,2-2 0,0 0 0,0 0 0,0 0 0,0 0 0,0 0 0,0 0 0,0 0 0,0 0 0,0 0 0,1 0 0,1-2 0,-2 2 0,3-4 0,-3 3 0,0-2 0,0 2 0,0-3 0,0 4 0,0-4 0,0 4 0,0-4 0,0 2 0,0 0 0,0-2 0,0 4 0,0-4 0,0 3 0,0-2 0,0 1 0,0-1 0,-2 0 0,2 0 0,-2-1 0,2 0 0,0 0 0,-1 0 0,0 0 0,-2 0 0,2 0 0,-2 0 0,2-1 0,-2-1 0,2 1 0,-2-1 0,1 0 0,-1 1 0,0-1 0,2 2 0,-2-2 0,1 1 0,-2-1 0,2 2 0,-2-3 0,2 3 0,-2-3 0,0 3 0,0-2 0,0 1 0,0-1 0,0 0 0,0 1 0,0-1 0,0 2 0,0 0 0,0-3 0,0 3 0,0-5 0,0 5 0,0-5 0,0 5 0,0-5 0,0 4 0,-2-3 0,1 3 0,-1-1 0,2 2 0,-2 0 0,2 0 0,-2 0 0,0 1 0,0 3 0,-4 3 0,3-1 0,-1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7:13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435 87 24575,'-6'0'0,"-3"0"0,0 0 0,-3 0 0,-3 0 0,0 0 0,0 0 0,-2 0 0,-2 0 0,1 0 0,0 0 0,0 0 0,5 2 0,-7 3 0,10-2 0,-5 6 0,6-6 0,-2 6 0,1-2 0,-2 5 0,0-2 0,5-1 0,-4 0 0,4-2 0,-2 2 0,0-1 0,0 1 0,2 0 0,-2-2 0,4 2 0,-1-2 0,1-1 0,1 3 0,0-5 0,-1 5 0,1-2 0,-1 2 0,1-3 0,2 3 0,-2-2 0,1 1 0,1 1 0,-2 0 0,3 3 0,-3-3 0,4 5 0,-4-4 0,3 4 0,-3-2 0,3 3 0,-3 0 0,3-1 0,-3 1 0,3 9 0,-1-7 0,2 8 0,0-11 0,0 1 0,0-3 0,0 2 0,0-4 0,0 4 0,0-5 0,0 3 0,0-3 0,0-2 0,0 1 0,2-1 0,-1 2 0,2-3 0,0 3 0,1-2 0,1 2 0,-1-3 0,0 3 0,0-5 0,1 2 0,1 3 0,0-4 0,1 3 0,-1-4 0,0 0 0,1 1 0,0-1 0,1 0 0,-1-1 0,2 1 0,-2-4 0,1 2 0,-1-2 0,2 0 0,0 0 0,-2 2 0,1-2 0,-1 2 0,0-2 0,1 0 0,-4 0 0,5 0 0,-5 0 0,5 0 0,-5 0 0,3-2 0,1-6 0,-1 0 0,2-5 0,0 4 0,-4 0 0,3 0 0,-3 0 0,3 0 0,-3 2 0,4-1 0,-5 1 0,3 0 0,-3 1 0,2-1 0,-1 3 0,1-5 0,-2 2 0,1 1 0,-1-3 0,0 2 0,1 1 0,-1-3 0,0 2 0,1 0 0,-1-5 0,-2 6 0,0-6 0,-2 5 0,2 0 0,-1-1 0,0 3 0,-1-3 0,0 3 0,0-3 0,0 1 0,0 0 0,0-2 0,0 5 0,0-5 0,0 3 0,0-6 0,0 2 0,0-4 0,2 2 0,-1-6 0,1 3 0,0-3 0,-1 0 0,3 0 0,-3-1 0,4-8 0,-2 10 0,-1-7 0,3 9 0,-5 0 0,5 3 0,-5-2 0,2 4 0,0-4 0,-1 4 0,1-4 0,-2 5 0,2-3 0,-2 1 0,2 1 0,1-4 0,-3 4 0,4-1 0,-3 2 0,3 0 0,-2 0 0,1 0 0,1 2 0,-4 0 0,2 3 0,-2 2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7:16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141 105 24575,'-7'0'0,"1"0"0,2 0 0,0 0 0,0 2 0,0 0 0,-2 0 0,3 4 0,-3-3 0,4 3 0,-1-2 0,0-2 0,0 2 0,1-2 0,-1 0 0,0 4 0,1-3 0,-2 3 0,3-2 0,-2 0 0,0 2 0,-1-1 0,0 1 0,0 0 0,1-1 0,1 3 0,-2-1 0,3 5 0,-5-3 0,4 5 0,-1-2 0,-1 3 0,1 0 0,0 0 0,-1-1 0,1-2 0,0 2 0,-1-1 0,4 1 0,-5-2 0,5 0 0,-2-1 0,2-1 0,0 2 0,0-6 0,0 3 0,0-3 0,0 3 0,0 0 0,0-2 0,0 1 0,0-3 0,0 3 0,0-3 0,0 1 0,0-2 0,0 0 0,0 0 0,0 0 0,2 0 0,0 1 0,2-1 0,0-2 0,0 1 0,0-2 0,0 2 0,0-2 0,2 1 0,-1-2 0,1 0 0,0 0 0,-1 0 0,3 0 0,-3 0 0,3 0 0,-3 0 0,1 0 0,0-2 0,-1-1 0,1-1 0,0 0 0,3-2 0,-2 1 0,1-1 0,-2 1 0,-1 1 0,1 0 0,-2 0 0,0 0 0,0 0 0,0 0 0,0-1 0,0 1 0,1-2 0,-1 1 0,0-1 0,0 0 0,0 1 0,-1-1 0,1 0 0,-4 1 0,4-1 0,-4-1 0,4 3 0,-4-5 0,2 1 0,-2-2 0,0-1 0,0 2 0,0 3 0,0-3 0,0 2 0,0-2 0,0 2 0,0-1 0,0 1 0,0-2 0,0 0 0,0 0 0,0 0 0,0 0 0,0 0 0,2 0 0,-1-2 0,1 1 0,-2-2 0,0 3 0,0 0 0,0 0 0,0 0 0,0 0 0,0-4 0,0 3 0,0-3 0,2 4 0,-2 0 0,4 0 0,-3 0 0,3-2 0,-4 3 0,2-3 0,0 4 0,-1-2 0,3 3 0,-4-3 0,2 5 0,-2-5 0,0 4 0,0-1 0,0 2 0,0 0 0,-2 2 0,2 0 0,-2 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7:18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0 24575,'-9'0'0,"0"0"0,0 0 0,0 0 0,-3 0 0,2 0 0,-1 0 0,-4 0 0,5 0 0,-5 0 0,4 0 0,1 0 0,-1 0 0,-1 0 0,5 0 0,-4 2 0,4 1 0,0 1 0,-2 1 0,3 1 0,-1-1 0,-2 3 0,3-3 0,-2 3 0,0-3 0,1 2 0,0-1 0,1-1 0,-1 1 0,3-2 0,-3 1 0,3-1 0,-2 0 0,1 0 0,-1 0 0,2 0 0,0 0 0,0 0 0,0 0 0,-1 0 0,3 1 0,-2-1 0,2 0 0,0 0 0,-2 0 0,2 2 0,-1-1 0,-1 3 0,2-1 0,-1 2 0,-1 0 0,2-1 0,-3 1 0,3 3 0,-2-2 0,1 4 0,-2-5 0,3 5 0,-2-2 0,1 0 0,0 3 0,-1-2 0,2 0 0,-1 0 0,1-7 0,2 3 0,0-3 0,0 1 0,0 2 0,0-3 0,0 3 0,0 0 0,0 0 0,0 0 0,0 0 0,0 0 0,0 0 0,0 2 0,0-1 0,0 2 0,2-4 0,1 8 0,1-5 0,1 4 0,-1-6 0,0-2 0,1 1 0,-3-1 0,2 2 0,-2-2 0,3 1 0,-3-3 0,2 1 0,-2 0 0,2-1 0,-1 1 0,0-4 0,0 0 0,1-2 0,0 0 0,0 0 0,0 0 0,0 0 0,2 0 0,-1 0 0,3 0 0,-3 0 0,3 0 0,-1 0 0,2 0 0,0 0 0,-3-2 0,3 0 0,-2-1 0,2-1 0,3 0 0,-4-1 0,5-2 0,-7 5 0,1-2 0,2 2 0,-5-2 0,2 1 0,1-1 0,-3 2 0,2-2 0,-2 0 0,0-1 0,1 1 0,-1-2 0,-2 1 0,2-1 0,-2 2 0,2-2 0,-1 1 0,2-5 0,-4 5 0,5-6 0,-5 5 0,3-3 0,-4 2 0,4-4 0,-3 5 0,1-7 0,-2 5 0,0-1 0,0 1 0,0 1 0,0-2 0,0 0 0,0 2 0,2-2 0,-2 3 0,2-1 0,-2-2 0,0 5 0,0-5 0,0 2 0,0 1 0,0-3 0,0 2 0,0-6 0,0 3 0,2-3 0,-1 2 0,3 1 0,-4-1 0,4 2 0,-1 0 0,-1-1 0,2 1 0,-1 0 0,-1 0 0,2 0 0,-3 0 0,3 0 0,-2 0 0,1 3 0,1-3 0,-4 2 0,4-2 0,-3 3 0,3-3 0,-4 2 0,2-2 0,0-2 0,-2 2 0,2-2 0,-2 4 0,0-1 0,0 3 0,0-3 0,0 3 0,0-1 0,-2 4 0,0 0 0,0 2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18:10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8739 54 24575,'-14'0'0,"-9"0"0,2 0 0,-7 0 0,4 0 0,1 0 0,4 0 0,-4 0 0,11 0 0,-5 0 0,6 0 0,0 0 0,-2 0 0,2 0 0,-8 0 0,4 0 0,-7 0 0,2 0 0,1 0 0,1 0 0,-1 0 0,4 0 0,-3 0 0,-1 0 0,4 0 0,-4-4 0,1 4 0,3-4 0,-4 4 0,5-3 0,3 2 0,-2-5 0,2 5 0,0-2 0,-2 3 0,5 0 0,-5 0 0,2 0 0,-3 0 0,0 0 0,-1 0 0,-3 0 0,3 0 0,-8 0 0,8 0 0,-8 0 0,8 0 0,-7 0 0,2 0 0,1 0 0,-4 0 0,4 0 0,-4 0 0,-1 0 0,1 0 0,-1 0 0,-4 0 0,-3 0 0,1 0 0,1 0 0,5 0 0,5 3 0,0-2 0,1 5 0,3-5 0,-8 6 0,8-6 0,-3 3 0,-1-1 0,4-2 0,-7 2 0,6 1 0,-2-4 0,0 3 0,2 1 0,-6-4 0,6 7 0,-2-6 0,0 2 0,2-3 0,-2 0 0,4 0 0,-1 0 0,-5 3 0,4-2 0,-5 2 0,10-3 0,-2 0 0,2 0 0,-3 0 0,0 0 0,-1 0 0,1 0 0,0 0 0,-1 0 0,1 0 0,0 0 0,-1 0 0,-3 0 0,3 0 0,-4 0 0,5 0 0,0 0 0,-5 0 0,4 0 0,-14 0 0,8 0 0,-4 0 0,2 0 0,8 0 0,-8 0 0,8 0 0,-7 0 0,2 0 0,-3 0 0,-1 0 0,1 0 0,0 0 0,-1 0 0,1 3 0,-1-2 0,-4 3 0,3-4 0,-3 0 0,0 0 0,-1 0 0,-5 0 0,0 0 0,0 0 0,0 0 0,4 0 0,-3 0 0,9 0 0,-4 0 0,4 0 0,-6 0 0,13 0 0,-7 0 0,17 0 0,-11 0 0,6 0 0,-10 0 0,7 0 0,-8 0 0,8 0 0,-8 0 0,8 0 0,-7-4 0,6 3 0,-6-2 0,3-1 0,-1 3 0,-2-2 0,6 0 0,-2 2 0,4-2 0,-1 3 0,-3 0 0,3-4 0,-4 4 0,5-4 0,0 4 0,0-3 0,-1 2 0,1-5 0,0 5 0,-1-2 0,1 3 0,-4-4 0,2 4 0,-2-4 0,4 1 0,-1 2 0,-3-6 0,3 7 0,-4-4 0,1 1 0,3 2 0,-4-3 0,5 4 0,0-3 0,-5 2 0,4-2 0,-10 3 0,5 0 0,-1-3 0,2 2 0,1-2 0,-1 3 0,-1 0 0,-2 0 0,2 0 0,-3 0 0,0-4 0,3 3 0,-2-2 0,2 3 0,1 0 0,-3 0 0,2 0 0,-3 0 0,3 0 0,-2 0 0,3 0 0,-5 0 0,5 0 0,-4 0 0,4 0 0,0 0 0,-10 0 0,8 0 0,-5 0 0,8 0 0,3 0 0,-3 0 0,3 0 0,-4 0 0,5 0 0,-4 0 0,2 0 0,-2 0 0,4 0 0,-1 0 0,-3 0 0,3 0 0,-4 0 0,5 0 0,0 0 0,-5 0 0,4 0 0,-3 0 0,-1 0 0,4 0 0,-14 0 0,12 0 0,-7 0 0,5 0 0,4 0 0,-3 0 0,-1 0 0,4 0 0,-8 0 0,8 0 0,-7 0 0,6 0 0,-6 0 0,3 0 0,-1 0 0,-2 0 0,6 0 0,-6 0 0,7 0 0,-8 0 0,8 0 0,-3 0 0,-1 0 0,4 0 0,0 0 0,5 0 0,4 0 0,-4 0 0,-1 0 0,-4 0 0,-3 0 0,3 0 0,-8 0 0,8 0 0,-3 0 0,3 0 0,1 0 0,3 0 0,-2 0 0,5 0 0,-2 0 0,0 0 0,3 0 0,-3 0 0,0 0 0,3 0 0,-3 0 0,3 0 0,1 0 0,-1 0 0,1 0 0,-4 0 0,2 0 0,-8 0 0,4 0 0,-1 0 0,-1 0 0,3 0 0,1 0 0,0 0 0,0 0 0,2 0 0,-2 0 0,0 0 0,3 0 0,-3 0 0,0 0 0,3 0 0,-7 0 0,7 0 0,-7 0 0,4 0 0,-5 0 0,-3 0 0,3 0 0,-8 0 0,4 0 0,-15 0 0,8 0 0,-8 0 0,6 0 0,3 0 0,-8 0 0,4 0 0,-5 0 0,0 0 0,0 0 0,-6 0 0,5 0 0,-4 0 0,5 0 0,0 0 0,0 0 0,0 0 0,4 0 0,-3 0 0,9 0 0,-4 0 0,4 0 0,-10 3 0,8-2 0,-12 3 0,13-4 0,-3 0 0,4 0 0,1 0 0,0 0 0,-1 0 0,1 0 0,-1 0 0,1 0 0,-1 0 0,1 0 0,-1 0 0,1 0 0,0 0 0,3 0 0,-2 0 0,6 0 0,-6 0 0,7 0 0,-4 0 0,5 0 0,0 0 0,-1 0 0,1 0 0,-4 0 0,-8 0 0,5 0 0,-8 0 0,10 0 0,0 0 0,-4 0 0,8 0 0,-8 0 0,4 3 0,-4-2 0,-1 2 0,1-3 0,-1 4 0,1-3 0,-5 2 0,-2-3 0,1 0 0,-4 0 0,8 0 0,-3 0 0,5 0 0,-1 0 0,1 0 0,4 0 0,-4 0 0,8 0 0,-6 0 0,6 0 0,4-3 0,1 3 0,3-3 0,-8 3 0,-4 0 0,-4 0 0,-1 0 0,5 0 0,-4 0 0,4 0 0,-4 3 0,3-2 0,-2 2 0,6 1 0,-2-4 0,4 4 0,0-4 0,3 0 0,-3 0 0,3 3 0,1-2 0,-4 2 0,3-3 0,0 0 0,-2 0 0,2 0 0,-3 0 0,3 0 0,-2 0 0,2 0 0,-4 0 0,1 0 0,0 0 0,0 0 0,-5 3 0,4-2 0,-8 2 0,8-3 0,-7 0 0,6 0 0,-6 0 0,3 0 0,-5 0 0,5 0 0,-4 0 0,4 0 0,0 0 0,-4 0 0,8 0 0,-8 0 0,8 4 0,-3-4 0,-1 4 0,4-4 0,-14 0 0,8 0 0,-8 0 0,9 0 0,-2 0 0,6 0 0,-6 3 0,7-2 0,-4 2 0,1-3 0,3 0 0,-4 0 0,1 0 0,3 0 0,-4 0 0,5 0 0,3 0 0,-2 0 0,2 0 0,0 0 0,1 0 0,3 0 0,1 0 0,-1 0 0,4-3 0,-3 3 0,2-3 0,1 0 0,-3 2 0,5-5 0,-2 3 0,3-1 0,0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7:21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 42 24575,'-2'9'0,"-3"-1"0,0 1 0,-1 0 0,-1-2 0,2 2 0,-1-4 0,3 3 0,-3-3 0,5 3 0,-4-3 0,2-1 0,-1 2 0,-2-1 0,1 0 0,-1 1 0,-1-4 0,3 2 0,-7 3 0,3-2 0,-3 4 0,2-4 0,-3 4 0,4-2 0,-3 2 0,4 0 0,-2 2 0,0-1 0,0 2 0,1-1 0,2-1 0,-1 1 0,2-2 0,-2 0 0,3 0 0,-1 0 0,1 0 0,0-2 0,-1 1 0,1-1 0,-1 0 0,3 1 0,-2-1 0,2-1 0,-1 3 0,0-5 0,0 5 0,1-5 0,-2 5 0,1-2 0,1-1 0,-2 3 0,3-3 0,-1 1 0,2-1 0,0 1 0,0-3 0,0 5 0,0-5 0,0 2 0,0-1 0,0 1 0,0-2 0,0 3 0,0-1 0,0-2 0,0 3 0,0-3 0,2 4 0,0-1 0,3 1 0,-1 1 0,0-5 0,0 5 0,1-2 0,-1-1 0,0 3 0,1-5 0,1 5 0,-1-5 0,3 3 0,-3-1 0,3-1 0,-3 1 0,3-1 0,-3-1 0,3-2 0,-3 2 0,3-2 0,-1 0 0,0 2 0,1-3 0,-3 2 0,3-2 0,-3 2 0,1-2 0,0 1 0,1-2 0,-1 0 0,0 0 0,-2 0 0,0 0 0,0 0 0,0 0 0,0 0 0,0 0 0,0 0 0,0 0 0,1 0 0,-1 0 0,-2-2 0,1 1 0,0-2 0,1 0 0,0-1 0,0 0 0,0 0 0,0 0 0,0-2 0,0 1 0,1-3 0,-1 1 0,0-2 0,1 0 0,-1 0 0,1-3 0,-1 3 0,1-3 0,0 3 0,-1-3 0,1 3 0,-3-3 0,2 3 0,-1-2 0,0 1 0,-1-2 0,0 3 0,-2 0 0,4 0 0,-3 0 0,1 0 0,0 0 0,-2 0 0,4 0 0,-1-6 0,1 4 0,-1-4 0,1 6 0,-3 0 0,1-3 0,-2 5 0,0-7 0,0 7 0,0-5 0,0 3 0,0 0 0,0 0 0,0-3 0,0 3 0,0-3 0,0 3 0,0 0 0,0 2 0,0-1 0,0 3 0,0-1 0,0 0 0,0 1 0,0-3 0,0 1 0,0-6 0,0 3 0,0-3 0,0 4 0,0 0 0,0 0 0,0 0 0,0 2 0,0-2 0,2 3 0,-2-3 0,2 2 0,0-2 0,-2 5 0,2-3 0,-2 3 0,0 0 0,2 0 0,-1 0 0,1 0 0,-2 0 0,0 2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7:25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1 24575,'-9'0'0,"2"0"0,-2 0 0,5 0 0,-3 0 0,3 0 0,0 0 0,0 0 0,-2 0 0,1 0 0,-3 0 0,5 2 0,-3 0 0,2 2 0,-1-2 0,0 2 0,2-1 0,2 1 0,-4-2 0,4 1 0,-5 0 0,3-1 0,1 1 0,-1-2 0,2 3 0,-3-2 0,4 2 0,-2 0 0,0 0 0,2 0 0,-2 0 0,2 0 0,-2 0 0,2 0 0,-4 2 0,1 1 0,-1 2 0,1 0 0,-1 0 0,2 0 0,-3 0 0,3 2 0,-2-1 0,1 1 0,-1-2 0,-1 3 0,2-3 0,-1 3 0,2-3 0,-3 2 0,0-1 0,3 1 0,-2-2 0,1 0 0,1-2 0,-2 1 0,3-1 0,-1 0 0,0-1 0,2 0 0,-2-1 0,2 3 0,-2-3 0,2 3 0,-2-3 0,0 1 0,2-2 0,-4 4 0,3-3 0,-1 3 0,2-4 0,0 0 0,0 0 0,0 1 0,0-1 0,0 0 0,0 0 0,0 0 0,2 0 0,0-2 0,2 0 0,0-2 0,0 0 0,0 0 0,0 0 0,0 0 0,1 0 0,-1 0 0,0 0 0,2 0 0,-2 0 0,3 0 0,-1 0 0,-2 0 0,3 0 0,-3-2 0,0 1 0,0-2 0,0 1 0,0-1 0,0 0 0,0 0 0,0-1 0,0 2 0,0-2 0,0 2 0,0 0 0,0-2 0,0 4 0,0-4 0,0 4 0,2-6 0,-1 5 0,1-4 0,-2 4 0,-2-2 0,1 2 0,-2-3 0,2 2 0,0-2 0,1 0 0,-2 0 0,2 0 0,-2 0 0,0 0 0,2-1 0,-4-1 0,4 2 0,-4-3 0,4 1 0,-4 1 0,2-3 0,0 3 0,-1-3 0,0 3 0,-1-3 0,2 1 0,-1-2 0,1 2 0,-2-1 0,0 3 0,0-4 0,0 5 0,0-5 0,0 5 0,0-3 0,0 3 0,0 0 0,0 0 0,0 0 0,0 0 0,0 0 0,0 0 0,0 0 0,0-1 0,0 1 0,0 0 0,2 0 0,-2 0 0,2 0 0,-2 0 0,0 0 0,0 1 0,0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7:27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17 24575,'-7'0'0,"1"0"0,-1 0 0,1 0 0,-6 0 0,2 2 0,1-1 0,0 1 0,5-1 0,-5 2 0,5-1 0,-5 2 0,2-3 0,2 2 0,-3-2 0,6 1 0,-5-2 0,1 2 0,1 0 0,-3 0 0,3 2 0,-1-4 0,0 4 0,1-2 0,-1 3 0,2-1 0,0 0 0,0 0 0,1 0 0,0 0 0,2 0 0,-1 0 0,0 0 0,2 0 0,-2 2 0,2 1 0,-2 2 0,2 0 0,-2 0 0,-1 2 0,3-1 0,-2 4 0,-1-2 0,3 0 0,-4 2 0,3-4 0,-3 4 0,3-2 0,-1 3 0,0-1 0,1 1 0,-3-3 0,3 2 0,-3-1 0,4-1 0,-3-1 0,3-2 0,0 0 0,0 0 0,0 0 0,0 0 0,0-2 0,0 1 0,0-3 0,0 3 0,0-3 0,0 3 0,0-3 0,0 1 0,0 0 0,0-1 0,0 1 0,0-2 0,2 2 0,-1-2 0,2 0 0,-1-2 0,2-2 0,1 0 0,-1 0 0,0 0 0,0 0 0,0 0 0,2 0 0,1 0 0,2 0 0,0-2 0,0-2 0,-1-2 0,4-2 0,-2 0 0,1-1 0,-2 0 0,0 2 0,0-1 0,0 3 0,0-4 0,1 4 0,-2-1 0,2 1 0,-6 1 0,3 0 0,-3 0 0,0 1 0,0 0 0,0 0 0,0-1 0,0 0 0,0 0 0,-2 0 0,2 0 0,-4 0 0,4 0 0,-2 1 0,0 0 0,0 1 0,0-3 0,-2 1 0,2 0 0,-2 0 0,0 0 0,0-2 0,0 1 0,0-3 0,0 3 0,0-5 0,0 5 0,0-4 0,0 3 0,0 2 0,0-3 0,0 3 0,0 0 0,0-2 0,0 1 0,0-3 0,0 3 0,0-3 0,0 1 0,0-2 0,0 2 0,0-2 0,0 3 0,0-3 0,0 0 0,0 0 0,0 0 0,0 2 0,0-2 0,0-2 0,0 1 0,0 0 0,0 1 0,0 5 0,0-5 0,0 4 0,0-3 0,0 1 0,0 0 0,0-1 0,0 3 0,0-3 0,0 3 0,0-1 0,0 2 0,-2 1 0,2 2 0,-2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7:30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 24575,'-7'4'0,"-1"-3"0,4 7 0,-3-4 0,-2 3 0,4 0 0,-3-1 0,5 1 0,-6 2 0,4 0 0,-3 0 0,3-3 0,-2 3 0,1 0 0,1 1 0,-4 1 0,1 1 0,1-3 0,-2 5 0,4-1 0,-5 1 0,5-2 0,-4 2 0,4-4 0,-3 4 0,4-4 0,-1 4 0,-2-2 0,2 0 0,-2 2 0,2-4 0,0 1 0,1-2 0,1-2 0,-1-1 0,4-2 0,-4 0 0,4 0 0,-2 0 0,2 0 0,0 0 0,0 0 0,0 0 0,0 0 0,0 1 0,0-1 0,0 0 0,0 0 0,0 0 0,0 0 0,0 0 0,0 0 0,0 0 0,2 0 0,0 0 0,4 2 0,-2-2 0,2 0 0,-2 0 0,0-4 0,0 4 0,0-4 0,0 2 0,0-2 0,0 2 0,1-2 0,-1 2 0,0-2 0,0 0 0,0 0 0,0 0 0,0 0 0,0 0 0,0 0 0,0 0 0,0 0 0,0 0 0,0 0 0,0 0 0,0 0 0,0 0 0,0-2 0,0 2 0,0-4 0,0 2 0,0-2 0,0 0 0,0 0 0,1 0 0,-3 0 0,1 1 0,0 0 0,1 0 0,-2-1 0,1 0 0,0 0 0,-1 0 0,2 0 0,-4 0 0,4-3 0,-2 3 0,1-3 0,0 1 0,-2 2 0,3-3 0,-4 1 0,2-1 0,0-2 0,-2 2 0,4-1 0,-3 1 0,1-2 0,0 0 0,-2 2 0,2-1 0,-2 3 0,0-1 0,2 2 0,-2-3 0,2 3 0,-2-2 0,0 1 0,0 1 0,0 0 0,0 0 0,0 0 0,0 0 0,0 0 0,0 0 0,0 0 0,0-1 0,0 1 0,0 0 0,0 0 0,0 0 0,0 0 0,0 0 0,0-2 0,0 1 0,0-1 0,0-1 0,0 1 0,0-3 0,2 0 0,1 0 0,-1-3 0,2 2 0,-1-1 0,1 2 0,0 2 0,-1-2 0,0 5 0,0-2 0,-1 1 0,0 1 0,0 0 0,-2 0 0,2 0 0,-2 2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8:44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0 229 24575,'0'-9'0,"3"1"0,-3 2 0,6 0 0,-3-3 0,0-1 0,3 0 0,-3-5 0,4 4 0,-1-6 0,1 4 0,-1 1 0,0 2 0,1-2 0,-1 5 0,0-2 0,-1 3 0,-1 0 0,-2 0 0,1 0 0,0 1 0,0-1 0,2 2 0,-4-1 0,4 4 0,-2-1 0,3-1 0,0 3 0,0-3 0,-3 0 0,2 3 0,-2-3 0,3 3 0,0 0 0,0 0 0,-3-3 0,2 3 0,-2-3 0,3 3 0,0 0 0,0 0 0,0 0 0,2 0 0,-1 0 0,5 0 0,-5 0 0,5 0 0,-6 0 0,3 0 0,0 0 0,1 0 0,-1 0 0,0 0 0,0 0 0,-2 0 0,2 0 0,0 0 0,-3 0 0,3 0 0,-3 0 0,0 0 0,0 0 0,-1 0 0,1 0 0,0 0 0,0 0 0,0 0 0,-1 3 0,1-3 0,3 6 0,-2-3 0,2 1 0,-4 1 0,1-5 0,0 6 0,0-3 0,-3 3 0,0-1 0,-3 1 0,0 0 0,0 0 0,0 0 0,0-1 0,0 1 0,0 0 0,0 0 0,0 5 0,0-4 0,-3 5 0,-1-3 0,-2-3 0,0 3 0,0 0 0,-3-2 0,2 5 0,-2-5 0,3 2 0,-1 0 0,1-2 0,0 1 0,0-2 0,3 0 0,-2 0 0,2 0 0,-3-1 0,0 1 0,0 0 0,0 0 0,0 0 0,0-1 0,1-1 0,-1 1 0,0-2 0,0 3 0,0 0 0,3-1 0,-3-1 0,12-2 0,2-2 0,5 6 0,8-2 0,-8 6 0,4-1 0,-4-2 0,-1 3 0,1-4 0,0 0 0,-3 1 0,2-1 0,-2 0 0,-1 0 0,3 1 0,-5-2 0,5 2 0,-6-4 0,6 3 0,-5-6 0,5 6 0,-5-3 0,5 4 0,-6-4 0,6 3 0,-2-3 0,3 4 0,0-1 0,-1 1 0,1-1 0,0 0 0,0 1 0,3-1 0,-2 1 0,8 2 0,-7 1 0,3 0 0,-5 3 0,3-3 0,-2 0 0,3 3 0,-1-6 0,-2 5 0,2-1 0,1 2 0,-3-3 0,6 3 0,-7-3 0,4 4 0,-1-4 0,-2 2 0,6-1 0,-2 2 0,0 5 0,2-4 0,-1 8 0,2-7 0,2 7 0,-2-7 0,2 7 0,5 2 0,-5-3 0,2 6 0,-5-12 0,-2 2 0,0 0 0,2-2 0,-5 1 0,1-2 0,-3-1 0,0-1 0,-4-2 0,0-1 0,-3 0 0,5 9 0,-4-9 0,19 15 0,-14-15 0,18 13 0,-7-2 0,2 3 0,3 5 0,-5-4 0,6 5 0,-9-7 0,6 2 0,-11-3 0,6-2 0,-6 1 0,2-6 0,-3 7 0,-1-8 0,0 4 0,0-4 0,0-1 0,-4-2 0,3 2 0,-2-5 0,0 5 0,2-5 0,-5 5 0,5-5 0,-4 6 0,4-6 0,-5 5 0,5-5 0,-5 2 0,5-3 0,-5 3 0,5-2 0,-5 2 0,5-2 0,-6-1 0,6 3 0,-5-3 0,5 4 0,-6-5 0,6 5 0,-2-4 0,0 3 0,2 1 0,3-1 0,-4 1 0,7 2 0,-8-5 0,0 2 0,2-3 0,-3 0 0,4 4 0,0-3 0,-3 2 0,2 0 0,-6-3 0,6 4 0,-5-4 0,2 0 0,0 0 0,-3 0 0,3 0 0,-3-1 0,0 1 0,0 0 0,-1 0 0,-1 0 0,1-3 0,-2 2 0,3-2 0,0 3 0,-1 0 0,-1-3 0,-2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8:47.3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24575,'0'16'0,"0"0"0,0-6 0,0 2 0,0 1 0,6-2 0,-5 5 0,5-3 0,-4-2 0,-1 5 0,5-7 0,-3 8 0,4-7 0,-4 10 0,6-6 0,-4 3 0,4 0 0,-2-4 0,-1 3 0,-2-2 0,2 2 0,-2-3 0,-1 4 0,3-3 0,-3 2 0,1-3 0,2 0 0,-3-1 0,1 1 0,2 4 0,-3-3 0,4 2 0,-3-3 0,1 0 0,-4-1 0,5 1 0,-3 0 0,1 0 0,2 0 0,-3 0 0,1-1 0,1 1 0,-1 0 0,0 4 0,1-4 0,-4 4 0,5-1 0,-2-2 0,-1 2 0,3-3 0,-5 0 0,5 0 0,-3 0 0,1 3 0,1-2 0,-1 8 0,-1-8 0,3 9 0,-2-10 0,0 7 0,2-2 0,-5 3 0,5 0 0,-2 0 0,3 4 0,0-2 0,-3 6 0,3-2 0,-3-1 0,3 3 0,-3-2 0,3-1 0,-6 0 0,5-5 0,-2 0 0,0 0 0,2 0 0,1 9 0,1-6 0,2 6 0,-3-9 0,0-3 0,-1-2 0,1-3 0,-4 3 0,0 6 0,-3 15 0,0 1 0,0 14 0,-3-9 0,2 3 0,-3-4 0,4-6 0,0-4 0,0-7 0,0-4 0,0 0 0,0-4 0,0 4 0,0-8 0,0 8 0,0-8 0,0 4 0,0-4 0,0-1 0,0-2 0,0 2 0,0-5 0,0 2 0,0-4 0,0 1 0,0 3 0,0-2 0,0 2 0,0-4 0,0 1 0,0 0 0,0 0 0,0 0 0,0 2 0,0-2 0,0 3 0,0-3 0,-3-3 0,3 2 0,-6-4 0,6 1 0,-3-2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02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28 24575,'-7'0'0,"-2"0"0,5 0 0,-3-2 0,5 4 0,0-2 0,-2 2 0,3 2 0,-3-2 0,4 2 0,0 0 0,-2 0 0,2 0 0,-4 1 0,4 1 0,-2-2 0,-2 5 0,3-3 0,-5 3 0,4 0 0,-3 0 0,-2 3 0,2-3 0,-2 5 0,2-1 0,0 1 0,0-2 0,-1 0 0,0-1 0,2-3 0,0 3 0,1-4 0,-1-1 0,1 3 0,0-5 0,2 5 0,-3-3 0,4 3 0,-4 0 0,1 0 0,1 0 0,-2 0 0,1 0 0,1 0 0,-2 0 0,1-2 0,1 1 0,-2-1 0,4 0 0,-2-1 0,2-2 0,0 0 0,-4 0 0,7-1 0,-2-1 0,10 0 0,-1 0 0,4 5 0,-5-2 0,3 2 0,-5-3 0,1 1 0,-3-1 0,3 0 0,-3 0 0,1-1 0,-2 0 0,0 0 0,0-1 0,0 2 0,0-2 0,0 0 0,0 2 0,0-4 0,0 4 0,0-4 0,0 2 0,0-2 0,0 0 0,0 0 0,0 0 0,0 0 0,0 0 0,0-2 0,1-2 0,-3-1 0,2-3 0,-2 1 0,1-2 0,1 0 0,-2 0 0,1 0 0,1 0 0,-4-3 0,4 3 0,-3-3 0,1 3 0,0 0 0,-2 0 0,2 2 0,-2-1 0,0 1 0,2-2 0,-1-3 0,1 0 0,0-3 0,-2 1 0,5-4 0,-2 2 0,0-1 0,1 2 0,-3 0 0,1 3 0,0 0 0,-2 5 0,2-1 0,-2 3 0,0-1 0,0 2 0,0-4 0,0 1 0,0-2 0,0 0 0,0 3 0,0-3 0,0 2 0,0-2 0,0 5 0,0-3 0,0 3 0,0-2 0,0 1 0,0-1 0,0 2 0,0 0 0,0 0 0,0 2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05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233 140 24575,'-9'0'0,"4"-2"0,-1 3 0,4 2 0,-2 2 0,1 1 0,2 0 0,-1 1 0,1-1 0,-3 1 0,4-1 0,-2-1 0,-2 3 0,3-4 0,-3 3 0,4-3 0,-4 5 0,2-2 0,-4 7 0,3-4 0,-2 4 0,1-7 0,-1 7 0,1-4 0,-1 2 0,0-1 0,-1-2 0,0 3 0,-2-3 0,2 5 0,0-4 0,-1 1 0,2-2 0,-1 0 0,1 0 0,1-2 0,-1 1 0,-1-1 0,1 0 0,-1 1 0,1-3 0,-1 3 0,1-1 0,-1 0 0,1 1 0,1-3 0,0 3 0,-1-3 0,1 1 0,0 0 0,2-1 0,-2 1 0,3-2 0,-2 2 0,2-2 0,-1 2 0,2-2 0,0 0 0,0 0 0,0 0 0,0 0 0,0 0 0,0 0 0,0 1 0,2-3 0,0 1 0,2 0 0,0 1 0,1 0 0,1 0 0,-2 0 0,5 0 0,-3 1 0,3-1 0,-2 0 0,2 1 0,-5-1 0,5 0 0,-5 0 0,6 1 0,-5-3 0,6 2 0,-7-3 0,2 1 0,-2-2 0,3 0 0,-3 0 0,2 0 0,-2 0 0,1 0 0,1 0 0,-2 0 0,3 0 0,-3 0 0,0 0 0,2 0 0,-2 0 0,3 0 0,-3 0 0,0 0 0,0 0 0,0 0 0,0 0 0,2 0 0,-2 0 0,2-2 0,-2 0 0,0-5 0,0 3 0,1-5 0,-1 5 0,0-5 0,1 2 0,-1-2 0,0 2 0,1-1 0,-1 1 0,1-2 0,-1-2 0,1 1 0,-1-2 0,1 3 0,0-2 0,-1 1 0,-1 1 0,1 0 0,-4 5 0,2-5 0,-2 5 0,0-3 0,0 3 0,0-2 0,0 1 0,2-1 0,-2 0 0,2-1 0,0-5 0,1 3 0,0-5 0,1 4 0,-4-2 0,4 1 0,-3 1 0,3 1 0,-4 0 0,2 2 0,-2-2 0,0 0 0,0 0 0,0 0 0,2 0 0,-1-4 0,0 3 0,-1-3 0,0 7 0,0-3 0,0 4 0,0-3 0,0 3 0,0-1 0,0 0 0,0-1 0,0 0 0,0-1 0,0 1 0,0-2 0,0 0 0,0 0 0,0 0 0,0-3 0,0 3 0,0-3 0,0 1 0,0 1 0,0-4 0,0 4 0,0-1 0,0 2 0,0 0 0,0-2 0,0 3 0,0 2 0,0 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54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20 24575,'-11'5'0,"0"1"0,4-4 0,-2 3 0,3 1 0,-1-1 0,1-1 0,1 0 0,-1-2 0,2 2 0,-3 1 0,3-1 0,0 0 0,0 0 0,0-2 0,0 2 0,1-2 0,-2 2 0,2 0 0,-3 0 0,-1 1 0,0 1 0,1-1 0,1 1 0,-1-2 0,3 0 0,-3 0 0,2 0 0,0 3 0,0-3 0,-1 2 0,1-1 0,0 1 0,0-2 0,1 5 0,0-5 0,0 5 0,-1 0 0,-1 1 0,0 7 0,0-4 0,-2 4 0,1 1 0,-1 0 0,-1 4 0,2-1 0,-2 0 0,3 4 0,-1-3 0,0 6 0,1-5 0,-1 5 0,3-6 0,-2 3 0,5-7 0,-5 0 0,5-6 0,-3-1 0,3-4 0,0-1 0,0-2 0,0 0 0,0 0 0,0 0 0,0 1 0,2-3 0,0 0 0,2-2 0,0 0 0,0 1 0,1 0 0,-1 1 0,0-2 0,0 0 0,0 0 0,2 0 0,-2 0 0,5 0 0,-2 0 0,-1 0 0,3-2 0,-5-1 0,5-1 0,-2 1 0,-1 0 0,3 0 0,-5-1 0,5 2 0,-3-2 0,3 1 0,0-1 0,-2-1 0,2 1 0,-3-1 0,3 1 0,0-1 0,-2 1 0,1 0 0,-1-1 0,0 1 0,1-1 0,-1 1 0,0 0 0,1-3 0,-3 3 0,1-5 0,0 4 0,-1-3 0,2 3 0,-3-4 0,0 5 0,1-5 0,-1 3 0,0-3 0,1 2 0,-1-6 0,-2 5 0,0-5 0,0 4 0,-1 0 0,3 3 0,-4-3 0,4 5 0,-4-5 0,2 4 0,-2-3 0,0 1 0,2 0 0,-2-1 0,2 1 0,-2-2 0,0 0 0,2 0 0,-2 0 0,2 0 0,-2 0 0,0 0 0,0 0 0,2 0 0,-1 0 0,1-3 0,-2-1 0,2-2 0,-1 1 0,1 0 0,0 4 0,-2-4 0,4 4 0,-3-1 0,1 2 0,-2 0 0,2 0 0,-2 0 0,2 0 0,-2 2 0,0-1 0,0 1 0,0-2 0,0 0 0,0 2 0,0-2 0,0 3 0,0-1 0,0 1 0,0 1 0,0 1 0,0 0 0,0 2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6:57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4 24575,'-7'-2'0,"1"1"0,2 1 0,0 3 0,-2 1 0,3 0 0,-3 0 0,6 0 0,-4 0 0,2-2 0,-1 4 0,0-5 0,2 5 0,-2-6 0,2 4 0,-1-2 0,1 2 0,0 0 0,-1 0 0,-2 3 0,3-3 0,-3 2 0,4 1 0,-4-3 0,3 3 0,-3-3 0,4 0 0,0 0 0,-2 0 0,2 0 0,-2 0 0,2 0 0,-2 2 0,2-1 0,-2 1 0,2-2 0,0 0 0,0 0 0,0 0 0,0 0 0,0 4 0,0-3 0,0 6 0,0-7 0,0 5 0,0-5 0,0 5 0,0-5 0,0 5 0,0-5 0,0 5 0,0-5 0,0 5 0,0-3 0,0 1 0,0 1 0,0-1 0,0 2 0,0 0 0,0 0 0,0-2 0,0 1 0,0-1 0,0 2 0,0 2 0,0-2 0,0 0 0,0-3 0,0-2 0,0 2 0,1-1 0,0 1 0,3-2 0,-4 0 0,4-2 0,-2 2 0,2-4 0,0 2 0,0-2 0,0 0 0,0 0 0,0 0 0,0 0 0,0 0 0,2 0 0,1-4 0,0-1 0,2-7 0,-2 3 0,3-5 0,-1 4 0,0-4 0,0 4 0,-1-1 0,1-1 0,-2 3 0,0-3 0,-1 3 0,-1 0 0,-1 0 0,1 2 0,-1-1 0,0 1 0,1 0 0,-1 1 0,-2 2 0,2 0 0,-4-3 0,2 3 0,0-3 0,-2 1 0,2 1 0,-2-1 0,0 2 0,0 0 0,0 0 0,0 0 0,0 0 0,0 0 0,0-1 0,0 1 0,0 0 0,0 0 0,-2 0 0,0 0 0,-2 0 0,0 0 0,0 0 0,-1-3 0,-1 0 0,1-2 0,0 0 0,1 0 0,4-2 0,-2 1 0,0 1 0,2 0 0,-2 5 0,2-3 0,0 3 0,0 0 0,0 0 0,0 0 0,0 0 0,0 2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18:20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3366 24575,'0'-23'0,"0"-7"0,0 4 0,0-8 0,0-5 0,0-2 0,0-5 0,0 0 0,0 6 0,0-5 0,0 4 0,0 1 0,0 5 0,0 2 0,0 8 0,0-7 0,0 7 0,3 1 0,-2 1 0,5 8 0,-2-7 0,0 6 0,3-2 0,-6 4 0,5-1 0,-5 1 0,5 0 0,-2 0 0,0 3 0,-1-3 0,-3 3 0,3 1 0,-2-4 0,2 0 0,-3-1 0,0 2 0,0-1 0,0 3 0,0-3 0,0-4 0,0 2 0,0-2 0,0 0 0,0 2 0,0-2 0,0 4 0,0 3 0,0-3 0,3 7 0,-3-6 0,3 2 0,-3-4 0,0 1 0,4-4 0,-3 2 0,5-6 0,-5 3 0,6-11 0,-6 9 0,3-8 0,-2 17 0,-1-5 0,2 6 0,-3-3 0,0-1 0,0 1 0,3-4 0,-2 2 0,3-6 0,-4 3 0,0-5 0,3 1 0,-2 3 0,3-2 0,-4 2 0,0 1 0,0 1 0,0 3 0,2 5 0,-1 0 0,2-14 0,-3-11 0,0-18 0,4-7 0,1 7 0,6-19 0,-1 2 0,1-7 0,-1 4 0,4 14 0,-3 5 0,3 8 0,-6 6 0,0 11 0,1-4 0,-1 4 0,0 0 0,1-4 0,-2 8 0,1 1 0,-4 6 0,3 3 0,-6 5 0,5 0 0,-6 3 0,6-3 0,-5 3 0,5-3 0,-5 0 0,5-1 0,-5-8 0,5 4 0,-5 0 0,2 2 0,0 2 0,-2-3 0,5-1 0,-2-3 0,0 3 0,3-8 0,-2 4 0,2 0 0,0 0 0,1 5 0,-4 0 0,-1 3 0,0 1 0,-3 3 0,3 1 0,-3-1 0,0 1 0,0-1 0,0-3 0,0 3 0,0-7 0,0 4 0,0-9 0,0 4 0,0-8 0,0 4 0,0-4 0,0-1 0,0 1 0,0-1 0,0 5 0,0-4 0,0 8 0,0-3 0,0 7 0,0-2 0,0 5 0,0-2 0,0 0 0,0 3 0,0-3 0,0 3 0,0 1 0,0-1 0,0 1 0,0-1 0,0 1 0,0-1 0,0 1 0,0-1 0,0 6 0,0 8 0,0 5 0,0 5 0,0-3 0,0 0 0,0 1 0,0-1 0,0 0 0,3-3 0,-2 2 0,4-6 0,-4 3 0,5 0 0,-5-3 0,2 3 0,0-3 0,-2-1 0,4 0 0,-1 1 0,2-1 0,1-2 0,-4 2 0,3-3 0,-2 1 0,2 1 0,0-1 0,1 2 0,-1-2 0,1 2 0,-1-3 0,4 1 0,-3 2 0,3-3 0,-3 1 0,2 2 0,-1-3 0,2 4 0,-1 0 0,-1-1 0,5-2 0,-6 2 0,3-3 0,-3 1 0,-1 2 0,0-3 0,1 1 0,-1-1 0,1-1 0,-1-1 0,1 2 0,-1-3 0,0 0 0,1 0 0,-1 0 0,1 3 0,-1-2 0,1 1 0,-1-2 0,4 0 0,-3 0 0,6 0 0,-5 0 0,2 0 0,-4 0 0,4 0 0,-3 0 0,3 0 0,0 0 0,-3 0 0,3 0 0,0 0 0,-3 0 0,3 0 0,3 0 0,-5 0 0,5 0 0,-7 0 0,4 0 0,-3 0 0,3-2 0,-3 1 0,-1-5 0,0 5 0,1-4 0,3 1 0,-3 0 0,3-2 0,-4 5 0,1-5 0,-1 6 0,0-6 0,1 2 0,-1 1 0,1-3 0,-1 2 0,1 1 0,-1-3 0,4 5 0,-3-5 0,6 5 0,-6-4 0,2 4 0,-2-5 0,-1 5 0,1-4 0,-1 4 0,0-2 0,1 0 0,-1 0 0,1-1 0,-4-2 0,3 5 0,-2-4 0,2 1 0,0 0 0,1-1 0,-1 4 0,-2-5 0,1 5 0,-1-4 0,2 1 0,1-3 0,-1 1 0,-2-1 0,2 1 0,-3-1 0,4 1 0,-1-4 0,1 2 0,-1-2 0,1 0 0,0 3 0,-1-3 0,1 4 0,-1-1 0,1 3 0,-1-1 0,-2 7 0,-1-2 0,-3 10 0,0-2 0,0 5 0,0-2 0,0 3 0,0 0 0,0 0 0,0 5 0,0-4 0,0 3 0,0-4 0,0 0 0,0 1 0,-4-1 0,0 0 0,-3 0 0,3 0 0,-2 1 0,1 3 0,1-3 0,-2 3 0,5 1 0,-2-4 0,-1 7 0,3-7 0,-5 10 0,5-9 0,-2 4 0,3-5 0,0-1 0,0 0 0,0-3 0,-4 2 0,4-2 0,-4 0 0,4 2 0,0-6 0,0 3 0,0 0 0,0-3 0,0 7 0,0-7 0,0 6 0,0-6 0,0 3 0,0 0 0,0-3 0,0 7 0,0-7 0,0 3 0,0 0 0,0 3 0,0 2 0,3-1 0,-2-1 0,5-2 0,-5 3 0,5 0 0,-2 1 0,0-1 0,2 0 0,-5 0 0,5 0 0,-5-3 0,5 3 0,-2-4 0,0 4 0,0-3 0,-1 3 0,-3-7 0,7 6 0,-6-2 0,5 3 0,-5-3 0,5 2 0,-2 1 0,-1 1 0,0 2 0,0-3 0,-2 0 0,5-3 0,-5 2 0,2-2 0,-3 3 0,0 15 0,0-12 0,0 16 0,0-14 0,0 4 0,0 1 0,0-5 0,3-1 0,1 0 0,0-2 0,3 2 0,-6 0 0,5-3 0,-2 8 0,0-4 0,3 0 0,-3 4 0,0-8 0,3 7 0,-6-7 0,6 8 0,-3-8 0,4 7 0,-4-3 0,2 1 0,-2 2 0,0-3 0,3 5 0,-6-1 0,6 0 0,-6 1 0,6-1 0,-6 0 0,6 6 0,-6-5 0,6 4 0,-6-5 0,3 1 0,-1-1 0,-2 0 0,5-3 0,-5 2 0,2-7 0,-3 4 0,4 5 0,-3-3 0,2 5 0,-3-8 0,0 0 0,0-3 0,0 4 0,0-5 0,0 0 0,0 0 0,3 0 0,-2-3 0,2 3 0,-3 0 0,0-2 0,0 10 0,0-11 0,0 8 0,0-5 0,0 0 0,0 0 0,0 0 0,0 1 0,0-1 0,0 6 0,0-4 0,0 1 0,0-4 0,0-2 0,0 0 0,0 2 0,0-5 0,0 5 0,0-6 0,0 7 0,0-7 0,-3 3 0,3-4 0,-3 1 0,0-4 0,2-9 0,-2-3 0,3-5 0,-3 4 0,3 4 0,-3-1 0,3 1 0,0-4 0,0-1 0,0-3 0,0-1 0,0 1 0,0-4 0,0-2 0,0-3 0,0-1 0,-4 1 0,3 0 0,-2 3 0,3-2 0,-4 2 0,3 1 0,-2 1 0,3 3 0,0-3 0,0 3 0,0-4 0,0 5 0,0 0 0,0-5 0,0 4 0,0 0 0,0 2 0,0 5 0,0-5 0,-3 5 0,2-5 0,-2 6 0,0-7 0,2 7 0,-2-7 0,0-1 0,2 0 0,-3-7 0,1 6 0,2-2 0,-2 4 0,3-1 0,-3 5 0,3-4 0,-6 7 0,5-3 0,-2 3 0,0 4 0,3-3 0,-3 2 0,0-2 0,2-1 0,-2 1 0,3-1 0,-3 1 0,3-1 0,-3 1 0,3-1 0,-4-3 0,4 3 0,-7-7 0,6 4 0,-5-9 0,5 4 0,-6-4 0,3 1 0,0 3 0,0-8 0,1 12 0,3-7 0,-3 11 0,3 10 0,0 3 0,0 16 0,0-2 0,0-1 0,0 3 0,0-3 0,0 5 0,0-1 0,0 0 0,0 1 0,0-1 0,0 1 0,0-5 0,0 3 0,0-3 0,0 1 0,0 7 0,0-7 0,0 8 0,0 0 0,3-3 0,-2 8 0,6-9 0,-6 4 0,2 0 0,-3-3 0,0-1 0,0-2 0,0-7 0,0 4 0,3-5 0,-2 0 0,2 0 0,-3 0 0,0-3 0,4 2 0,-4-2 0,4 0 0,-4 2 0,2 1 0,-1-3 0,2 6 0,-3-7 0,0 1 0,0 2 0,0-5 0,0 5 0,0-2 0,0-1 0,0 4 0,3-3 0,-2-1 0,2 4 0,-3-4 0,0 5 0,0-1 0,0 0 0,0 0 0,0 0 0,0 1 0,0-5 0,0 4 0,3-4 0,-2 11 0,5-5 0,-2 4 0,0-2 0,2-2 0,-5 2 0,6 0 0,-6-3 0,6 8 0,-3-4 0,0 0 0,3 0 0,-6-1 0,2-3 0,0 0 0,-3-2 0,6-5 0,-5 1 0,2-2 0,0-1 0,0-2 0,4-1 0,-4 12 0,0-1 0,-3 14 0,-4-5 0,4-3 0,-4 2 0,1-7 0,2 3 0,-2-7 0,3 2 0,0-2 0,-3 3 0,2-3 0,-2 2 0,3-5 0,0 5 0,0-6 0,0 3 0,0-3 0,0-1 0,0 1 0,-3-1 0,2 0 0,-2 1 0,3-1 0,0 1 0,0 3 0,-3-3 0,3 3 0,-3-4 0,3 1 0,0-1 0,-3 0 0,2 1 0,-2-1 0,3 1 0,-3-1 0,3 0 0,-3 1 0,3-1 0,-3-2 0,2 2 0,-2-3 0,0 4 0,2-1 0,-4 0 0,4 1 0,-5-4 0,5 3 0,-4-5 0,4 5 0,-5-6 0,5 6 0,-4-5 0,1 1 0,-3 1 0,1 1 0,-1-1 0,1 3 0,-1-5 0,1 2 0,-1-3 0,1 0 0,-1 0 0,1 0 0,-1 0 0,1 0 0,-1 0 0,1 0 0,-1 0 0,1 0 0,-1 0 0,1 0 0,-1 0 0,1 0 0,-1 0 0,1 0 0,-1 0 0,1 0 0,-1 0 0,1 0 0,-1 0 0,1 0 0,-1 0 0,0 0 0,1 0 0,-1 0 0,-3 0 0,3 0 0,-6 0 0,5 0 0,-5 0 0,5 0 0,-5 0 0,6 0 0,-7 0 0,7 0 0,-7 0 0,4 0 0,-1 0 0,-3 0 0,3 0 0,-3 0 0,0 0 0,0 0 0,-1 0 0,1 0 0,3 0 0,-9 0 0,8-3 0,-9 2 0,10-2 0,-2 3 0,2 0 0,-3-4 0,0 4 0,-1-4 0,1 4 0,0 0 0,3 0 0,-7 0 0,10-3 0,-10 3 0,8-3 0,-1 0 0,-3 2 0,3-2 0,1 3 0,-4-3 0,7 2 0,-7-2 0,7 3 0,-6 0 0,5 0 0,-12 0 0,11 0 0,-10 0 0,11-3 0,-5 3 0,2-3 0,0 3 0,-2 0 0,5 0 0,-2-3 0,4 2 0,-1-2 0,1 3 0,-4-3 0,2 2 0,-2-5 0,0 5 0,3-5 0,-3 6 0,0-6 0,3 5 0,-7-6 0,7 7 0,-7-7 0,1 3 0,1 0 0,-4-2 0,5 5 0,-3-5 0,3 5 0,-3-6 0,4 7 0,-1-6 0,1 5 0,0-2 0,2 0 0,-2 2 0,4-4 0,-1 4 0,1-2 0,2 0 0,-2 2 0,3-2 0,-4 3 0,1 0 0,-1 0 0,4-2 0,-3 1 0,2-2 0,-2 3 0,-1 0 0,1 0 0,-1 0 0,1 0 0,-1 0 0,1 0 0,-1 0 0,1 0 0,-1 0 0,1 0 0,-1-3 0,1 2 0,2-5 0,1 6 0,3-3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7:00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78 24575,'-6'0'0,"0"0"0,2 0 0,0 0 0,0 0 0,0 0 0,0 0 0,0 0 0,1 2 0,-3 2 0,4 1 0,-5 3 0,5-3 0,-4 3 0,3-1 0,-4 2 0,1 0 0,1 0 0,-2 0 0,3-1 0,-1 1 0,1-2 0,-1 2 0,1-5 0,0 2 0,2 1 0,-2-3 0,3 2 0,-2 1 0,2-3 0,-3 5 0,4-5 0,-4 5 0,3-3 0,-3 3 0,2 0 0,-1 3 0,-1-3 0,1 5 0,1-4 0,-3 1 0,3 1 0,-1-2 0,-1 1 0,4 2 0,-5-3 0,5 3 0,-2-6 0,2 1 0,-2-1 0,1 2 0,-1 0 0,2 2 0,0-1 0,-2 1 0,2-2 0,-2 0 0,2 0 0,-2 0 0,1 0 0,-1 0 0,2-2 0,0 1 0,0-3 0,0 1 0,0-2 0,0 0 0,0 0 0,0 0 0,0 0 0,0 0 0,0 0 0,0 2 0,0-2 0,0 2 0,2-3 0,0-2 0,2-1 0,0 0 0,1 0 0,-1 0 0,0 0 0,0 0 0,0 0 0,0 0 0,0 0 0,2 0 0,-1-1 0,1-2 0,0-1 0,-1 0 0,3-1 0,-1 1 0,0 0 0,1-1 0,-1-1 0,-1 3 0,3-3 0,-2 3 0,-1-1 0,3-1 0,-5 3 0,3-2 0,-3 2 0,2 0 0,-2-2 0,3 4 0,-3-4 0,0 4 0,0-4 0,0 3 0,0-2 0,0 2 0,0-2 0,0 2 0,0-2 0,0 0 0,0-1 0,0 2 0,2-4 0,-1 4 0,0-4 0,-1 2 0,-1 0 0,0-1 0,0-1 0,-1 2 0,2-5 0,-4 4 0,4-3 0,-3 3 0,3-3 0,-4 3 0,2-3 0,0 1 0,-1 0 0,1-1 0,0 3 0,-2-3 0,2 1 0,0-2 0,-2 0 0,4 0 0,-1-7 0,0 5 0,1-4 0,-4 3 0,4 3 0,-3-5 0,1 4 0,-2-2 0,0 1 0,2 1 0,-2-4 0,2 2 0,-2 0 0,2-2 0,-1 4 0,1-2 0,0 3 0,-1 3 0,0-3 0,-1 4 0,0-1 0,0 2 0,0 0 0,2 0 0,-1-2 0,1 1 0,-2-1 0,0 2 0,0-2 0,0 1 0,0-1 0,0 2 0,0 0 0,0 0 0,1 0 0,0 0 0,1-1 0,-2 1 0,0 0 0,0 0 0,0 0 0,0 0 0,0 0 0,-2 0 0,-1 0 0,-1 1 0,0 2 0,0 1 0,-2 0 0,1 0 0,-3 0 0,1 0 0,0 0 0,1 0 0,4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8:53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327 1 24575,'0'9'0,"0"2"0,0-1 0,0 3 0,0 0 0,0 8 0,0-7 0,0 15 0,0-14 0,0 13 0,0-9 0,0 3 0,0-2 0,0-3 0,0 4 0,0-3 0,0 2 0,0-6 0,0 6 0,3-7 0,-2 8 0,4-8 0,-4 4 0,5-4 0,-6-1 0,6 1 0,-5 4 0,5-3 0,-6 6 0,3-7 0,0 8 0,-2-8 0,5 4 0,-5-1 0,4-2 0,-4 2 0,5-3 0,-5 0 0,5 4 0,-3 0 0,4 4 0,1 4 0,-1-2 0,0 6 0,1-7 0,-1 4 0,0-5 0,0 4 0,0-3 0,4 13 0,-4-12 0,3 4 0,-3-7 0,0-6 0,0 10 0,-3-5 0,-1 6 0,-3 0 0,0-2 0,0 2 0,0-4 0,0 0 0,0 0 0,0-3 0,-3 2 0,2-3 0,-2 0 0,3 4 0,0-4 0,0 0 0,0 4 0,-3-4 0,2 0 0,-2 0 0,3-4 0,0-4 0,0 3 0,-3-2 0,2 7 0,-2-4 0,3 4 0,0-1 0,-3 2 0,2-1 0,-2 0 0,3-1 0,0-2 0,-2-1 0,1 2 0,-2-5 0,3 6 0,-3-4 0,3 5 0,-3-3 0,0 2 0,2 1 0,-5-4 0,6 8 0,-3-8 0,0 1 0,3-2 0,-3-3 0,3 4 0,0 0 0,-3 0 0,2 0 0,-2 3 0,3-2 0,-3 6 0,3-6 0,-4 2 0,1-3 0,3 9 0,-3-3 0,0 4 0,2-3 0,-2-2 0,3 3 0,0 0 0,-3 0 0,2 0 0,-2 0 0,0 0 0,2 0 0,-2 0 0,3 5 0,-3 0 0,2 0 0,-3 4 0,1-8 0,2 8 0,-2-8 0,0 3 0,2 1 0,-5-4 0,5 3 0,-5-4 0,5 4 0,-5-2 0,2 2 0,-3 5 0,0-10 0,0 10 0,1-20 0,2 6 0,-1-10 0,1 6 0,-2-5 0,0 2 0,0-3 0,0 3 0,0 0 0,-1 1 0,1 2 0,0-5 0,0 2 0,0 0 0,0-3 0,0 3 0,0-3 0,2 0 0,-4 0 0,7 0 0,-8 0 0,3-1 0,3 1 0,-5 0 0,4 0 0,-1 0 0,-1-1 0,0 1 0,0 0 0,0 0 0,0 3 0,0 0 0,-1 1 0,1 2 0,0-2 0,-1 3 0,1-1 0,-4 5 0,3-3 0,-6 2 0,5 1 0,-1-4 0,2 4 0,1-4 0,-1-4 0,1 3 0,3-5 0,-3 5 0,5-5 0,-5 5 0,3-3 0,-4 1 0,4 2 0,-2-5 0,4 2 0,-4-4 0,4 1 0,-1 0 0,-1 0 0,2 0 0,-1-1 0,2 1 0,0 0 0,0 0 0,-3 0 0,2-1 0,-1 1 0,2 0 0,0 0 0,-3 0 0,3-1 0,-3 4 0,3-3 0,0 2 0,0-4 0,0-2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8:55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490 1 24575,'-13'9'0,"2"0"0,5-3 0,0-1 0,0 1 0,-3 0 0,2 0 0,-2 0 0,0 0 0,3 0 0,-3 0 0,3 0 0,0 0 0,-3 0 0,2 0 0,-2 0 0,3 0 0,-3 0 0,3 0 0,-3 0 0,3-1 0,0 1 0,-3 3 0,2-2 0,-2 2 0,3-4 0,-3 2 0,3-2 0,-3 1 0,0 1 0,2 2 0,-5-2 0,5 2 0,-5 0 0,2-2 0,0 2 0,-2-3 0,2 3 0,0-2 0,1 2 0,0-3 0,2 3 0,-5-2 0,5 2 0,-5 0 0,5-2 0,-2 5 0,0-5 0,2 5 0,-5-2 0,5-1 0,-8 9 0,7-10 0,-4 7 0,7-10 0,-1 1 0,2 0 0,-1 0 0,5 0 0,-3-1 0,3-1 0,0-2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8:58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930 1 24575,'-3'9'0,"0"-1"0,-3-2 0,0 0 0,3-1 0,-2 1 0,1 0 0,-1 0 0,-1 0 0,0-1 0,0 1 0,-3 3 0,2-2 0,-2 5 0,3-6 0,-3 6 0,2-2 0,-5 0 0,4 2 0,-1-2 0,0 3 0,2-3 0,-2 2 0,2-3 0,-2 1 0,2-1 0,-2 1 0,3-4 0,-1 6 0,1-2 0,-3 0 0,2 2 0,-3-2 0,1 3 0,2-4 0,-2 3 0,2-2 0,1 3 0,-3-3 0,1 2 0,-1-2 0,3 3 0,-1 0 0,1-1 0,-1 1 0,1-3 0,-1 2 0,1-2 0,0-1 0,0 3 0,0-5 0,2 5 0,-1-5 0,1 5 0,-2-6 0,3 6 0,-3-2 0,3 0 0,-4 5 0,1-4 0,-1 6 0,0-1 0,1 1 0,-5 4 0,3 1 0,-2-1 0,3-4 0,0 3 0,-3-2 0,2 7 0,-2-3 0,2 3 0,1-4 0,-3 1 0,-1 12 0,-1-5 0,2 7 0,2-11 0,-2 0 0,2-3 0,-3 8 0,3-8 0,1 4 0,0-5 0,0 0 0,0 0 0,-4 0 0,4 0 0,-1-4 0,2 0 0,3-1 0,-4-2 0,3 3 0,-2-5 0,2 5 0,1-3 0,-3 2 0,2 1 0,-3 2 0,3 3 0,-1-3 0,4-3 0,-5-3 0,5 0 0,-4-3 0,4-1 0,-1-3 0,2-1 0,0 1 0,0 3 0,0-2 0,-3 5 0,-1-3 0,-2 1 0,-1 2 0,1-2 0,0-1 0,0 4 0,-1-4 0,1 1 0,0 2 0,0-5 0,-1 5 0,1-6 0,3 6 0,-2-5 0,1 2 0,1 0 0,-2-3 0,4 3 0,-4-3 0,4 0 0,-4-1 0,4 4 0,-4-2 0,5 5 0,-6-5 0,3 5 0,-3 0 0,2-2 0,-2 2 0,6-3 0,-5-3 0,4 3 0,-5 0 0,6-2 0,-6 5 0,5-3 0,-4 1 0,4 2 0,-4-5 0,4 2 0,-1-1 0,-1-1 0,2 2 0,-4 0 0,4-3 0,-2 7 0,0-4 0,3 4 0,-3 6 0,0-5 0,2 4 0,-2-1 0,3-7 0,-3 10 0,2-13 0,-2 9 0,3-6 0,0 3 0,0-1 0,0 1 0,0-3 0,0 2 0,0-6 0,0 6 0,0-5 0,0 2 0,0-3 0,0 0 0,0-3 0,0-1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9:06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4541 310 24575,'-10'0'0,"-6"0"0,5 0 0,-5 0 0,-1 0 0,0 0 0,-4 0 0,-5 0 0,4 0 0,0 0 0,2-6 0,-2 1 0,0-5 0,-3 2 0,3 1 0,-3 3 0,-1-6 0,-1 5 0,2-2 0,-1 0 0,4 3 0,-8-7 0,8 3 0,-3-3 0,4 4 0,3 3 0,-2-2 0,2 5 0,-3-5 0,0 2 0,0 0 0,0-3 0,0 4 0,-1-5 0,1 4 0,0-2 0,0 2 0,3-3 0,-2 3 0,6-1 0,-2 4 0,3-5 0,-9 2 0,3-3 0,-8 0 0,6 0 0,-1-3 0,-3 2 0,3-2 0,-8 2 0,8 1 0,-8-1 0,8 4 0,-3-3 0,7 7 0,-2-4 0,6 4 0,-3 0 0,4 0 0,-3 0 0,2 0 0,-6-3 0,2 3 0,-3-4 0,0 1 0,0 2 0,-14-5 0,6 5 0,-7-6 0,11 7 0,7-4 0,2 4 0,6 0 0,-6 0 0,-2 0 0,-9 0 0,-4 0 0,1 0 0,-1 0 0,0 0 0,1 4 0,3-3 0,-3 2 0,8 0 0,-3-2 0,4 2 0,-1-3 0,5 0 0,-3 3 0,6-2 0,-6 2 0,2-3 0,1 0 0,0 0 0,4 3 0,-3-2 0,2 2 0,-9-1 0,12 2 0,-7-1 0,9 0 0,-1-1 0,-2-1 0,2 2 0,0-1 0,-2-1 0,2 4 0,0-4 0,-2 5 0,6-6 0,-7 6 0,7-3 0,-6 1 0,5 1 0,-5-2 0,2 4 0,-6-1 0,-6 1 0,-5 1 0,-3-1 0,-6 5 0,-1 0 0,-4 9 0,4-8 0,-3 7 0,-2-3 0,4 0 0,-22 7 0,29-8 0,-17 0 0,26-3 0,-4-5 0,9 2 0,-3-3 0,6-1 0,-3 1 0,4-1 0,0-2 0,1 2 0,-1-6 0,3 3 0,1-3 0,3 0 0,0 0 0,0 0 0,-3 0 0,-1 0 0,-3 6 0,1 1 0,-5 6 0,-1-2 0,1 2 0,-3-6 0,6 5 0,-6-1 0,6-1 0,-6 3 0,6-5 0,-3 2 0,4-1 0,0-2 0,0 2 0,4-3 0,-3 1 0,5-2 0,-2 2 0,0-1 0,2-3 0,-2 2 0,0-1 0,3 2 0,-3 0 0,0 0 0,2 0 0,-2-3 0,0 3 0,-1-3 0,0 3 0,-2 1 0,-3 2 0,0 1 0,-7 0 0,8 2 0,-2-2 0,3 0 0,0 2 0,-4-1 0,3 2 0,-3 4 0,4-3 0,-1 6 0,-2-6 0,1 3 0,-2 0 0,4-4 0,-5 8 0,3-3 0,-2 0 0,3-1 0,-3 0 0,3-3 0,-4 7 0,5-7 0,-1 6 0,3-3 0,-8 10 0,10-4 0,-10 3 0,8-4 0,-8 8 0,4-7 0,-9 12 0,4-7 0,-2 9 0,-2-3 0,8-2 0,-8 0 0,8-1 0,-7-1 0,6 4 0,-1-11 0,6 3 0,-1-5 0,2-4 0,0 3 0,2-6 0,-1 2 0,3 0 0,-2-6 0,3 2 0,3-7 0,0 1 0,0 3 0,0-5 0,-10 2 0,2 0 0,-15 6 0,11 2 0,-11 9 0,7-5 0,-3 1 0,0-1 0,4-4 0,2-1 0,3-3 0,0-1 0,0-2 0,0-1 0,3 0 0,-2 4 0,6-4 0,-3 3 0,0-3 0,2 0 0,-2 0 0,3 0 0,3 0 0,-2 0 0,1-1 0,1 1 0,-2-3 0,4 2 0,-4-1 0,4 1 0,-4 1 0,2 0 0,0 0 0,-3-3 0,6 2 0,-6-4 0,6 1 0,-3-2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9:09.2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99 24575,'16'0'0,"-6"0"0,3 0 0,-4 0 0,-3 0 0,10 0 0,-6 0 0,4 0 0,2 0 0,-6 0 0,10 0 0,-2-6 0,-1 5 0,3-6 0,-6 7 0,6 0 0,-9-5 0,5 3 0,-3-4 0,1 4 0,3 1 0,-5-2 0,1 3 0,4 0 0,-3-3 0,2 2 0,-3-2 0,0 1 0,-1 1 0,1-5 0,-3 5 0,2-2 0,-5 3 0,5-2 0,-6 1 0,6-2 0,-2 0 0,0 2 0,2-2 0,-3 1 0,1 1 0,2-2 0,-2 3 0,3 0 0,-4 0 0,3-3 0,-2 2 0,3-2 0,0 3 0,0-2 0,-1 1 0,1-2 0,0 3 0,0-3 0,0 2 0,2-2 0,-2 3 0,3 0 0,-3 0 0,0-2 0,-1 1 0,-2-2 0,2 3 0,-2 0 0,3 0 0,-4 0 0,3 0 0,-5 0 0,5 0 0,-5 0 0,1 0 0,-2 0 0,0 0 0,3 0 0,-2 0 0,1 0 0,-2 0 0,3 0 0,-3 0 0,2 0 0,-2 0 0,0 0 0,0 3 0,0-3 0,-1 5 0,1-1 0,0 1 0,3-1 0,-3 1 0,3-2 0,-3 3 0,0 0 0,0-1 0,0 1 0,2 0 0,-1 3 0,2-2 0,-3 2 0,0 0 0,0-3 0,0 3 0,3 3 0,-2-5 0,1 8 0,-2-9 0,0 3 0,0 0 0,0-2 0,1 5 0,-1-6 0,-3 6 0,2-5 0,-1 5 0,2-6 0,0 7 0,-3-4 0,3 1 0,-3 2 0,3-2 0,1 2 0,-4-2 0,3 2 0,-3-5 0,1 5 0,1-6 0,-2 6 0,1-5 0,1 8 0,-1-5 0,-1 5 0,0-5 0,0 2 0,-2-2 0,4 0 0,-4 2 0,1-6 0,1 3 0,-2 0 0,4-2 0,-5 1 0,3-2 0,-3 3 0,3-2 0,0 2 0,0 0 0,2-3 0,-4 6 0,4-5 0,-4 2 0,4 0 0,-4-3 0,4 3 0,-4-3 0,1 3 0,1-3 0,0 6 0,0-3 0,3 1 0,-6-2 0,6 1 0,-6-2 0,6 2 0,-6 0 0,3-3 0,0 3 0,0 0 0,0-2 0,0 5 0,0-6 0,0 6 0,1-5 0,1 5 0,-4-5 0,4 2 0,-1-1 0,2 2 0,0 2 0,-3-3 0,3 0 0,-6-3 0,3 0 0,0 0 0,-3 0 0,5-1 0,-1-1 0,-1-2 0,-1-2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9:11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0 274 24575,'13'-3'0,"0"3"0,-3-9 0,2 5 0,-5-5 0,5 2 0,-2 1 0,-1 0 0,3-1 0,-2 1 0,0 0 0,2-1 0,-6 1 0,7 0 0,-7 3 0,3-3 0,-3 3 0,3 0 0,-3-3 0,3 3 0,-3 0 0,0-2 0,3 1 0,-3-2 0,3 3 0,0-3 0,-2 3 0,2-3 0,-4 0 0,4 2 0,-2-1 0,5 5 0,-2-6 0,-1 3 0,3-1 0,-5-1 0,5 4 0,-5-4 0,5 1 0,-6 1 0,6-3 0,-2 3 0,3-1 0,-4-1 0,3 1 0,-2 1 0,3-3 0,0 2 0,5-2 0,-7 2 0,7-1 0,-8 1 0,0 0 0,2-1 0,-3 4 0,1-2 0,2 0 0,-5 0 0,5-1 0,-6 2 0,6 2 0,-5-3 0,5 2 0,-6-1 0,7 2 0,-4 0 0,1 0 0,2 0 0,-2 0 0,-1 0 0,3 0 0,-5 0 0,5 0 0,-5 0 0,10 0 0,-9 0 0,10 0 0,-8 0 0,3 0 0,-4 0 0,3 0 0,-2 2 0,3-1 0,0 2 0,-1 0 0,-2 0 0,2 1 0,-2-2 0,3 1 0,0-2 0,-1 5 0,1-6 0,0 6 0,0-3 0,0 1 0,-1 2 0,5-2 0,-3 2 0,8 4 0,-8-3 0,5 2 0,-7-3 0,1 1 0,0 2 0,-3-2 0,2 2 0,-5 0 0,5-2 0,-5 5 0,5-2 0,-5 3 0,2 0 0,-2-3 0,2 2 0,-3-6 0,3 6 0,-3-5 0,1 5 0,-1-6 0,-3 3 0,2 0 0,-1-2 0,2 2 0,0 0 0,3 3 0,-3-2 0,0 5 0,0-9 0,-3 7 0,3-4 0,0 1 0,1 2 0,-4-5 0,2 1 0,-1 1 0,-1-2 0,3 5 0,-5-5 0,4 1 0,-1 1 0,-1-2 0,3 5 0,-3-5 0,3 2 0,-3-4 0,2 1 0,-2 0 0,4 3 0,-4-3 0,2 3 0,1 0 0,0-3 0,3 2 0,-3 1 0,0-2 0,0 2 0,0 0 0,0-3 0,0 3 0,0-3 0,-1 0 0,1 0 0,0-1 0,0-1 0,-3-2 0,0-2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9:13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72 24575,'13'0'0,"1"0"0,-4 0 0,0 0 0,2 0 0,-3 0 0,1 0 0,2-3 0,-5 3 0,5-3 0,-3 0 0,1 2 0,2-2 0,-2 0 0,-1 3 0,3-3 0,-2 3 0,0-3 0,2 3 0,-2-6 0,2 5 0,1-4 0,0 4 0,0-2 0,0 3 0,0-3 0,3 2 0,-2-4 0,2 4 0,-3-2 0,0 0 0,0 2 0,0-2 0,3 0 0,-2 2 0,2-2 0,1 3 0,-4 0 0,4-3 0,-1 3 0,-2-3 0,3 3 0,-1 0 0,-2 0 0,6 0 0,-3 0 0,1 0 0,2 0 0,-6 0 0,6 0 0,-6 0 0,2 0 0,6 0 0,-7 0 0,8 0 0,-11 0 0,5 0 0,-3 0 0,2 0 0,-6 0 0,2 0 0,-2 0 0,2 0 0,1 0 0,0 0 0,0 0 0,0 0 0,0 3 0,-1-3 0,1 6 0,0-5 0,0 4 0,0-4 0,-1 2 0,1 0 0,0-2 0,0 1 0,-3-2 0,1 0 0,-4 0 0,1 6 0,5 2 0,-2 8 0,10-1 0,-7 2 0,2-4 0,-3 0 0,0 0 0,-3-3 0,2 2 0,-3-6 0,1 3 0,2-2 0,-2 2 0,3-2 0,-4 2 0,3-3 0,-5 0 0,5 3 0,-5-2 0,2 2 0,-4-3 0,1-1 0,0 4 0,0-2 0,3 2 0,-2 0 0,2 1 0,1 0 0,-3 2 0,5-2 0,-5 3 0,5-3 0,-2 8 0,0-7 0,2 8 0,-5-7 0,3 5 0,-1-3 0,-2 2 0,2-6 0,-2 2 0,-1-2 0,0 2 0,1 1 0,-1 0 0,0-3 0,-2 2 0,1-3 0,-4 4 0,5 0 0,-6-3 0,6 2 0,-5-2 0,4 2 0,-1 1 0,0-3 0,1 8 0,-1-7 0,-1 4 0,0-3 0,-3-5 0,3 5 0,-2-6 0,2 6 0,-3-5 0,0 5 0,0-5 0,2 1 0,-1-2 0,1 0 0,-2 0 0,0 0 0,3-1 0,-2 1 0,1 3 0,1-2 0,-3 5 0,6-6 0,-6 6 0,3-5 0,-1 2 0,-1-3 0,4 2 0,-2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9:15.6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0 287 24575,'13'-3'0,"2"0"0,-5-3 0,2-1 0,1-2 0,0 1 0,0-1 0,-3 3 0,2-1 0,-3 1 0,1-3 0,2 2 0,-2-3 0,0 4 0,2 0 0,-5 0 0,5-1 0,-6 4 0,6-3 0,-5 3 0,5-4 0,-2 1 0,-1 3 0,3-3 0,-2 2 0,3-2 0,0-1 0,0 1 0,-4-1 0,3 4 0,-2-3 0,0 3 0,-1 0 0,0-3 0,-3 3 0,6-1 0,-5-1 0,5 4 0,-3-4 0,1 4 0,2-5 0,-2 6 0,0-6 0,2 5 0,-3-4 0,4 1 0,0 1 0,-3 0 0,2 0 0,-3 2 0,10-5 0,-5 6 0,5-3 0,-6 0 0,-1 2 0,1-2 0,0 3 0,0-3 0,0 3 0,-1-3 0,5 3 0,-3-3 0,2 2 0,1-2 0,-4 3 0,4 0 0,-4 0 0,-1 0 0,1 0 0,-3 0 0,2 0 0,-2 0 0,-1 0 0,3-3 0,1 3 0,0-3 0,-1 3 0,1 0 0,-7 0 0,6 0 0,-5 0 0,5 0 0,-6 0 0,3 0 0,-3 0 0,0 0 0,0 0 0,-1 0 0,1 0 0,0 0 0,3 0 0,-2 0 0,5 0 0,-6 2 0,3 2 0,0-1 0,-2 2 0,1-2 0,-2 3 0,0 0 0,2 2 0,-1-1 0,1 1 0,-2-2 0,0 0 0,-3-1 0,2 1 0,-4 0 0,4 0 0,-2 0 0,0-1 0,3 4 0,-5-2 0,4 5 0,-4-6 0,5 6 0,-3-5 0,0 2 0,3 0 0,-5-3 0,4 7 0,-4-7 0,5 6 0,-6-5 0,6 5 0,-2-3 0,2 10 0,0-8 0,1 7 0,-4-8 0,3 2 0,-3-2 0,3 2 0,0-5 0,0 5 0,0-6 0,-2 3 0,1-3 0,-2 3 0,3-3 0,-2 3 0,1-3 0,-2 0 0,0 0 0,2 0 0,-1-1 0,1 1 0,-1 0 0,1 0 0,-5 0 0,8-1 0,-4 1 0,4 0 0,-4 0 0,1 0 0,-2-1 0,3 1 0,0 0 0,-1 0 0,4 0 0,-2 0 0,2 0 0,-3-1 0,-1 1 0,1 0 0,0-3 0,0 0 0,0-3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9:17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1 118 24575,'12'0'0,"0"0"0,5-3 0,-4-1 0,4-3 0,-1 1 0,-2 2 0,3-2 0,-5 2 0,1 1 0,0-3 0,0 5 0,0-5 0,-1 6 0,-2-3 0,2 0 0,-2 2 0,0-2 0,2 0 0,-6 3 0,3-6 0,-3 5 0,3-4 0,-3 4 0,3-2 0,0 0 0,1 3 0,0-3 0,2 3 0,-3-3 0,4 2 0,-3-2 0,2 3 0,-2 0 0,2-3 0,1 3 0,9-3 0,-6 0 0,6 2 0,-6-2 0,-2 3 0,2 0 0,-3 0 0,0-2 0,0 1 0,3-2 0,-2 3 0,3-3 0,-5 2 0,5-2 0,-3 3 0,6 0 0,-6 0 0,2 0 0,-3 0 0,3 0 0,-5 0 0,5 0 0,-7 0 0,4 0 0,6 0 0,-8 0 0,7 0 0,-9 0 0,1 0 0,2 0 0,-5 0 0,5 0 0,-6 0 0,3 0 0,0 0 0,-2 0 0,5 0 0,-6 0 0,3 0 0,0 0 0,-2 0 0,5 0 0,-6 0 0,6 0 0,-5 0 0,5 0 0,-5 3 0,5-2 0,-3 4 0,1-4 0,8 7 0,-4-3 0,6 4 0,-4-2 0,-3-1 0,0 1 0,0-1 0,-3 0 0,2 1 0,-6-2 0,6 2 0,-5-1 0,2 0 0,-4-1 0,4 2 0,-2-2 0,2 1 0,-3 0 0,-1 0 0,1 0 0,0 0 0,-3-1 0,2 1 0,-4 0 0,4-3 0,-4 2 0,1-1 0,-2 1 0,0 1 0,0 0 0,0-3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18:26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1466 3283 24575,'-15'0'0,"4"0"0,-6 0 0,9 0 0,-10 0 0,3 0 0,-4 0 0,-1 0 0,-2 0 0,3 0 0,-1 0 0,-2 0 0,2 0 0,-3 0 0,0 0 0,-1 0 0,5-3 0,-4 2 0,4-2 0,-5 0 0,5-1 0,-3-4 0,6 4 0,-2-3 0,4 3 0,-1 0 0,1-2 0,0 2 0,3-3 0,-3 3 0,4-5 0,-5 4 0,1-6 0,0 4 0,-1-3 0,1 2 0,0-3 0,3 5 0,-2-2 0,5 2 0,-2-1 0,4 1 0,-1-4 0,0 2 0,0-5 0,0 2 0,0 0 0,0-5 0,4 8 0,-4-5 0,7 6 0,-3 1 0,0 2 0,2-5 0,-2 4 0,3-8 0,-3 6 0,3-3 0,-3 3 0,0 1 0,-1-1 0,-2 0 0,2 1 0,-2-1 0,3 1 0,-1-1 0,-2 1 0,3-1 0,-1 1 0,-2 2 0,3-2 0,-1 3 0,-2-1 0,3-2 0,-1 3 0,-2-1 0,3-2 0,-4 3 0,1-4 0,-1 1 0,1-1 0,2 1 0,-2-1 0,3 4 0,-4-3 0,0 2 0,1-6 0,-1 3 0,0-7 0,0 4 0,0-5 0,0 1 0,-1 0 0,1-1 0,0 1 0,0 3 0,0-2 0,0 2 0,3 0 0,-2-2 0,5 5 0,-5-5 0,2 2 0,0 0 0,-3-2 0,6 2 0,-5 0 0,6-2 0,-6 5 0,2-5 0,0 2 0,-2-3 0,5-1 0,-5 1 0,2 0 0,-4-5 0,4 4 0,-3-3 0,6-1 0,-5 4 0,5 0 0,-5-5 0,5 11 0,-2-10 0,3 11 0,-3-5 0,2 5 0,-2-5 0,3 6 0,-4-7 0,4 7 0,-4-3 0,4 3 0,0 1 0,-2-1 0,1 1 0,-2-1 0,3 1 0,0-1 0,0 1 0,0-1 0,0 1 0,0-1 0,0 1 0,0-1 0,0 1 0,0-1 0,-3 0 0,2 1 0,-2-1 0,3 1 0,0-1 0,-2 1 0,1-4 0,-2 3 0,3-3 0,0 0 0,0 2 0,0-2 0,0 4 0,0-1 0,0-7 0,-4-6 0,-9-15 0,2 4 0,-9-2 0,12 9 0,-7 1 0,6-1 0,-2 5 0,4 1 0,0 7 0,0 1 0,0 0 0,3 2 0,-2-1 0,5 2 0,-4 0 0,4 1 0,-5-1 0,2-3 0,1 3 0,-4-3 0,4 4 0,-1-1 0,1 1 0,0-1 0,3 1 0,-6 2 0,5-2 0,-5 5 0,6-4 0,-6 1 0,2-3 0,-3-3 0,1 3 0,-1-3 0,1 4 0,-1-1 0,0 1 0,1-1 0,2 1 0,-1-1 0,1 0 0,-3-2 0,1 1 0,2-5 0,-2 5 0,2-2 0,-3 0 0,4 3 0,-3-3 0,5 3 0,-5 1 0,2-1 0,1-3 0,-3 3 0,2-6 0,0 5 0,-2-5 0,5 5 0,-5-5 0,2 6 0,0-3 0,-2 0 0,6 3 0,-3-2 0,3 2 0,0 1 0,0-1 0,-3-3 0,2 3 0,-2-7 0,3 7 0,0-7 0,0 7 0,0-6 0,0 5 0,0-2 0,0 0 0,0 3 0,0-3 0,0 3 0,0 1 0,0-1 0,0 1 0,0-1 0,0-3 0,0 0 0,0-4 0,0 4 0,0-4 0,0 7 0,0-7 0,0 7 0,0-3 0,0 0 0,0 3 0,0-3 0,0 0 0,0-1 0,0 0 0,0-2 0,0 2 0,0 0 0,0-2 0,0 2 0,0-4 0,0 1 0,0 0 0,3-1 0,-2 1 0,5-6 0,-5 4 0,2-2 0,0 8 0,-3 4 0,3-1 0,0 1 0,-2-1 0,2 1 0,-1 2 0,-1-2 0,2 3 0,0-4 0,-2 1 0,4-1 0,-4-3 0,5 3 0,-3-3 0,1 0 0,2 3 0,-3-7 0,4 7 0,0-7 0,-1 7 0,1-6 0,0 5 0,0-5 0,-1 5 0,1-2 0,0 0 0,-1 3 0,1-3 0,-3 0 0,1 3 0,-1-7 0,3 7 0,0-7 0,-1 7 0,1-3 0,0 0 0,-1 3 0,1-3 0,-1 3 0,1 1 0,-1-1 0,-2 1 0,2-1 0,-3 1 0,3 2 0,1-2 0,2 0 0,-2-2 0,3-1 0,-4 3 0,0-1 0,1 0 0,-1 1 0,1-1 0,-1 4 0,1-3 0,-1 2 0,0-2 0,1-1 0,-1 1 0,1-1 0,-1-3 0,1 3 0,0-3 0,-1 3 0,0 1 0,4-4 0,-2 3 0,1-3 0,1 3 0,1-6 0,-1 4 0,3-1 0,-5 1 0,2 8 0,-3-9 0,-1 7 0,1-4 0,-1 4 0,0-3 0,1 5 0,-1-5 0,1 3 0,3-4 0,-3 3 0,3-2 0,-4 2 0,1 1 0,-1-3 0,4 2 0,-3 0 0,3 1 0,3 0 0,-5 3 0,4-6 0,-5 5 0,-1-2 0,1 0 0,-1 3 0,1-3 0,-1 0 0,0 2 0,1-2 0,3 0 0,-3-1 0,3 0 0,0 1 0,-3 1 0,3 1 0,0-5 0,-3 5 0,6-5 0,-5 2 0,2 0 0,-1-2 0,2 2 0,0-3 0,2 3 0,1-5 0,-3 5 0,6-6 0,-10 6 0,6-3 0,-6 7 0,3-6 0,-3 5 0,-1-5 0,1 5 0,-1-4 0,0 4 0,1-5 0,-1 5 0,-2-4 0,2 4 0,-3-2 0,4 0 0,-1 2 0,0-2 0,1 3 0,-1 0 0,-2 3 0,-1-2 0,-3 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9:19.8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24575,'13'0'0,"5"0"0,-10 0 0,7 0 0,-5 0 0,3 0 0,-4 0 0,4 0 0,-4 0 0,4 3 0,0 1 0,0 2 0,-1 3 0,5 2 0,0-1 0,1 3 0,-1 1 0,-1-3 0,-1 5 0,5-5 0,-9-2 0,4 4 0,-5-3 0,0-3 0,2 4 0,-3-6 0,1 4 0,-1-3 0,0 0 0,-2 3 0,2-2 0,-3 5 0,0-6 0,0 6 0,0-2 0,1 0 0,-1 2 0,0-3 0,0 4 0,1 0 0,-1 0 0,3 0 0,-1-1 0,1 1 0,-2 4 0,2-4 0,-1 8 0,4-4 0,-1 4 0,3-4 0,0 4 0,-1-4 0,1 4 0,0-3 0,2 4 0,-6-11 0,5 7 0,-8-12 0,5 6 0,-6-5 0,3 2 0,-3-4 0,0 1 0,0 0 0,-1 0 0,1-3 0,0 0 0,0-3 0,0 0 0,-1 0 0,1 0 0,0 0 0,0 0 0,0 0 0,-1-3 0,1 0 0,0-3 0,0 0 0,0 0 0,-1 0 0,7-6 0,-5 5 0,8-8 0,-8 8 0,5-5 0,-5 5 0,5-5 0,-6 6 0,6-6 0,-5 5 0,5-2 0,-3 0 0,4 1 0,0-1 0,0 2 0,0 1 0,-4 2 0,4-1 0,-7 1 0,6-2 0,-5 0 0,2 2 0,-4-1 0,1 2 0,0-3 0,0 3 0,2-5 0,-1 4 0,1-5 0,-5 4 0,2 1 0,-1-1 0,1 2 0,1 0 0,0-3 0,0 6 0,0-6 0,-1 6 0,1-5 0,3 4 0,-2-4 0,5 4 0,-3-5 0,1 6 0,2-6 0,-5 5 0,4-2 0,-4 3 0,1 0 0,-5 0 0,0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1:02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13488 140 24575,'-15'0'0,"4"0"0,-4 0 0,7 0 0,-11 0 0,6 0 0,-12 0 0,8 0 0,-12 0 0,1 0 0,-4 0 0,-10 0 0,13 0 0,-18 0 0,7 0 0,-5-4 0,2 3 0,6-3 0,5-4 0,1 6 0,5-6 0,5 8 0,5 0 0,1 0 0,7 0 0,-3 0 0,0 0 0,-1 0 0,-4 0 0,1 0 0,-1 0 0,-4 0 0,-1 0 0,-1 0 0,-2 0 0,7 0 0,-8 0 0,4 0 0,0 0 0,-4 0 0,4-3 0,-5 2 0,1-3 0,-6 4 0,-7-5 0,-7 4 0,-5-3 0,-7 4 0,-2 0 0,-6 0 0,0 0 0,6 0 0,-4 0 0,11 0 0,-5 0 0,6 0 0,12 0 0,-3 0 0,15 0 0,-3-4 0,9 3 0,10-5 0,0 2 0,4 0 0,-15 1 0,-6 3 0,-28 0 0,7 0 0,-36-6 0,35 5 0,-21-9 0,20 9 0,-1-9 0,-5 9 0,6-8 0,1 8 0,5-7 0,2 7 0,0-8 0,4 8 0,-4-4 0,6 5 0,-1-4 0,1 3 0,0-3 0,-1 4 0,1 0 0,0 0 0,5 0 0,-5 0 0,10 0 0,-9 0 0,9 0 0,-3 0 0,-13 0 0,13 0 0,-17 0 0,20 0 0,-9 0 0,4 0 0,-6 0 0,1 0 0,-6 0 0,4 0 0,-10 0 0,4 0 0,1 0 0,-12 0 0,10 0 0,-11 0 0,7 0 0,-1 0 0,1 0 0,-1 0 0,7 0 0,0 0 0,12 0 0,1 0 0,10 0 0,1 0 0,4 0 0,1 0 0,-11 0 0,-1 0 0,-11 0 0,1 0 0,0 0 0,-1 0 0,1 0 0,0 0 0,-1 0 0,6 0 0,-4 0 0,9 0 0,-9 0 0,9 0 0,-4 0 0,0 0 0,4 0 0,-4 0 0,6 0 0,-1 0 0,5 0 0,-4 0 0,4 0 0,-1 0 0,2 0 0,5 0 0,-1 0 0,-4 0 0,3 0 0,-3 0 0,0 0 0,-2 0 0,-3 0 0,4 0 0,-4 0 0,4 4 0,-5-3 0,5 2 0,-4 1 0,8-3 0,-7 3 0,-3-4 0,0 4 0,-9-3 0,-8 2 0,-9 2 0,-6 1 0,8 0 0,-19 4 0,20-9 0,-29 4 0,21 0 0,-8 1 0,1 0 0,0 4 0,7-9 0,-16 4 0,25-5 0,-10 0 0,31 0 0,-2 0 0,4 8 0,7-6 0,-15 6 0,10-8 0,-8 0 0,-4 0 0,4 0 0,-6 0 0,-5 0 0,4 0 0,-4-4 0,6 3 0,0-3 0,-7 4 0,6 0 0,-6 0 0,1 0 0,4 0 0,-10 0 0,11 0 0,-6 0 0,7 0 0,0 0 0,-1 0 0,6 0 0,-4-4 0,9 3 0,-9-3 0,9 4 0,-9-5 0,-8 4 0,8-3 0,-12 4 0,16-4 0,-11 3 0,4-3 0,-10 4 0,10 0 0,-10 0 0,10 0 0,-10 0 0,10 0 0,-10 0 0,11 0 0,-6 0 0,1 0 0,4 0 0,-4 0 0,11 0 0,1 0 0,3 0 0,2 0 0,6 0 0,-9 0 0,5 0 0,-13 0 0,-7 0 0,6 0 0,-11-5 0,4 4 0,0-7 0,-4 2 0,11 1 0,-11-4 0,10 3 0,-4 1 0,5 1 0,1-1 0,0 4 0,-7-3 0,6 4 0,0 0 0,2 0 0,3 0 0,-4 0 0,0 0 0,-1 0 0,6 0 0,-4 0 0,4 0 0,0 0 0,-4 0 0,4 0 0,-1 0 0,-3 0 0,4 0 0,-5 0 0,-6 0 0,4 0 0,-4 0 0,5 0 0,1 0 0,0 0 0,-1 0 0,1 0 0,5 0 0,-4 0 0,9 0 0,-4 0 0,0 0 0,4 0 0,-4 0 0,10 0 0,-4 0 0,8 0 0,1 0 0,1 0 0,7 0 0,-3 0 0,-9 0 0,-4 0 0,-19 0 0,-2 0 0,-5 0 0,-1 5 0,1-4 0,5 3 0,7-4 0,2 4 0,4-3 0,0 4 0,1-5 0,5 3 0,0-2 0,-5 3 0,4-4 0,-3 0 0,4 0 0,5 0 0,-4 0 0,8 0 0,-7 0 0,7 0 0,-3 4 0,0-4 0,-2 4 0,-3-4 0,-1 0 0,0 0 0,0 4 0,-4-3 0,3 2 0,-9 2 0,3-4 0,-4 3 0,5-4 0,-4 0 0,-13 0 0,8 0 0,-13 0 0,16 0 0,1 0 0,0 0 0,4 0 0,-3 0 0,9 0 0,-9 0 0,14 0 0,-8 0 0,13 0 0,1 0 0,5 0 0,7-3 0,-2 2 0,2-2 0,-23 3 0,2 0 0,-38 0 0,1 0 0,-12 4 0,2 2 0,0 5 0,5-4 0,-5 2 0,13-3 0,8 0 0,2 3 0,15-4 0,-8 0 0,15 3 0,-4-7 0,10 3 0,-3-4 0,7 0 0,-3 0 0,8 0 0,-3 0 0,7 0 0,-3 0 0,4 0 0,0 0 0,0 0 0,-1 0 0,1 0 0,0 0 0,0 0 0,0 0 0,0 0 0,-1 0 0,1 0 0,0 0 0,0 0 0,0 0 0,0 0 0,0 0 0,-1 0 0,-2 0 0,1 0 0,-5 0 0,2 0 0,-4 0 0,0 0 0,1 0 0,-1 0 0,-4 0 0,3 0 0,-3 0 0,0 0 0,3 0 0,-3 0 0,0 0 0,3 0 0,-3 0 0,4 0 0,0 0 0,5 0 0,-4 0 0,7 0 0,-3 0 0,4 0 0,-4 0 0,3-4 0,-3 4 0,4-7 0,-1 6 0,1-2 0,0 0 0,0 2 0,0-5 0,0 2 0,3-3 0,-3 0 0,7-1 0,-4 1 0,4 0 0,0 3 0,0 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29:50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24575,'0'20'0,"0"-1"0,0-8 0,0 4 0,0-3 0,0 8 0,0-3 0,0 3 0,0-5 0,0 1 0,0 4 0,0-7 0,0 10 0,0-5 0,0 3 0,0-1 0,0 0 0,0 1 0,0 5 0,0-5 0,0 3 0,0-3 0,0 10 0,0-4 0,0 4 0,0-6 0,0 1 0,0-5 0,0 4 0,0-9 0,0 4 0,0 0 0,0-3 0,0 3 0,0-4 0,0-1 0,0 5 0,0-3 0,0 7 0,0-7 0,0 3 0,0-4 0,0-1 0,0 5 0,0-3 0,0 8 0,0-9 0,0 4 0,0 0 0,0-3 0,0 8 0,0-9 0,0 4 0,0 3 0,0-6 0,0 6 0,0-12 0,0 4 0,0-3 0,0 0 0,0-2 0,0-3 0,0 0 0,0 0 0,0 1 0,0 7 0,0-9 0,0 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1:15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0 24575,'0'16'0,"0"2"0,0-10 0,0 7 0,0-4 0,0 5 0,0 0 0,0-1 0,0 1 0,0-1 0,0 1 0,0-1 0,0 5 0,0-3 0,0 8 0,0-9 0,0 4 0,0 0 0,0-3 0,0 3 0,0-4 0,0-1 0,0-3 0,0 3 0,0-7 0,0 6 0,0-6 0,0 3 0,0-4 0,0 4 0,0-3 0,0 3 0,4 0 0,-3-3 0,5 2 0,-5-3 0,6 4 0,-6-3 0,5 3 0,-5-4 0,5 0 0,-2 0 0,3 0 0,-3 9 0,-1-4 0,-3 9 0,0-6 0,0 1 0,0-1 0,0 1 0,0-1 0,0-3 0,0 3 0,0-3 0,0 3 0,0 1 0,0-1 0,0 1 0,0-1 0,0 1 0,0-4 0,0-1 0,0-4 0,0 0 0,0 4 0,0-3 0,0 2 0,0 1 0,0 1 0,0 0 0,0 2 0,0-2 0,0 0 0,-3 3 0,2-7 0,-3 6 0,4-6 0,0 7 0,0-7 0,0 6 0,0-6 0,0 7 0,0-7 0,0 7 0,-3-7 0,2 6 0,-2-6 0,3 7 0,-3-7 0,2 7 0,-2-1 0,0-1 0,2 5 0,-2-10 0,3 6 0,-4-2 0,4 0 0,-4 3 0,4-7 0,0 6 0,0-2 0,-3 0 0,2 2 0,-2-6 0,3 7 0,0-3 0,0 0 0,0 2 0,0-2 0,0 4 0,0-5 0,0 4 0,0-3 0,0 8 0,0 3 0,0-1 0,0-3 0,0-4 0,0-4 0,0 5 0,0-4 0,0 2 0,0-2 0,0 0 0,0 3 0,0-4 0,0 1 0,0 3 0,0-7 0,0 6 0,0-6 0,0 7 0,0-7 0,0 7 0,0-7 0,0 6 0,0-6 0,0 7 0,0-7 0,0 3 0,0-4 0,0 0 0,0 8 0,0 2 0,0 14 0,0-4 0,0 9 0,0-9 0,0 4 0,0-10 0,0 3 0,0-7 0,0 3 0,0-4 0,0-1 0,0 1 0,0-4 0,0 7 0,0-10 0,0 14 0,0-10 0,0 12 0,0-9 0,0 4 0,0 0 0,0-3 0,0 8 0,0-9 0,0 9 0,0 3 0,0-5 0,0 8 0,0-14 0,0 7 0,0-7 0,0 7 0,0-7 0,0 8 0,0-9 0,0 4 0,0-4 0,0 0 0,0-1 0,0 1 0,0-1 0,0 1 0,0 4 0,0-3 0,0 7 0,0-7 0,0 7 0,0-7 0,0 3 0,0 0 0,0-3 0,0 14 0,0-12 0,0 12 0,0-14 0,0 7 0,0-7 0,0 7 0,0-7 0,0 7 0,0-7 0,0 3 0,0 0 0,0-3 0,0 3 0,0-4 0,0 4 0,0-4 0,0 4 0,0-4 0,0-1 0,3 1 0,-2 0 0,3-1 0,-4-3 0,3 2 0,1-6 0,0 2 0,-1 10 0,-3 4 0,0 13 0,0-5 0,0 4 0,0-9 0,0 4 0,0-5 0,0-1 0,0-4 0,0-1 0,0-4 0,0 0 0,0-1 0,0-3 0,3 3 0,-2-7 0,3 2 0,-4-3 0,0 1 0,0-1 0,0 0 0,3 0 0,-3 0 0,4 0 0,-4 0 0,0 0 0,0 0 0,0 0 0,0 0 0,0 0 0,0 0 0,0 0 0,0 4 0,0-3 0,0 3 0,0 0 0,0-3 0,3 6 0,-2-6 0,2 7 0,-3-3 0,0-1 0,0 4 0,0-3 0,0 3 0,0-3 0,4 3 0,-3-3 0,2 3 0,1 5 0,-3-3 0,3 3 0,-4 0 0,0-3 0,0 3 0,0 0 0,0-4 0,0 4 0,0-4 0,0 4 0,0-3 0,0 3 0,3 0 0,-2-4 0,3 4 0,-4 1 0,0-5 0,0 4 0,0 0 0,4-3 0,-3 3 0,2-4 0,-3-1 0,0-3 0,0 3 0,3-7 0,-2 2 0,2-3 0,0 0 0,-2 9 0,2-3 0,-3 11 0,0-3 0,0 5 0,0-5 0,0 4 0,0-4 0,0 0 0,0 3 0,0-7 0,0 8 0,0-4 0,0 0 0,0 3 0,0-3 0,0 1 0,0 2 0,0-3 0,0 5 0,0-5 0,0 3 0,0-7 0,0 8 0,0-9 0,0 9 0,0-8 0,0 3 0,0-5 0,0 1 0,0 4 0,0-7 0,0 6 0,0-7 0,0 3 0,0 1 0,0-1 0,0 1 0,0 4 0,0-3 0,0 7 0,0-7 0,0 7 0,0-3 0,0 1 0,0 2 0,0-3 0,0 0 0,0 4 0,0-9 0,0 9 0,0-8 0,0 7 0,0 4 0,0 0 0,0 0 0,0-4 0,0-7 0,0 7 0,0-3 0,0 1 0,0 2 0,0-7 0,0 3 0,0-5 0,0-3 0,0 3 0,0-7 0,-4 11 0,3-10 0,-3 10 0,4-7 0,0 3 0,0 1 0,0-4 0,0 2 0,-3-6 0,2 7 0,-2-7 0,3 7 0,-3-4 0,2 1 0,-3 3 0,1-7 0,2 6 0,-2-6 0,3 7 0,0-7 0,0 3 0,-3 0 0,2-3 0,-3 6 0,4-6 0,0 3 0,0 0 0,0-3 0,-3 7 0,2-7 0,-3 2 0,4 1 0,0-3 0,0 7 0,0-3 0,0-1 0,0 4 0,-3-7 0,2 7 0,-2-4 0,3 5 0,0 0 0,0-1 0,0 1 0,0 4 0,0 1 0,0 0 0,0 4 0,0-9 0,-4 9 0,3-2 0,-2 4 0,3-4 0,0 2 0,0-9 0,0 4 0,0-4 0,0 0 0,0-5 0,0 4 0,0-7 0,0 7 0,-4-4 0,-6 27 0,-20 29 0,15-9 0,-9 10 0,24-32 0,0-4 0,0 5 0,0-5 0,0 4 0,4-9 0,-3 4 0,7-5 0,-7-1 0,6-4 0,-6-1 0,6-4 0,-3 0 0,0-5 0,3 0 0,-6-4 0,5 0 0,-5 0 0,5 0 0,-2-3 0,3-1 0,0-3 0,0 0 0,-3-3 0,3-5 0,-7 0 0,7-6 0,-6 6 0,3-7 0,-1 7 0,-2-7 0,5 3 0,-5 0 0,3-3 0,-4 7 0,3-6 0,-2 6 0,2-3 0,-3 0 0,0 3 0,0-7 0,0 7 0,0-3 0,0 4 0,0-1 0,0-2 0,0 1 0,0-1 0,0 2 0,0 1 0,0 0 0,0 0 0,-3 3 0,2 4 0,-5 4 0,5 3 0,-5 4 0,5 0 0,-6 5 0,2 0 0,1 4 0,-3-4 0,6 4 0,-6-4 0,6 0 0,-6-1 0,6 1 0,-6-1 0,6 1 0,-2-1 0,3 1 0,0 0 0,0-1 0,0 5 0,0-3 0,-4 7 0,3-2 0,-3 3 0,4 1 0,0-1 0,0 1 0,0 0 0,0-1 0,0 1 0,0-5 0,0 3 0,0-7 0,0 8 0,0-4 0,-3 0 0,2 3 0,-3-7 0,4 3 0,0 0 0,-3-3 0,2 3 0,-3-5 0,4 1 0,0 0 0,0-1 0,0 8 0,0-6 0,0 5 0,0-6 0,0 0 0,0 4 0,0-4 0,0 9 0,0-8 0,0 7 0,0-3 0,0 5 0,0-1 0,0-4 0,0 4 0,0-8 0,0 3 0,0-5 0,0 1 0,0-1 0,0-3 0,0-1 0,0-4 0,0 0 0,0 0 0,0 14 0,0-3 0,0 18 0,0-9 0,0 9 0,0-9 0,0 9 0,0-9 0,4 4 0,-3-10 0,3 3 0,-4-3 0,0 5 0,4 0 0,-3-5 0,2 3 0,-3-3 0,4 1 0,-3 2 0,2-7 0,-3 3 0,0 0 0,0-4 0,4 4 0,-3 1 0,2 0 0,-3 0 0,0 3 0,0-3 0,0 5 0,0-5 0,0 4 0,0-2 0,0 4 0,0-4 0,0 2 0,0-4 0,0 0 0,0 3 0,0 3 0,0 0 0,0 3 0,0-4 0,0 5 0,0-4 0,0 9 0,0-4 0,0 0 0,0 4 0,0-4 0,0 0 0,0-1 0,0-10 0,0-1 0,0-5 0,0 5 0,0 13 0,0-10 0,0 18 0,0-13 0,0 4 0,0 4 0,0-4 0,0 5 0,0 0 0,0 0 0,0-4 0,0 2 0,4-2 0,-3-1 0,7-2 0,-7-4 0,3 5 0,-4-4 0,0 9 0,0-10 0,0 5 0,0 0 0,0-4 0,0 4 0,0-6 0,0 6 0,0-4 0,0 9 0,0-4 0,0 0 0,0 4 0,0-9 0,0 4 0,0-1 0,0-3 0,0 0 0,0-3 0,0-3 0,0 5 0,0 0 0,0-1 0,0 1 0,0-1 0,0-4 0,0 4 0,0-8 0,0 3 0,0-5 0,0 8 0,0-10 0,-4 9 0,3-14 0,-2 3 0,3-4 0,0 0 0,0 0 0,0 0 0,0 0 0,-3-3 0,2 2 0,-2-2 0,3 3 0,0 0 0,0 0 0,0 0 0,0 0 0,0 0 0,0 0 0,0 0 0,0 0 0,0 0 0,0 0 0,0 0 0,0 0 0,0 1 0,0-1 0,0 0 0,0 0 0,0 0 0,0 0 0,0-3 0,0-1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1:24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99 24575,'11'0'0,"8"0"0,-10 0 0,10 0 0,-3 0 0,1 0 0,7 0 0,-7 0 0,13 0 0,-3 0 0,1 0 0,7 0 0,-8 0 0,11 0 0,-6 0 0,4 0 0,-10 0 0,10 0 0,-9 0 0,4 0 0,-5 0 0,-1 0 0,1 0 0,-1 0 0,1 0 0,-5 0 0,4 0 0,-9 0 0,4 0 0,0 0 0,-3 0 0,3 0 0,0 0 0,-3 0 0,3 0 0,-4 0 0,-1 0 0,5 0 0,-3 0 0,3 0 0,0 0 0,-3 0 0,7 0 0,-7 0 0,7 0 0,-7 0 0,19 0 0,-12 0 0,13 0 0,-12 0 0,1 0 0,-5 0 0,4 0 0,-4 0 0,0 0 0,-1 0 0,-4 0 0,4 0 0,-4 0 0,4 0 0,-8 0 0,-1 0 0,-4 0 0,0 0 0,0 0 0,0 0 0,14 0 0,2 0 0,20 0 0,2 0 0,5 0 0,1 0 0,-1 0 0,-5 0 0,3-4 0,-3 2 0,0-2 0,-2 4 0,-6 0 0,0-4 0,-5 3 0,4-3 0,-9 4 0,4 0 0,-6 0 0,1 0 0,0 0 0,-5 0 0,-1 0 0,-5 0 0,1 0 0,-1 0 0,1 0 0,0 0 0,-1 0 0,-3 0 0,3 0 0,-4 0 0,1 0 0,10 0 0,-13 0 0,13 0 0,-10 0 0,3 0 0,1 0 0,-1 0 0,1 0 0,0 0 0,-1 0 0,1 0 0,4 0 0,-3 0 0,3 0 0,0 0 0,1 0 0,4 0 0,1 0 0,5 0 0,1 0 0,5 0 0,6 0 0,2 0 0,-1 0 0,5 0 0,-4 0 0,21 0 0,-17 0 0,17 0 0,-22 0 0,6 4 0,1-3 0,-1 8 0,1-8 0,-1 8 0,0-8 0,-5 8 0,4-8 0,-5 7 0,7-6 0,-7 2 0,-1-4 0,-6 0 0,-5 0 0,-5 0 0,-7 0 0,0 0 0,1 0 0,10 0 0,-4-4 0,9-1 0,-4-4 0,5 0 0,-5 3 0,4-2 0,-4 3 0,0-4 0,-1 4 0,-6-3 0,1 7 0,-5-6 0,-1 6 0,-4-3 0,4 0 0,-4 3 0,4-6 0,-4 6 0,0-6 0,-1 6 0,1-2 0,-1-1 0,1 3 0,-4-5 0,2 5 0,-2-2 0,4-1 0,-1 3 0,1-2 0,-1 3 0,1 0 0,4 0 0,-3 0 0,3 0 0,-5 0 0,12 0 0,-8 0 0,12 0 0,-10 0 0,0 0 0,9 0 0,-7 0 0,7 0 0,1 0 0,1 0 0,5 0 0,1 0 0,-1 0 0,6 0 0,-4 0 0,10 0 0,-5 0 0,6 0 0,1 0 0,13 0 0,-16 0 0,14 4 0,-17-3 0,12 9 0,31 0 0,-33 1 0,28 4 0,-43-10 0,10 4 0,-5-8 0,3 8 0,-14-8 0,8 8 0,-15-8 0,9 3 0,-14-4 0,8 0 0,-14 0 0,4 0 0,-8 0 0,3 0 0,-3 0 0,13 0 0,-11 0 0,32 0 0,-24 0 0,46 0 0,-19 0 0,11 0 0,2 0 0,6 0 0,-12 0 0,21 5 0,-31-4 0,11 4 0,-7-5 0,1 0 0,-7 0 0,-1 0 0,-6 0 0,1 0 0,-1 0 0,0 0 0,-5 0 0,-1 0 0,0 0 0,-4 0 0,3 0 0,-4 0 0,0 0 0,4 0 0,-3 0 0,9 0 0,-9 0 0,4 0 0,-5 0 0,-1 0 0,1 0 0,-1 0 0,1 0 0,0 0 0,-1 0 0,1 0 0,5 0 0,-5 0 0,10 0 0,-9 0 0,21 0 0,-14 0 0,10 0 0,-8 0 0,-4 0 0,5 0 0,6 0 0,-4 0 0,4 0 0,0 0 0,-4 0 0,-1 0 0,-8 0 0,-4 0 0,0 0 0,-1 0 0,12 0 0,-9 0 0,9 0 0,-6 0 0,6 0 0,2 0 0,10 0 0,-10 0 0,10 0 0,-5 0 0,1 0 0,4 0 0,-11 0 0,5 0 0,-5 0 0,-1 0 0,0 0 0,-5 0 0,4 0 0,-9 0 0,4 0 0,-6 0 0,1 0 0,-5 0 0,4 0 0,-4 0 0,4 0 0,1 0 0,0 0 0,-1 0 0,1 0 0,-5-4 0,3 3 0,-2-2 0,3 3 0,1 0 0,-1 0 0,1 0 0,0 0 0,-1 0 0,17 0 0,-7 0 0,14 0 0,-12 0 0,13 0 0,-10 0 0,15 0 0,-10 0 0,5 0 0,22 0 0,-22 0 0,21 0 0,-20 0 0,1 0 0,11 0 0,-11 0 0,5 0 0,-13 0 0,5 0 0,-10 0 0,-1 0 0,-2 0 0,-9 0 0,-1 0 0,-6 0 0,-4 0 0,-2 0 0,2 0 0,3 0 0,8 0 0,5 0 0,5 0 0,0 0 0,0 0 0,6 0 0,-4 0 0,4 0 0,-11 0 0,4-4 0,-9 3 0,4-3 0,-6 4 0,1-4 0,-5 3 0,-1-3 0,0 4 0,-3-4 0,3 4 0,-4-4 0,-5 4 0,4-3 0,-3 2 0,3-3 0,1 4 0,4 0 0,-3 0 0,3 0 0,-5 0 0,1-3 0,4 2 0,-4-3 0,9 4 0,-8 0 0,19 0 0,-17-3 0,17 2 0,-19-3 0,7 4 0,-7 0 0,7 0 0,-3 0 0,5 0 0,-5 0 0,4 0 0,-4 0 0,4 0 0,-3 0 0,2 0 0,-7 0 0,3 0 0,-5-3 0,1 2 0,-4-3 0,-1 4 0,-1 0 0,2 0 0,4 0 0,2 0 0,-1 0 0,2 0 0,-4 0 0,-3 0 0,3 0 0,-7 0 0,6 0 0,-2 0 0,0 0 0,2 0 0,-2 0 0,4 0 0,-1 0 0,-3 0 0,3 0 0,-4 0 0,1 0 0,3 0 0,-7 0 0,3 0 0,-4 0 0,0 0 0,0 0 0,0 0 0,4 0 0,0 0 0,0 0 0,0 0 0,-4 0 0,0 0 0,0 0 0,0 0 0,0 0 0,0 0 0,0 0 0,0 0 0,0 0 0,0 0 0,0 0 0,0 0 0,0 0 0,0 0 0,0 0 0,0 0 0,0 0 0,0 0 0,-3 4 0,-1-4 0,-3 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1:31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24575,'0'15'0,"0"3"0,0-2 0,0 1 0,0 7 0,0-2 0,0-1 0,0 3 0,0-3 0,0 0 0,0 0 0,0-1 0,0-4 0,0 9 0,4-4 0,-3 4 0,7 1 0,-7 0 0,6-1 0,-2 1 0,4 5 0,-4 1 0,3 0 0,-3 4 0,0-4 0,2 0 0,-6-1 0,3-1 0,0-3 0,-3 4 0,7-5 0,-8-1 0,8 1 0,-7 0 0,6-5 0,-6 3 0,6-7 0,-6 7 0,2-7 0,1 8 0,-3-9 0,6 4 0,-6 0 0,6-3 0,-2 19 0,-1-12 0,3 8 0,-6-7 0,7-4 0,-7 5 0,2-1 0,1 1 0,-3-1 0,3 1 0,-4 0 0,4-1 0,-3-4 0,2 4 0,-3-8 0,0 3 0,0-9 0,0 0 0,0-4 0,0 9 0,0-7 0,0 14 0,0-5 0,0 12 0,0-3 0,0 9 0,0-4 0,0 0 0,0 4 0,0-9 0,5 9 0,-4-9 0,6 4 0,-6-1 0,3-3 0,0 4 0,-3-5 0,3-1 0,0 1 0,-4 0 0,4-1 0,-4 1 0,4-5 0,-3 3 0,2-2 0,1 3 0,-3 1 0,6-1 0,-6-3 0,3 2 0,0-3 0,-3 0 0,3 4 0,-4-4 0,0 5 0,3-1 0,-2 1 0,3-1 0,0 6 0,-3-4 0,3 4 0,1 0 0,-4 12 0,3-3 0,-4 9 0,4-12 0,-3 0 0,3 0 0,-4 1 0,0-6 0,0 4 0,0-4 0,0 5 0,0 0 0,0-5 0,0-1 0,0 0 0,0-4 0,0 4 0,0-6 0,0 12 0,0 24 0,0-25 0,0 12 0,0-37 0,0-3 0,0 3 0,0-1 0,0-2 0,0 7 0,0-3 0,0 0 0,0 2 0,0-2 0,0 4 0,0-1 0,0-3 0,0 3 0,0-4 0,0 5 0,0 4 0,0-3 0,0 3 0,0-5 0,0 1 0,0 4 0,0-3 0,0 3 0,0-5 0,0 1 0,0-4 0,0 2 0,0-2 0,0 4 0,0-1 0,0 1 0,0-1 0,0 1 0,0-1 0,0 1 0,0 0 0,0-1 0,0 1 0,0-1 0,0 1 0,0 0 0,0-1 0,0 5 0,0-3 0,0 3 0,0-5 0,0 5 0,0-3 0,0 8 0,0-9 0,0 9 0,0-8 0,0 18 0,0-11 0,0 13 0,0-11 0,0 5 0,0 1 0,0 5 0,0-5 0,0 4 0,0-4 0,-4 0 0,3 4 0,-3-4 0,4 0 0,0 4 0,0-9 0,0 9 0,0-4 0,0 0 0,0-1 0,0 0 0,0-4 0,0 20 0,0-17 0,0 12 0,0-17 0,0 1 0,0 0 0,0-1 0,0-4 0,0-1 0,0-4 0,0 4 0,0-3 0,0 18 0,-9 7 0,-18 49 0,11-35 0,-9 19 0,25-49 0,0 0 0,0 4 0,0-3 0,0 4 0,0-10 0,0 4 0,0-4 0,0 0 0,0 4 0,4-9 0,-4 9 0,4-4 0,-1 0 0,-2 4 0,3-9 0,-4 4 0,3-4 0,-2 4 0,2-3 0,-3 3 0,0 0 0,4-4 0,-3 4 0,2 0 0,-3 2 0,0-1 0,0 3 0,0-7 0,0 7 0,0-7 0,4 8 0,-3-9 0,3 9 0,0-4 0,-3 0 0,2 4 0,1-4 0,-3 4 0,3 1 0,-4-1 0,0 1 0,4 5 0,-3-4 0,3 9 0,-4 12 0,0-6 0,0 6 0,0-12 0,0-4 0,0 0 0,0 4 0,0-9 0,0 4 0,0-5 0,0-1 0,0 6 0,-5 13 0,4-9 0,-4 9 0,5-19 0,0 6 0,0-4 0,0 4 0,0-1 0,0-3 0,0 4 0,0-5 0,0-1 0,0 6 0,0-4 0,0 4 0,0 0 0,0-5 0,0 10 0,0-9 0,0 9 0,0-9 0,0 4 0,-4 0 0,3-4 0,-3 8 0,4-8 0,0 4 0,0 0 0,0-4 0,0 9 0,0-9 0,0 3 0,0 1 0,0-4 0,0 9 0,0-4 0,0 5 0,0-5 0,0 4 0,0-4 0,0 6 0,0-1 0,-5 6 0,4-4 0,-3 4 0,4 0 0,0-5 0,-4 6 0,2-12 0,-2 4 0,0-10 0,4 5 0,-4-5 0,0-1 0,-1-3 0,-3 2 0,-28 47 0,25-33 0,-20 42 0,31-42 0,0 0 0,0 11 0,0-10 0,0 10 0,0-10 0,0 4 0,0-6 0,0 0 0,0 0 0,0 1 0,0 5 0,0-5 0,0 5 0,0-5 0,0-1 0,0 0 0,0 6 0,0-4 0,0 4 0,0-6 0,0 0 0,0 1 0,0-1 0,0-5 0,0 4 0,0-4 0,0 5 0,0 0 0,0-5 0,0 4 0,0-3 0,0 4 0,0 0 0,0 0 0,0 0 0,0 7 0,0-6 0,0 5 0,0 17 0,0-11 0,0 12 0,0-18 0,0-11 0,0-1 0,0-6 0,0-4 0,0-1 0,0-4 0,0 4 0,0 6 0,0 1 0,0 15 0,0 4 0,-4-5 0,3 13 0,-3-15 0,4 12 0,-4-1 0,2 0 0,-7 1 0,8-7 0,-3-1 0,-1 0 0,4-4 0,-3 4 0,0-6 0,2 0 0,-2 1 0,0-6 0,3 4 0,-6-9 0,6 9 0,-3-10 0,4 5 0,-4 0 0,3-4 0,-3 4 0,4-1 0,-4-3 0,3 16 0,-3-15 0,0 9 0,3-16 0,-3 4 0,4-9 0,0 9 0,0-9 0,0 4 0,0 1 0,-3-5 0,2 4 0,-3 0 0,4-3 0,0 7 0,0-7 0,0 8 0,0-9 0,0 4 0,0 0 0,0-3 0,0 3 0,0 0 0,0-3 0,0 10 0,0-10 0,0 6 0,0-8 0,0 5 0,0-3 0,0 7 0,0-7 0,0 3 0,0-4 0,0-1 0,0 1 0,0-1 0,0-3 0,0 3 0,0-7 0,0 6 0,0-6 0,0 7 0,0-7 0,0 7 0,0-7 0,0 3 0,0-4 0,0 10 0,0-3 0,0 5 0,0-5 0,0-2 0,0 4 0,0-5 0,0 0 0,0-4 0,0 0 0,0 0 0,0 0 0,0 0 0,0 0 0,0-6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1:37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12938 156 24575,'-15'0'0,"3"0"0,-2 0 0,6 0 0,-7 0 0,7 0 0,-3 0 0,0 0 0,3 0 0,-3 0 0,0 0 0,3 0 0,-3 0 0,0 0 0,-1 0 0,0 0 0,-3 0 0,3 0 0,-3 0 0,3 0 0,-3-3 0,3 2 0,-3-3 0,-1 4 0,0 0 0,1 0 0,-1 0 0,0-3 0,0 2 0,-4-3 0,4 1 0,-5 2 0,6-2 0,-1 3 0,0-4 0,1 3 0,-1-2 0,0 3 0,-6-4 0,8 3 0,-8-2 0,10-1 0,-3 3 0,-1-2 0,4 3 0,-3-4 0,4 4 0,-5-4 0,4 1 0,-7 2 0,10-2 0,-15 3 0,11 0 0,-7 0 0,4 0 0,-4 0 0,-1 0 0,-1 0 0,-2 0 0,3 0 0,-5 0 0,0 0 0,-11 0 0,8 0 0,-8 0 0,6 0 0,4 0 0,-9 0 0,9 0 0,-9 0 0,4 0 0,0 0 0,-10 0 0,14 0 0,-20 0 0,14 0 0,-4 0 0,2 0 0,4 0 0,0 0 0,-4 0 0,9 0 0,-9 0 0,9 0 0,-4 0 0,10 0 0,-6 0 0,13 0 0,-17 0 0,12 0 0,-12 0 0,0 0 0,-1 0 0,0-4 0,1 3 0,0-3 0,4 4 0,-4 0 0,5 0 0,1 0 0,-1 0 0,0 0 0,1 0 0,-1 0 0,0 0 0,0 0 0,5 0 0,-3 0 0,2-4 0,-3 3 0,3-2 0,-2 3 0,3-4 0,-1 3 0,-2-3 0,2 4 0,-3 0 0,-1-4 0,5 3 0,-9-3 0,12 4 0,-12-4 0,9 3 0,-5-2 0,5 3 0,-4 0 0,8 0 0,-3-4 0,0 3 0,3-2 0,-3 3 0,5-4 0,-1 3 0,0-2 0,-11-1 0,9 3 0,-14-3 0,15 1 0,-7 2 0,7-3 0,-8 4 0,4 0 0,0 0 0,-4 0 0,4 0 0,-5 0 0,0 0 0,1 0 0,-1 0 0,0 0 0,1 0 0,3 0 0,-7 0 0,6 0 0,-8 0 0,5 0 0,1 0 0,-6 0 0,4 4 0,-9-3 0,-8 7 0,9-4 0,-12 1 0,20-1 0,-9-4 0,9 4 0,-9-3 0,9 2 0,-4-3 0,0 5 0,4-4 0,-4 3 0,5-4 0,1 0 0,-1 0 0,0 0 0,-5 0 0,4 0 0,-9 0 0,-2 0 0,-1 0 0,-10 0 0,11 0 0,-11 0 0,-7 0 0,9 0 0,-7 0 0,17 0 0,4 0 0,7 0 0,1 0 0,12 0 0,-6 3 0,-2-2 0,-13 3 0,-5-4 0,-10 0 0,5 0 0,-7 0 0,1 0 0,5 0 0,2 0 0,6 0 0,4 0 0,3 0 0,4 0 0,5-4 0,0 3 0,10-2 0,0 3 0,0 0 0,3 0 0,-3 0 0,3 0 0,1 0 0,0 0 0,0 0 0,0 0 0,0 0 0,0 0 0,-1 0 0,-3 0 0,3 0 0,-6 0 0,6 0 0,-7 0 0,3 0 0,-4 0 0,-4 0 0,3 0 0,-7 0 0,-3 0 0,0 0 0,-9 0 0,4 0 0,-5 0 0,-1 0 0,-5 0 0,4 0 0,-4 0 0,6 0 0,0 0 0,-1 0 0,1 0 0,5 0 0,-4 0 0,9 0 0,0 0 0,3 0 0,2 0 0,1 0 0,1 0 0,0 0 0,3 0 0,-3 0 0,4 0 0,1 0 0,-1 0 0,-11 0 0,4 0 0,-5 0 0,3 0 0,4 0 0,-5 0 0,0 0 0,-5 0 0,4-4 0,-9 3 0,9-3 0,-9 4 0,9 0 0,-4 0 0,6 0 0,3-4 0,6 4 0,5-4 0,4 4 0,-4 0 0,-5 0 0,-6 0 0,-8 0 0,3 0 0,-9 0 0,9 0 0,-10 0 0,10 0 0,-3 0 0,4 0 0,5 0 0,-4 0 0,4 0 0,0 0 0,-4 0 0,8 0 0,-3 0 0,0 0 0,3 0 0,-3-3 0,0 2 0,3-3 0,-8 4 0,9 0 0,-9 0 0,4 0 0,-5 0 0,0 0 0,1 0 0,-1 0 0,-5 0 0,4 0 0,-26 0 0,22 0 0,-21 0 0,19 0 0,1 0 0,-4 0 0,4 0 0,-5 0 0,-7 0 0,6 0 0,-18 0 0,10 0 0,-25 0 0,23 0 0,-21 0 0,16 0 0,-12 0 0,0 0 0,7 0 0,1 0 0,6 5 0,6-4 0,-4 3 0,5-4 0,-1 0 0,2 0 0,-12 0 0,14 0 0,-9 0 0,19 0 0,10 0 0,5 0 0,-9 4 0,2-3 0,-15 4 0,1-5 0,0 0 0,-7 0 0,6 0 0,-6 0 0,1 0 0,4 0 0,-10 0 0,5-5 0,-7 4 0,1-4 0,5 5 0,-4 0 0,10-4 0,-10 3 0,11-7 0,-6 7 0,7-3 0,0 4 0,5-4 0,-10 3 0,8-3 0,-9 4 0,6 0 0,-1 0 0,-5 0 0,4 0 0,-4 0 0,6 0 0,-6 0 0,4 0 0,-10 0 0,4 0 0,-12 0 0,5 0 0,-5 0 0,0 0 0,11-4 0,-10 3 0,18-3 0,0 4 0,7 0 0,5-4 0,5 3 0,4-3 0,6 4 0,4 0 0,-13 0 0,1 0 0,-17 0 0,9 0 0,-9 0 0,4 0 0,0 4 0,-4-3 0,9 2 0,-10-3 0,10 0 0,-3 0 0,4 0 0,0 0 0,0 0 0,5 0 0,1 0 0,0 4 0,3-3 0,-3 3 0,4-4 0,1 0 0,-1 0 0,0 0 0,1 0 0,-6 0 0,5 0 0,-9 4 0,4-3 0,-5 3 0,0-4 0,-5 0 0,4 0 0,-9 4 0,9-3 0,-9 3 0,9 0 0,-4-3 0,-1 6 0,9-6 0,-4 6 0,11-6 0,0 3 0,-4-1 0,3-2 0,-3 3 0,0 0 0,3-3 0,-7 3 0,2 0 0,1-4 0,-3 4 0,2-4 0,1 4 0,-3-3 0,2 2 0,-3-3 0,-1 0 0,0 0 0,0 0 0,1 0 0,-1 0 0,5 0 0,-4 0 0,-3 0 0,5 0 0,-9 0 0,16 0 0,-5 0 0,6 0 0,-5 0 0,3 0 0,-3 0 0,4 0 0,0 0 0,1 0 0,3 0 0,-3 0 0,7 0 0,-7 0 0,7 0 0,-3 0 0,4 0 0,0 0 0,-4 0 0,3 0 0,-3 0 0,4 0 0,-7 0 0,5 0 0,-9 0 0,10 0 0,-3 0 0,4 0 0,-1-3 0,4-1 0,1 0 0,3 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1:53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6849 741 24575,'-12'0'0,"-2"0"0,-3 0 0,1 0 0,-14 0 0,7 0 0,-8 0 0,6 0 0,-1 0 0,0-4 0,0 4 0,5-4 0,1 4 0,4 0 0,1 0 0,3 0 0,1 0 0,7-3 0,-2 2 0,-12-2 0,-6 3 0,-19 0 0,-2 0 0,1 0 0,-5-5 0,10 4 0,-4-8 0,11 8 0,-4-7 0,9 7 0,-4-3 0,5 0 0,0 3 0,1-3 0,-1 4 0,5-4 0,-4 4 0,4-8 0,0 7 0,-4-3 0,8 1 0,-7 2 0,7-2 0,-3 3 0,4 0 0,0 0 0,1 0 0,-1 0 0,0-4 0,0 3 0,1-6 0,-1 6 0,0-2 0,1-1 0,-1 3 0,0-2 0,1 3 0,-1-4 0,0 3 0,1-2 0,-17 3 0,8 0 0,-13-4 0,11 3 0,-5-3 0,-1 0 0,0 3 0,1-3 0,0 4 0,4 0 0,-4 0 0,10 0 0,1 0 0,4 0 0,1 0 0,6-3 0,-1 2 0,-14-2 0,4 3 0,-27-5 0,7 0 0,-10-5 0,-7-1 0,5-4 0,-5 4 0,6-4 0,1 0 0,5 5 0,-4-5 0,10 5 0,-4 1 0,6-1 0,-1-3 0,6 3 0,1-3 0,0 4 0,4 0 0,1 4 0,1-3 0,4 3 0,-5-3 0,5 3 0,-3-3 0,7 4 0,-8-5 0,8-2 0,-7 1 0,7-1 0,-8 2 0,4 5 0,-5-4 0,1 3 0,-1-3 0,-5-1 0,4 0 0,-9 0 0,4 4 0,-5-3 0,-1 2 0,6 1 0,-4-3 0,4 7 0,-6-8 0,1 8 0,5-7 0,1 7 0,-6-6 0,13 2 0,-8 0 0,17-2 0,-1 7 0,-9-4 0,-3 4 0,-9 0 0,-20 0 0,-5 0 0,-12 0 0,8 0 0,3 0 0,4 0 0,0 0 0,-4-5 0,11 4 0,-5-4 0,6 5 0,7-4 0,-5 3 0,10-3 0,-10-1 0,10 4 0,-4-3 0,6 0 0,-1 2 0,6-6 0,-4 7 0,4-2 0,0 3 0,1 0 0,0 0 0,4-4 0,-9 3 0,9-3 0,-9 0 0,9 3 0,-9-8 0,9 8 0,-9-3 0,9 0 0,-15 3 0,13-2 0,-8-1 0,11-1 0,-5 0 0,4-3 0,-4 4 0,0-1 0,4-3 0,-9 7 0,9-6 0,-9 1 0,9 2 0,-9-5 0,9 8 0,-4-7 0,10 4 0,1-1 0,4-2 0,8 3 0,-22 0 0,8 0 0,-21 4 0,0 0 0,-24 6 0,17-1 0,-27 2 0,25-3 0,-13-4 0,6 0 0,8 0 0,8 0 0,10 0 0,3 0 0,4 0 0,0 0 0,0 0 0,1 0 0,4 0 0,-4 0 0,8 0 0,-7 0 0,7 0 0,-3 0 0,4 0 0,0 0 0,1 0 0,-1 0 0,0 0 0,0 0 0,1 0 0,-1 0 0,0 0 0,1 0 0,-1 0 0,0 0 0,1 0 0,3 0 0,-3 0 0,3 0 0,0 0 0,-2 0 0,5 0 0,-5 0 0,6 0 0,-3 0 0,4 0 0,3 0 0,0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2:36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2:45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477 627 24575,'0'10'0,"0"-1"0,0-4 0,0-1 0,0 3 0,0 1 0,0-1 0,0 0 0,0-2 0,0-1 0,0 1 0,0 0 0,0-1 0,0 1 0,0-1 0,-2 1 0,1-1 0,-3 1 0,4-1 0,-4 1 0,1-1 0,1 1 0,-2-2 0,3 1 0,-1-2 0,2 3 0,-2-3 0,1 2 0,-1-1 0,0 1 0,2 1 0,-2-1 0,0 1 0,1-1 0,-1 1 0,2 0 0,0-1 0,0 1 0,-2-1 0,2 1 0,-3-1 0,3 1 0,-2-3 0,2 2 0,-2-1 0,2 2 0,-2-3 0,1 2 0,-3-3 0,2 1 0,-3-4 0,2-3 0,1-1 0,2-1 0,0 3 0,0-1 0,-2 0 0,2-2 0,-2 2 0,2-2 0,0 2 0,0-2 0,-2 2 0,1-4 0,-1 3 0,2-1 0,-2 0 0,1 2 0,-1-2 0,0 2 0,2 1 0,-3-1 0,3 0 0,0 1 0,0-1 0,0 1 0,0-1 0,0 0 0,0 1 0,0-1 0,0 1 0,0-1 0,0 0 0,0 1 0,0-1 0,0 0 0,0 1 0,0-1 0,0 1 0,0-1 0,0 0 0,0 1 0,0-1 0,-2 3 0,2-3 0,-2 3 0,0-1 0,-1 1 0,-1 2 0,-1 0 0,0 0 0,1 0 0,-1 0 0,1 0 0,-1 0 0,0 0 0,1 0 0,-1 0 0,0 0 0,1 0 0,-1 0 0,1 0 0,-1 0 0,0 2 0,1-1 0,-1 3 0,3-2 0,-3 1 0,5 1 0,-4-2 0,3 3 0,-3-2 0,4 1 0,-4-4 0,1 4 0,-2-3 0,1 3 0,-1-4 0,1 4 0,-1-3 0,0 3 0,1-4 0,-1 4 0,0-3 0,3 3 0,-2-4 0,1 4 0,-1-1 0,-1 0 0,0 1 0,1-4 0,-1 4 0,1-3 0,-1 1 0,0 0 0,1-2 0,-1 2 0,3 0 0,-3-1 0,3 1 0,-3-2 0,1 2 0,-1-2 0,0 2 0,1-2 0,-1 0 0,1 0 0,-1 0 0,0 0 0,1 0 0,-1 2 0,0-1 0,1 1 0,-1-2 0,1 0 0,-1 0 0,0 0 0,1 0 0,-1 0 0,1 0 0,-1 0 0,0 0 0,1 0 0,-1 0 0,0 0 0,1 0 0,-1 0 0,1 0 0,-1 0 0,0 0 0,1 0 0,-1 0 0,1 0 0,-1-2 0,0-3 0,2 0 0,-1-3 0,4 4 0,-2-1 0,2-2 0,0 2 0,0-2 0,0 2 0,0 1 0,0-1 0,0 0 0,0 1 0,0-1 0,0-2 0,2 2 0,0-2 0,3 2 0,-1 1 0,1-1 0,-1 0 0,1 3 0,-1-2 0,1 3 0,0-3 0,-1 4 0,1-5 0,-1 5 0,1-4 0,-1 3 0,1-3 0,-1 4 0,1-2 0,-1 0 0,1 1 0,2-1 0,-2 2 0,2-2 0,-2 1 0,-1-1 0,1 0 0,-1 2 0,1-2 0,-1 0 0,1-1 0,0 1 0,-1-3 0,1 5 0,-1-4 0,1 1 0,-1-1 0,1-1 0,-1 0 0,1 1 0,-3-1 0,2 1 0,-3-3 0,1 1 0,0-1 0,-1 3 0,1-3 0,-2 1 0,2-1 0,-2 3 0,2-1 0,-2 0 0,0 1 0,0-1 0,-2 3 0,-1 0 0,1 0 0,-2 1 0,1-1 0,-1 0 0,-1 1 0,0-1 0,1 2 0,-1 0 0,1 0 0,-1-2 0,0 2 0,1-2 0,-1 2 0,0 0 0,1 0 0,-1 0 0,1 0 0,-1-2 0,0 1 0,1-1 0,-1 0 0,1 2 0,-1-5 0,0 3 0,1-1 0,1-1 0,-1 2 0,1-3 0,1 0 0,0 1 0,0-1 0,1 1 0,-1-1 0,2 0 0,0 1 0,0-1 0,0 0 0,0 1 0,0-1 0,0 1 0,0-1 0,0 0 0,0 1 0,0-1 0,0 1 0,0-1 0,0 0 0,0 1 0,0-1 0,2 0 0,1 1 0,1-1 0,1 3 0,-1 0 0,1 0 0,-1 1 0,1-3 0,0 3 0,-1-3 0,1 4 0,-1-2 0,1 0 0,-1 1 0,1-3 0,-1 4 0,1-2 0,0 2 0,-1 0 0,1 0 0,-1-3 0,1 3 0,-1-2 0,1 2 0,-1 0 0,1 0 0,-1 0 0,1 0 0,0 0 0,-3 2 0,0 0 0,-2 3 0,2 0 0,-1-1 0,1 1 0,0-1 0,-2 1 0,2-1 0,0 1 0,-1-1 0,3 1 0,-2-1 0,1 1 0,1-2 0,-2-1 0,1 0 0,1-2 0,-2 2 0,3-2 0,0 0 0,-1 0 0,1 0 0,-1 0 0,1 0 0,-1 0 0,1 0 0,0-4 0,-1 0 0,1-3 0,2 1 0,-2 1 0,1-2 0,-1 2 0,-1 1 0,1-1 0,-1 0 0,1 1 0,-3-1 0,2 1 0,-1-1 0,0 0 0,-1 1 0,-2-1 0,2 3 0,-2-3 0,2 3 0,-2-3 0,0 1 0,0-1 0,0 0 0,0 1 0,0-1 0,0 1 0,0-1 0,2 0 0,-1 1 0,1-1 0,-2 1 0,2-1 0,-2 0 0,4 1 0,-3-1 0,1 0 0,-2 1 0,2-1 0,-2 1 0,2-1 0,0 0 0,-1 1 0,3-1 0,-2 0 0,3 1 0,-3-1 0,2 3 0,-1-2 0,0 1 0,1-2 0,-2 1 0,3-1 0,-1 1 0,-1-1 0,1 0 0,-2 1 0,3-1 0,-1 0 0,1 1 0,-1-1 0,1 1 0,2 1 0,-2-1 0,2 1 0,-2-1 0,-1-1 0,1 1 0,2 1 0,-2-1 0,2 1 0,0 1 0,-2-2 0,2 3 0,0-1 0,-2 2 0,2 0 0,-2 0 0,-1 0 0,1 0 0,-1 0 0,-1 2 0,-1 1 0,-2 1 0,0 3 0,0-2 0,0 5 0,0-3 0,0 1 0,0 1 0,0-1 0,0 0 0,0 1 0,-2-4 0,-1 5 0,1-3 0,-3 1 0,2 1 0,-1-1 0,-1 0 0,0 1 0,0-1 0,0-1 0,2 3 0,-1-5 0,1 4 0,-1-4 0,1 5 0,-1-5 0,1 2 0,1-2 0,-3 2 0,5-2 0,-5 2 0,3-3 0,-1 1 0,1-1 0,0 1 0,2 0 0,0-3 0,2 0 0,3-2 0,-1 0 0,1 0 0,-1 0 0,1 0 0,-1 0 0,1-2 0,-1-1 0,3 1 0,-1-2 0,1 3 0,0-3 0,-2 3 0,4-3 0,-1 3 0,-1-1 0,0 2 0,0 0 0,-1-2 0,1 1 0,0-1 0,-2 2 0,2-2 0,-3 2 0,1-2 0,-1 0 0,1 1 0,0-1 0,-1 0 0,1 2 0,-1-2 0,1 2 0,-1 0 0,3-2 0,-2-1 0,1 0 0,-1 1 0,0 0 0,-1 2 0,1-2 0,-1 2 0,1 0 0,-1-2 0,1 1 0,-1-1 0,1 2 0,-1 0 0,1-2 0,0 2 0,-1-3 0,3 3 0,-2 0 0,2 0 0,-2 0 0,2 0 0,-2 0 0,2 0 0,-2 0 0,2 0 0,-2 0 0,4 0 0,-4 0 0,2 0 0,-2 0 0,2 0 0,-2 0 0,2 0 0,-2 0 0,-1 0 0,1 3 0,-1-1 0,1 3 0,-3-1 0,0 1 0,0-1 0,-1 1 0,1-1 0,-2 3 0,0-2 0,0 2 0,0-2 0,0 2 0,0-2 0,0 5 0,0 2 0,0-1 0,0 3 0,0-4 0,-2 1 0,-1-1 0,-2 0 0,0 0 0,-1 0 0,1 0 0,0-3 0,1 0 0,-1 0 0,-2-1 0,1 1 0,-1-2 0,3-1 0,-1 1 0,0-1 0,-2-1 0,2 1 0,-2-4 0,2 2 0,-2-2 0,0 2 0,-1-1 0,-1 1 0,4-2 0,-2 0 0,0 0 0,2 0 0,-2 0 0,2 0 0,0 0 0,1 0 0,-1 0 0,1 0 0,1 2 0,1 0 0,2 3 0,0 0 0,0-1 0,0 1 0,0-1 0,2 1 0,-2 2 0,4-2 0,-1 4 0,2 2 0,0 0 0,1 2 0,-1-3 0,0 0 0,0 3 0,0-3 0,-2 3 0,1-3 0,-1 0 0,2-2 0,0 2 0,0-3 0,0 1 0,-3 1 0,2-4 0,-1 5 0,2-5 0,-2 2 0,1-3 0,-2 1 0,3 0 0,-3-1 0,2 1 0,-1-1 0,1 1 0,-1-1 0,1 1 0,-2-1 0,1 1 0,1 0 0,-2-1 0,1 1 0,1-1 0,-3 1 0,1-1 0,-2 1 0,0-1 0,0 1 0,0-1 0,-2-1 0,-1-1 0,-4-2 0,2 0 0,-2 0 0,2 0 0,-2 0 0,2 0 0,-2 0 0,2 0 0,-2 0 0,2 0 0,-2 0 0,2 0 0,0 0 0,1 0 0,-1-2 0,1-1 0,-4-1 0,3-1 0,-2 0 0,5 0 0,-2 3 0,1-2 0,-2 1 0,1-1 0,-1-1 0,1 2 0,1-1 0,-1 4 0,1-2 0,-1 2 0,-1 0 0,0-2 0,1 1 0,-1-1 0,1 0 0,-3-1 0,1 1 0,-1-3 0,3 3 0,-1-3 0,0 3 0,1-3 0,-1 5 0,3-4 0,-3 3 0,3-1 0,-3 0 0,1 2 0,-1-2 0,0 2 0,-2 0 0,2 0 0,-4-3 0,3 3 0,-1-2 0,0 2 0,2 0 0,-2 0 0,2 0 0,1-2 0,-1 1 0,0-1 0,1 0 0,-1-1 0,3-1 0,0-1 0,2 3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18:29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1 425 24575,'10'0'0,"-1"0"0,1 0 0,-3 0 0,6 0 0,-8-3 0,7 2 0,-7-8 0,9 8 0,-3-6 0,0 1 0,-1 4 0,0-4 0,-3 6 0,6-3 0,-5-1 0,5-3 0,-6 0 0,7 0 0,-7 1 0,6-2 0,-5 2 0,5-1 0,-6 0 0,7 0 0,-7 0 0,6 4 0,-5-7 0,5 5 0,-5-5 0,5 3 0,-6 1 0,7-1 0,-7 0 0,6-3 0,-5 2 0,5-2 0,-6 3 0,3 1 0,0-1 0,-3 0 0,9-3 0,-8 3 0,5 0 0,-6 1 0,-1 3 0,0-4 0,1 1 0,-1-1 0,4 0 0,-3 1 0,3-1 0,-3 0 0,-1 1 0,1-1 0,-1 1 0,0-1 0,1 1 0,3 2 0,-3-2 0,3 3 0,-4-1 0,1-2 0,-1 3 0,1-1 0,2-2 0,-2 3 0,2-1 0,-2 1 0,-1 0 0,1 3 0,2-3 0,-1 3 0,2-3 0,-1 2 0,-1-5 0,5 6 0,-6-3 0,7 3 0,-7-3 0,6 2 0,-2-2 0,0 3 0,2 0 0,-2 0 0,3 0 0,-3 0 0,2 0 0,-6 0 0,7 0 0,-7 0 0,6 0 0,-5 0 0,8 0 0,-8 0 0,5 0 0,-7 0 0,0 0 0,4 0 0,-2 0 0,2 0 0,-1 0 0,-1 0 0,5 0 0,-6 0 0,7 0 0,-7 0 0,3-3 0,-4 2 0,4-1 0,-3-1 0,3 2 0,0-2 0,-3 3 0,3 0 0,3-3 0,-5 2 0,5-1 0,-7 2 0,1 0 0,-1 0 0,0 0 0,1 0 0,-1 0 0,4 0 0,-3 0 0,3 0 0,-3 0 0,-1 0 0,1 0 0,-1 0 0,0 0 0,1 0 0,-1 0 0,1 0 0,-1 0 0,1 0 0,-1 0 0,0 0 0,1 0 0,-1 0 0,3 2 0,-1-1 0,1 5 0,-3-5 0,4 5 0,-3-6 0,3 6 0,0-5 0,-2 5 0,37 18 0,10 5 0,-11-2 0,8 3 0,-4-2 0,-27-12 0,-14-13 0,-1 3 0,0-2 0,-2 2 0,2 0 0,-3-2 0,4 2 0,-1-3 0,1 4 0,-1-4 0,0 3 0,1-5 0,-1 4 0,1-4 0,-1 5 0,1-6 0,-1 6 0,0-2 0,1-1 0,-1 3 0,1-2 0,-1 2 0,0 0 0,1 1 0,-1-1 0,-2 1 0,2-4 0,-3 3 0,4-2 0,-4 2 0,3 0 0,-3 1 0,4-1 0,-4 1 0,3-1 0,-2 0 0,2 1 0,-2-1 0,1-2 0,-4 2 0,5-3 0,-3 4 0,1-1 0,2-2 0,-6 1 0,3-1 0,0-1 0,-2 3 0,4-2 0,-4 2 0,5-2 0,-5 1 0,4-1 0,-4 2 0,5 1 0,-3-1 0,1 1 0,2-1 0,-6 0 0,6 1 0,-5-1 0,5 4 0,-3-3 0,4 7 0,0-7 0,-3 6 0,1-5 0,-4 2 0,5-4 0,-5 0 0,4 1 0,-4-1 0,5 1 0,-6-1 0,3 1 0,0-4 0,-2 3 0,2-3 0,0 4 0,-3-1 0,0-5 0,-7-5 0,3-1 0,-3-1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2:56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385 351 24575,'-7'0'0,"-2"0"0,4 0 0,-5 0 0,5 0 0,-2 0 0,2 0 0,1 0 0,-3 0 0,2 0 0,-3 0 0,6-2 0,-2 2 0,1-3 0,1 1 0,-2 2 0,1-2 0,0 0 0,-1-1 0,2-1 0,-3-1 0,1 0 0,-1 3 0,2-2 0,-1 3 0,2-3 0,-3 2 0,0-1 0,1-1 0,-1 1 0,0-4 0,-2 4 0,2-6 0,-2 8 0,4-6 0,-1 7 0,1-4 0,-2 3 0,1-1 0,-1 0 0,1 2 0,-1-2 0,0 2 0,1 0 0,-1 0 0,1 0 0,-1 0 0,0 0 0,1 0 0,-3 0 0,1 2 0,-1-2 0,0 4 0,2-1 0,-2 0 0,2 1 0,1-4 0,-1 4 0,0-1 0,1-1 0,1 2 0,-1-1 0,2 1 0,-1 1 0,1 0 0,0-3 0,1 2 0,-1-1 0,2 1 0,0 1 0,-2-1 0,0 1 0,-3-3 0,1 0 0,-1-2 0,0 2 0,1-1 0,-1 1 0,0 0 0,1-2 0,-1 2 0,1-2 0,-1 3 0,0-3 0,1 2 0,1 0 0,-1 1 0,4 1 0,-2 1 0,2-1 0,0 1 0,0-1 0,0 1 0,0-1 0,0 1 0,2-3 0,-2 3 0,4-3 0,-1 1 0,1-1 0,-1 0 0,1-2 0,-2 2 0,3 0 0,-1-1 0,1 1 0,-1-2 0,1 0 0,0 0 0,-1 0 0,1 0 0,-1 0 0,1 0 0,-1 0 0,1 0 0,-3 2 0,2-2 0,-3 4 0,3-3 0,-4 3 0,5-2 0,-5 3 0,2-1 0,0 1 0,-1 0 0,1-1 0,0 1 0,-2-1 0,2 1 0,0-1 0,-1 3 0,1 1 0,0-1 0,-2 3 0,2-5 0,0 5 0,-1-5 0,1 2 0,-2-3 0,0 1 0,2-1 0,-1 1 0,1-1 0,-2 1 0,0 0 0,0-1 0,2-1 0,-2 1 0,4-4 0,-1 2 0,1-2 0,1 0 0,0 0 0,-1 0 0,1-2 0,-1 2 0,-1-4 0,1 1 0,-2-2 0,3 1 0,0-3 0,-1 1 0,1-1 0,0 0 0,-1 2 0,1-2 0,0 2 0,2 1 0,-2-1 0,4 2 0,-4 1 0,2 0 0,-2 1 0,-1-1 0,1 0 0,0 2 0,-1-4 0,1 3 0,-1-1 0,1 0 0,-1 2 0,-3-2 0,-2 6 0,-3-1 0,-1 3 0,2-1 0,-1-1 0,2 1 0,-3-1 0,-2-1 0,2 1 0,-2-1 0,2 1 0,1 1 0,-1-3 0,0 2 0,3-1 0,-2-1 0,3 2 0,-3-1 0,1 1 0,1 1 0,-2-1 0,1-1 0,1 1 0,-2-1 0,1 1 0,0 1 0,-1-1 0,4 1 0,-2-1 0,0-1 0,1 1 0,-3-2 0,4 3 0,-2-1 0,2 1 0,0 2 0,0-2 0,-3 2 0,3-2 0,-2-1 0,2 1 0,0-1 0,0 1 0,0-1 0,0 1 0,0 0 0,0-1 0,0 1 0,0-1 0,0 1 0,0-1 0,0 1 0,0-1 0,0 1 0,0-1 0,0 1 0,0 0 0,0-1 0,0 1 0,0-1 0,0 1 0,0-1 0,0 1 0,2-1 0,0-1 0,3-1 0,-2 0 0,1-2 0,-2 2 0,3-2 0,-1 3 0,1-3 0,-1 4 0,1-3 0,-1 3 0,1-4 0,0 2 0,-1 0 0,1-1 0,-1 1 0,1-2 0,-1 0 0,1 0 0,-1 0 0,1 0 0,-1 0 0,1 0 0,0 0 0,-1 0 0,1-2 0,-1 1 0,1-3 0,-1 3 0,1-1 0,-1 2 0,1 0 0,-1 0 0,1 0 0,0 0 0,-1 0 0,1 0 0,-1 0 0,1 0 0,-1 0 0,1 0 0,-1 0 0,1 0 0,-1 0 0,1 0 0,0 0 0,-1-2 0,1 2 0,-1-2 0,1 2 0,-1 0 0,-1-2 0,1 1 0,-4-3 0,4 2 0,-3-3 0,3 0 0,-4 1 0,5-1 0,-5 1 0,2-1 0,0 2 0,-1-1 0,3 2 0,-4-3 0,2 0 0,0 1 0,-1-1 0,3 1 0,-4-1 0,4 0 0,-3 1 0,1-1 0,0 1 0,-2-1 0,4 0 0,-3 1 0,1-1 0,0 0 0,-2 1 0,4 1 0,-3-1 0,1 2 0,0-1 0,-1 5 0,-2 2 0,-1 5 0,-1-4 0,-1 5 0,3-5 0,-1 4 0,2-1 0,0-1 0,0 3 0,0-5 0,0 2 0,0 0 0,0-2 0,0 2 0,2-2 0,0-1 0,3 1 0,-1-1 0,1-1 0,-1 1 0,1-4 0,0 5 0,-1-3 0,1 1 0,-1 1 0,1-4 0,-1 4 0,1-3 0,-1 3 0,1-4 0,-1 2 0,1 0 0,0-1 0,1 3 0,-1-2 0,2 3 0,-3-1 0,1 1 0,-1 0 0,3-1 0,-1 1 0,1-2 0,-3 1 0,1-2 0,-1 1 0,-1 1 0,1-4 0,-4 4 0,4-3 0,-1 3 0,1-4 0,1 2 0,-1-2 0,1 0 0,0 0 0,-1 0 0,1 0 0,-3-2 0,2 0 0,-1-3 0,-1 1 0,2-1 0,-1 2 0,1-1 0,1 2 0,0-1 0,-1-1 0,1 1 0,-1 1 0,1-2 0,-1 3 0,1-1 0,-1 0 0,1 2 0,-1-4 0,1 3 0,0-3 0,-1 1 0,-1-1 0,1-1 0,-4 1 0,4-1 0,-3 0 0,1 1 0,0-1 0,-2 0 0,2 1 0,-2-1 0,0 1 0,0-1 0,0 0 0,0 1 0,0-1 0,0 0 0,0 1 0,0-1 0,0 1 0,0-1 0,0 0 0,0 1 0,0-1 0,0 1 0,-2 1 0,0-1 0,-1 1 0,-1-1 0,1-1 0,-1 0 0,1 1 0,-1-1 0,4 1 0,-4-1 0,3 0 0,-3 1 0,3-1 0,-1 1 0,0-1 0,2 0 0,-2 1 0,0-1 0,1 0 0,-1 1 0,2-1 0,-2 1 0,2-1 0,-3 0 0,3 1 0,0-1 0,0 1 0,0-1 0,0 0 0,3 3 0,-1 0 0,3 2 0,-1 0 0,1 0 0,-1 0 0,1 0 0,-1 0 0,-1 2 0,1-2 0,-2 4 0,3-3 0,-3 3 0,3-4 0,-3 2 0,1 0 0,1-1 0,-2 1 0,3-2 0,-1 0 0,1 0 0,-1 0 0,1 0 0,-1 0 0,1 0 0,0 0 0,-1 0 0,1 0 0,-1 0 0,1 0 0,-1 0 0,1-2 0,-1 1 0,-1-3 0,1 4 0,-4-4 0,4 1 0,-1-2 0,2 3 0,-3-2 0,2 3 0,-3-3 0,3 4 0,-4-4 0,4 1 0,-3-2 0,3 1 0,-4-1 0,2 0 0,0 1 0,-1-1 0,1 1 0,0 1 0,-2-3 0,2 2 0,-2-3 0,2 3 0,-1-1 0,1-2 0,-2 2 0,0-5 0,0 3 0,0-1 0,0-2 0,0 3 0,2-1 0,-2-2 0,2 3 0,-2-1 0,0-1 0,0 3 0,0-3 0,0 4 0,0-2 0,0 2 0,0 0 0,0 1 0,0-1 0,0 0 0,0 1 0,0-1 0,0 1 0,-2-1 0,0 0 0,-5 3 0,2-2 0,-5 3 0,5-3 0,-5 4 0,5-4 0,-4 3 0,3-1 0,-3 0 0,1 1 0,0-1 0,1 2 0,0 0 0,2 0 0,-4 0 0,1 0 0,0 0 0,1 0 0,3 0 0,-4 0 0,3 0 0,-2 0 0,3 0 0,-1 2 0,0-2 0,1 4 0,-1-1 0,0-1 0,3 3 0,-2-5 0,5 2 0,2-4 0,4 1 0,3-3 0,-2 2 0,1-4 0,-1 2 0,2 1 0,0-2 0,-3 3 0,3-1 0,-3-1 0,1 1 0,-1-2 0,-2 3 0,-1-3 0,1 3 0,-1-3 0,1 3 0,-1-2 0,1 1 0,-3-2 0,2 1 0,-3-1 0,1 1 0,-2-1 0,0 0 0,0 1 0,0-1 0,0 0 0,0 1 0,0-1 0,0 1 0,0-1 0,0 0 0,0 1 0,0-1 0,0-2 0,0 2 0,0-5 0,0 3 0,0-3 0,-2-1 0,-1 1 0,-2 0 0,0 2 0,0-1 0,-2 3 0,1-1 0,-1 0 0,0 4 0,-1-4 0,0 5 0,-1-4 0,4 4 0,-5-3 0,5 5 0,-5-5 0,5 5 0,-2-3 0,0 1 0,2 2 0,-2-3 0,2 3 0,0 0 0,-2-2 0,2 1 0,-2-1 0,2 2 0,-2 0 0,0 0 0,-3 0 0,3 0 0,0 0 0,2 0 0,0 0 0,1 2 0,1 1 0,-1-1 0,2 2 0,-3-1 0,2 1 0,-1 1 0,2-1 0,-3 1 0,1 0 0,-1-1 0,2 1 0,-1-3 0,4 2 0,-4-3 0,3 3 0,-3-4 0,3 4 0,-1-1 0,0-1 0,2 2 0,-4-3 0,3 3 0,-3-1 0,2 1 0,-3 1 0,2-1 0,-1-1 0,4 1 0,-4-4 0,3 4 0,-3-3 0,4 3 0,-5-4 0,3 2 0,-1-4 0,-1 2 0,4-4 0,-2 1 0,2-2 0,0 1 0,0-1 0,-2 1 0,1-1 0,-1 0 0,2 1 0,-2-1 0,1 1 0,-3 1 0,4-1 0,-4 3 0,1-3 0,-1 4 0,-3-5 0,1 3 0,-1-3 0,0 2 0,2 1 0,-2 0 0,0 2 0,2-2 0,-5-1 0,5 3 0,-2-2 0,2 0 0,-2 1 0,2-1 0,-2 2 0,2 0 0,-2 0 0,2 0 0,-2 0 0,2 0 0,1 0 0,-1 0 0,0 0 0,-2 0 0,2 0 0,-7 0 0,7 0 0,-7 0 0,7 0 0,-2 0 0,0 0 0,2 0 0,-5 0 0,5 0 0,-2 0 0,2 0 0,1 0 0,-1 0 0,0 0 0,1 0 0,1 2 0,-1-1 0,3 3 0,-3-2 0,4 3 0,-4-1 0,1 1 0,1-1 0,-2 1 0,3-1 0,-3 1 0,3 0 0,-1-1 0,0 1 0,2-1 0,-2 1 0,2-1 0,0 1 0,0-1 0,0 1 0,0-1 0,0 1 0,0 0 0,0-1 0,0 1 0,0-1 0,2 1 0,-2-1 0,4 1 0,-3-1 0,3 1 0,-4-1 0,5 3 0,-3-1 0,1 1 0,-1-3 0,0 3 0,-1-2 0,3 2 0,-1 0 0,-1-2 0,3 2 0,-3-2 0,3 0 0,-1 2 0,1-2 0,-2 2 0,1-3 0,-2 1 0,3-1 0,-1 1 0,-1 2 0,1 3 0,-3 11 0,1-10 0,-2 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3:05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 1364 24575,'0'-13'0,"0"3"0,0 1 0,0 4 0,0-8 0,0 5 0,0-5 0,0 0 0,0 2 0,0-2 0,0 0 0,0 2 0,0-5 0,0 3 0,0-4 0,0 0 0,0 4 0,0-3 0,0 5 0,0-2 0,0 3 0,0 2 0,0 1 0,0 0 0,0 2 0,0-2 0,0 2 0,0 0 0,0 1 0,0-1 0,0 1 0,0-1 0,0 0 0,0 1 0,0-1 0,-2 3 0,0 0 0,-3 2 0,0 0 0,1 0 0,-3 0 0,2 0 0,-2 0 0,2 2 0,-2 0 0,2 3 0,-5 0 0,5-1 0,-5 1 0,5 0 0,-4 0 0,3 0 0,-3 0 0,4-1 0,-2 1 0,2 0 0,0-1 0,1 1 0,-1-1 0,0 1 0,1-1 0,-1-1 0,1 1 0,-3-1 0,3 1 0,-2-1 0,3-1 0,1 0 0,-2-2 0,1 4 0,0-1 0,-1 0 0,4 1 0,-4-4 0,3 4 0,-3-1 0,4 1 0,-4-1 0,3 1 0,-3-2 0,1 3 0,-1-1 0,-1 1 0,0-1 0,1-1 0,1 1 0,-1-1 0,2-1 0,-3 2 0,0-1 0,3 1 0,-2-1 0,1 1 0,-1-2 0,-1 1 0,0 1 0,1-2 0,-1 3 0,0 0 0,1-3 0,-1 2 0,1-1 0,-1-1 0,0 2 0,1-1 0,-1 1 0,1-1 0,-1 1 0,-2-1 0,2-1 0,-5 3 0,5-5 0,-5 5 0,3-5 0,-3 5 0,-3-5 0,2 2 0,-5-2 0,2 3 0,0-2 0,-2 1 0,6-2 0,-6 0 0,5 0 0,0 0 0,4 0 0,3 0 0,-1-2 0,0-3 0,3-3 0,-3-2 0,4 0 0,-1 2 0,2-1 0,0 4 0,0-5 0,0 5 0,0-4 0,2 1 0,1 3 0,2-2 0,-1 5 0,1-3 0,-1 3 0,-1-3 0,1 5 0,-6-2 0,-1 2 0,-2 2 0,-4-2 0,3 4 0,-3-1 0,1 0 0,-2 1 0,0-3 0,0 1 0,0 0 0,0-1 0,0 1 0,-1-2 0,1 0 0,0 0 0,2 0 0,-1 0 0,1 0 0,-2 0 0,2 0 0,-1 0 0,1 0 0,-2 0 0,2 0 0,-1 0 0,1 0 0,-2 0 0,0 0 0,0 0 0,0 0 0,0 0 0,-1 0 0,1 0 0,0-2 0,-3 1 0,2-3 0,-2 1 0,3 0 0,-3-2 0,2 5 0,-2-5 0,3 2 0,-3 0 0,2 1 0,-2 0 0,0 1 0,3-3 0,-3 1 0,2 0 0,1-2 0,3 5 0,-3-5 0,-2 0 0,3 2 0,-2-2 0,3 3 0,3 2 0,-2-5 0,3 5 0,-1-4 0,0 1 0,3-2 0,0-2 0,2 2 0,0-2 0,0 2 0,0 1 0,0-1 0,0 1 0,0-1 0,2 0 0,0 1 0,3-1 0,-1 0 0,1 1 0,-1-1 0,3 0 0,-1 1 0,1 1 0,-3-1 0,1 1 0,-1 1 0,1-2 0,-1 1 0,1-2 0,-1 1 0,-1-1 0,1 3 0,-1-2 0,1 1 0,1-2 0,-3 1 0,2 1 0,-1-1 0,1 2 0,1-3 0,-3 0 0,2 1 0,-1-1 0,1 0 0,1 1 0,0-3 0,-1 2 0,1-3 0,0 4 0,-3-1 0,2 1 0,-1 1 0,1-1 0,1 1 0,-1-1 0,1-1 0,-1 1 0,1-1 0,0 2 0,-1-1 0,1 2 0,-1-3 0,1 2 0,-3-1 0,2 2 0,-1-1 0,1-1 0,1 2 0,0-3 0,-1 2 0,-1-1 0,1 2 0,-2-3 0,3 3 0,-3-3 0,2 3 0,-3-3 0,1 1 0,-2-1 0,-2 2 0,-3 1 0,0 0 0,-5 2 0,2-2 0,1 2 0,-3 0 0,2 0 0,-2 0 0,0 0 0,0 0 0,0 0 0,2 2 0,-1 1 0,1 1 0,0 1 0,1 0 0,0-3 0,2 3 0,-5-3 0,5 1 0,-2 1 0,3-3 0,-1 1 0,0-2 0,1 0 0,-1 0 0,1 0 0,-1 0 0,0 0 0,1 0 0,-1 0 0,0 0 0,1 0 0,-1 0 0,1 0 0,-1 0 0,0 0 0,3-2 0,-7-3 0,5 0 0,-5-5 0,7 5 0,-3-2 0,2 0 0,-1 2 0,-1-5 0,2 5 0,-1-5 0,1 5 0,0-2 0,-1 0 0,1 2 0,0-5 0,-1 5 0,2-4 0,-1 1 0,-2-2 0,5 0 0,-5-1 0,5 1 0,-3 0 0,3 0 0,0-2 0,0 1 0,0-1 0,0 4 0,0 1 0,0 0 0,3 2 0,-1-4 0,5 3 0,-1-3 0,1 3 0,0-3 0,-2 3 0,2-1 0,-2 3 0,2-1 0,-2 0 0,2 0 0,-2 1 0,-1-1 0,3 0 0,-2 1 0,2-1 0,-2 0 0,-1 3 0,1-3 0,1 1 0,0-1 0,0-2 0,-1 4 0,-1-3 0,1 3 0,0-4 0,-1 2 0,1-2 0,0 2 0,0-5 0,-1 5 0,1-4 0,0 3 0,0-3 0,-3 4 0,3-5 0,-3 5 0,1-5 0,-1 5 0,-2-2 0,0 0 0,0 2 0,0-2 0,0-2 0,0 3 0,0-6 0,0 7 0,0-5 0,0 5 0,0-4 0,0 3 0,0-3 0,0 4 0,2-5 0,-1 5 0,1-2 0,-2 2 0,0-2 0,2 2 0,-1-2 0,1 2 0,-2 1 0,2-1 0,0 0 0,3 1 0,-1 1 0,1 1 0,0 0 0,-1 2 0,1-2 0,-3 0 0,2 1 0,-1-3 0,1 3 0,1-3 0,-1 2 0,1-3 0,-1 1 0,1-1 0,0 0 0,-1-2 0,1 0 0,0-1 0,-2-2 0,1 3 0,-4-1 0,5-1 0,-4 3 0,1-1 0,-2 3 0,0-1 0,0 0 0,0 1 0,0-1 0,0 1 0,0-1 0,0 0 0,0 1 0,0-1 0,0 0 0,0 1 0,0-1 0,0 1 0,0 1 0,0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3:12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1683 24575,'0'-10'0,"0"1"0,0 1 0,0-2 0,0 3 0,0-3 0,0 2 0,0-2 0,-2 5 0,1-4 0,-3 3 0,4-1 0,-2 0 0,-1 2 0,3-4 0,-2 3 0,0-1 0,1 0 0,-3 0 0,3-4 0,-3 4 0,4-3 0,-2 3 0,-1-6 0,2 2 0,-3-2 0,3 0 0,-1 2 0,2-2 0,0 0 0,0 2 0,0-2 0,0 5 0,0-1 0,0 3 0,0-1 0,0 3 0,0-1 0,0 1 0,0-1 0,0 0 0,0 1 0,2-1 0,0 1 0,3 1 0,0-1 0,-1 1 0,1-1 0,-1 1 0,3-1 0,-2 1 0,5 0 0,-5-1 0,4 4 0,-3-4 0,3 3 0,-4-3 0,5 4 0,-3-5 0,3 2 0,-2-2 0,1 0 0,-1 1 0,0-1 0,1 0 0,-1 0 0,2 0 0,0-3 0,0 3 0,-2-5 0,1 4 0,-4-1 0,3 0 0,-4 2 0,1-5 0,0 5 0,0-2 0,-3 0 0,0 2 0,0-5 0,-1 5 0,1-2 0,-2 0 0,2-1 0,-1 0 0,1-4 0,0 4 0,1-5 0,3 0 0,-1-1 0,2-4 0,-1 4 0,1-1 0,-2 5 0,0 2 0,0 1 0,0 2 0,-3 1 0,2-1 0,-3 1 0,3 1 0,-4-1 0,4 3 0,-1-3 0,-1 2 0,2-1 0,-3-1 0,3 4 0,-4-5 0,4 5 0,-3-4 0,1 1 0,0 1 0,-2-2 0,2 1 0,-2-2 0,0 1 0,0-1 0,0 1 0,0-1 0,0 0 0,0 1 0,0-1 0,0 0 0,0 1 0,0-3 0,0 2 0,0-2 0,0-1 0,0 3 0,0-4 0,0 1 0,0-2 0,0 0 0,0-3 0,0 2 0,0-5 0,0 5 0,0-5 0,0 5 0,0-4 0,0 4 0,0-5 0,0 5 0,0-2 0,0 3 0,0 0 0,0 0 0,0 2 0,0-2 0,0 5 0,0-2 0,0 2 0,0 1 0,0-1 0,0 1 0,0-1 0,0 0 0,0 1 0,0-1 0,0 1 0,0-1 0,3 2 0,-1-1 0,3 4 0,-1-4 0,1 3 0,-1-1 0,1 0 0,-1 2 0,1-3 0,-1 1 0,1 2 0,0-4 0,-1 3 0,3-3 0,1 1 0,-1-2 0,6 2 0,-5-1 0,8-1 0,-5-1 0,4-2 0,-4 3 0,5-3 0,-5 2 0,2-2 0,0 0 0,-3 3 0,3-5 0,-3 4 0,-2-1 0,1 2 0,-3 0 0,1 0 0,-3 1 0,1-1 0,-3 1 0,0-1 0,0 2 0,-1-1 0,1 2 0,-2-3 0,0 0 0,0 1 0,2-1 0,1-2 0,1-1 0,-1-2 0,2 0 0,-3 0 0,6-5 0,0 4 0,-1-3 0,3 3 0,-5 1 0,3 0 0,-1 0 0,-2 2 0,3-1 0,-4 4 0,1-5 0,0 5 0,0-5 0,0 3 0,-3-1 0,3 1 0,-3 0 0,3 2 0,0-2 0,-3 0 0,2 1 0,-1-3 0,0 4 0,1-2 0,-1-1 0,1 3 0,1-4 0,0 3 0,-1-1 0,1 0 0,2 0 0,1-1 0,-1-1 0,2 3 0,-3-1 0,3 2 0,-1 0 0,0 0 0,1 0 0,-4 1 0,2-1 0,0 2 0,-2-1 0,2 4 0,-2-4 0,-1 3 0,1-1 0,-1 2 0,3 0 0,-2 0 0,2 0 0,-3 0 0,1 0 0,-1 0 0,1 2 0,-1 1 0,3 1 0,-1 1 0,3 0 0,2 2 0,-1-1 0,3 4 0,-3-4 0,-2 3 0,2-1 0,-3 0 0,1 1 0,2-1 0,-5 0 0,2 1 0,-2-1 0,0-1 0,0 3 0,0-5 0,-1 2 0,1 0 0,2 3 0,-2-2 0,2 1 0,-2-2 0,0 0 0,-1 1 0,1 1 0,0-3 0,0 3 0,0-1 0,0-1 0,0 3 0,-1-5 0,1 4 0,0-1 0,0 0 0,0 1 0,0-1 0,-1-1 0,4 3 0,-3-3 0,2 3 0,-2 0 0,3-2 0,-1 6 0,1-7 0,1 7 0,-3-9 0,1 4 0,-3-4 0,1 2 0,0-2 0,2 2 0,-2-2 0,2 2 0,-2 0 0,2-2 0,-2 5 0,3-2 0,-1 0 0,-2 1 0,5-3 0,-5 3 0,5 2 0,-4 0 0,4 4 0,-1-1 0,1 0 0,-1 2 0,1-3 0,1 11 0,-2-5 0,1 2 0,-2-6 0,-2-4 0,2 5 0,-1-5 0,-1 2 0,1-3 0,-2 0 0,0 0 0,0 0 0,0 0 0,0-2 0,0 1 0,-2-1 0,1 2 0,-1 0 0,2 0 0,0 0 0,0 0 0,0 0 0,0-2 0,-2-1 0,1-1 0,-4 2 0,2-1 0,-2 0 0,0-3 0,2 1 0,-1 0 0,1-1 0,-2 1 0,0-1 0,0 1 0,0-1 0,0 1 0,0-1 0,0 1 0,0-1 0,0 1 0,-2-2 0,-3-1 0,-1 0 0,-3-2 0,1 4 0,-2-3 0,-3 1 0,2-2 0,-2 0 0,-1 0 0,2 0 0,-2 0 0,6 0 0,1 0 0,2 0 0,1 0 0,-1 0 0,3 2 0,0 1 0,2 1 0,0 1 0,0-1 0,2 1 0,0-3 0,3 2 0,-1-3 0,1 3 0,-1-4 0,1 5 0,-1-5 0,1 2 0,-1 0 0,1-1 0,0 1 0,-1-2 0,1 2 0,-1-2 0,1 2 0,-1 0 0,1-1 0,-1 3 0,1-2 0,-1 3 0,1-1 0,0 1 0,-1-1 0,1 1 0,-1 0 0,1 2 0,-2 0 0,1 3 0,-1 0 0,2-2 0,0 1 0,-1-1 0,1 2 0,1 3 0,-1-2 0,0 2 0,0-3 0,0 3 0,0-3 0,1 3 0,-1-3 0,0 0 0,-1-2 0,-1 2 0,1-5 0,-3 4 0,3-4 0,-2 2 0,1-2 0,1 4 0,-4-3 0,5 5 0,-5-6 0,4 2 0,-3 0 0,1-2 0,-2 2 0,0 0 0,0-2 0,2 2 0,-1-2 0,1 0 0,-2-1 0,0 1 0,0-1 0,0 1 0,0-1 0,0 1 0,-2-1 0,-1-1 0,-4-1 0,2-2 0,-5 0 0,2 0 0,1 0 0,-3 0 0,5 0 0,-2 0 0,2 0 0,1 0 0,-1 0 0,0 0 0,3-2 0,-2-1 0,3-1 0,-1-1 0,2 0 0,0 1 0,0-3 0,0 2 0,0-5 0,3 2 0,-3 7 0,2 5 0,-2 10 0,0 2 0,0 1 0,0-1 0,0-2 0,3-1 0,-1-3 0,1 3 0,2-2 0,-3-1 0,1 0 0,1-3 0,-1 1 0,-1 1 0,3-3 0,-5 1 0,4-3 0,-3 1 0,3-1 0,-2 1 0,1-1 0,1 1 0,-2-3 0,1 2 0,1-1 0,-4 1 0,4 1 0,-3 0 0,1-1 0,0 1 0,-2-1 0,2 1 0,-2-1 0,0 1 0,0-1 0,0 1 0,0 0 0,0-1 0,0 1 0,0-1 0,0 1 0,0-1 0,-2-1 0,0 1 0,-3-4 0,1 4 0,-1-3 0,0 3 0,1-4 0,-1 2 0,1-2 0,-1 2 0,0-1 0,1 1 0,-1-2 0,0 0 0,1 0 0,-1 0 0,1 0 0,-1 0 0,0 0 0,1 0 0,-1 0 0,0 0 0,1 0 0,3 0 0,6 0 0,0 0 0,4 2 0,-4-1 0,-1 3 0,1-2 0,-1 1 0,3 1 0,-2-2 0,2 3 0,-2 0 0,-1-1 0,1 1 0,0-1 0,-1-1 0,-1 1 0,1-2 0,-4 3 0,4 0 0,-1-1 0,-1 3 0,2-2 0,-3 5 0,3-3 0,-3 1 0,1 1 0,0-3 0,-2 3 0,2-4 0,1 5 0,-3-3 0,2 3 0,-2-2 0,0 1 0,0-1 0,0 2 0,0 0 0,0-2 0,0-1 0,0 0 0,0-2 0,0 2 0,0-3 0,0 1 0,0-1 0,0 1 0,0 0 0,0-1 0,0 1 0,-2-1 0,2 1 0,-4-3 0,1 2 0,-1-3 0,-1 1 0,0 0 0,1-2 0,-1 2 0,0 0 0,1-1 0,1 3 0,1-2 0,2 3 0,0 0 0,0-1 0,0 1 0,0-1 0,0 1 0,0-1 0,0 1 0,0-1 0,0 1 0,0 0 0,0-1 0,0 1 0,0-1 0,0 1 0,0-1 0,-2 1 0,2-1 0,-2 1 0,2-1 0,0 1 0,-2 0 0,1-1 0,-1 1 0,2-1 0,0 1 0,0-1 0,-2 1 0,1-1 0,-1 1 0,2-1 0,0 1 0,0 0 0,0-1 0,0-1 0,0-1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3:24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80 665 24575,'-8'-2'0,"-2"-1"0,3-4 0,-3 1 0,2-4 0,-2 5 0,4-5 0,1 2 0,1 1 0,1 0 0,1 0 0,0 1 0,0-1 0,1 0 0,-1 2 0,2-2 0,0 2 0,0 1 0,0-3 0,0 1 0,0-3 0,0 4 0,0-5 0,0 5 0,0-5 0,0 5 0,0-2 0,0 2 0,0 1 0,0-1 0,0 1 0,0-1 0,0 0 0,0 1 0,0-3 0,0 1 0,0-1 0,0 3 0,0-3 0,0 1 0,0-1 0,0 0 0,0 2 0,0-4 0,0 3 0,0-3 0,0 4 0,0-2 0,0 2 0,2 0 0,1 1 0,1 1 0,1-1 0,-1 3 0,3-1 0,-1 2 0,3 0 0,-1 0 0,-1 0 0,3 0 0,-3 0 0,3 0 0,-2 0 0,1 0 0,-1 0 0,0-2 0,1 2 0,-4-4 0,7 1 0,-7-2 0,7 0 0,-7 1 0,2 1 0,-2-4 0,-1 4 0,1-4 0,0 2 0,-1-2 0,1 2 0,0-2 0,0 0 0,-1-1 0,1 1 0,-2-3 0,1 2 0,-1-2 0,2 3 0,-2-3 0,1 2 0,-4-2 0,5-2 0,-5 4 0,2-4 0,-2 5 0,0-1 0,0-2 0,0 5 0,2-4 0,-1 4 0,1-5 0,0 5 0,-1-5 0,1 5 0,0-2 0,-2 2 0,4 1 0,-3-1 0,3 0 0,-2 1 0,1-1 0,1 1 0,-2-1 0,3 0 0,-2 1 0,1 1 0,-4-1 0,4 4 0,-1-4 0,1 3 0,1-1 0,-3 0 0,2 1 0,-1-1 0,1 2 0,1 0 0,0 0 0,-1-2 0,1 2 0,2-2 0,-2 2 0,2 0 0,0 0 0,-2 0 0,4-3 0,-1 3 0,0-2 0,1 2 0,-4 0 0,2 0 0,-2 0 0,2 4 0,-4 2 0,1 4 0,-4 3 0,2-3 0,-1 6 0,3-5 0,-1 5 0,2-5 0,1 4 0,-1-4 0,0 5 0,0-8 0,3 5 0,-3-6 0,4 1 0,-3-1 0,3-2 0,-1 0 0,-1 0 0,3 2 0,-5-2 0,2 2 0,0 0 0,-2-2 0,2 2 0,-2 0 0,0-2 0,-1 2 0,1-2 0,1 2 0,-1-2 0,2 1 0,-2-1 0,-1-3 0,3 3 0,-2-5 0,2 4 0,-2-3 0,-1 3 0,1-2 0,-1 3 0,1 0 0,0-3 0,-1 2 0,1-1 0,-1 1 0,1 3 0,-2 1 0,1 2 0,-1 0 0,2 0 0,0 4 0,0 1 0,0 0 0,0-2 0,0-3 0,-2 0 0,2 0 0,-2 0 0,1-2 0,1 1 0,0-4 0,0 5 0,0-5 0,-1 4 0,1-4 0,0 5 0,2-3 0,-1 4 0,1-1 0,-2-3 0,0 3 0,0-3 0,-1 1 0,1 1 0,2 1 0,-1-2 0,-2 1 0,0-4 0,-3 2 0,3-2 0,-4 2 0,2 0 0,-2-2 0,0 2 0,0-3 0,0 1 0,0 0 0,0-1 0,0 1 0,0-1 0,0 1 0,0-1 0,-2 1 0,0-1 0,-3-1 0,-2-1 0,2 0 0,-5-2 0,5 2 0,-4-2 0,3 0 0,-3 0 0,4 0 0,-2 0 0,2 0 0,-2 0 0,2 0 0,-2 0 0,2 0 0,0 0 0,1-2 0,-1 0 0,1-3 0,-1 3 0,0 0 0,1 2 0,-1 0 0,2 2 0,1 0 0,2 3 0,0-1 0,0 1 0,0-1 0,0 1 0,0-1 0,0 1 0,0 0 0,0-1 0,0 1 0,0-1 0,0 1 0,2-3 0,1 2 0,2-3 0,-1 1 0,1-2 0,-1 0 0,1 0 0,-1 2 0,1-2 0,-1 4 0,1-3 0,-1 3 0,1-1 0,0 1 0,-1 1 0,1 2 0,0 0 0,0 1 0,-1 1 0,1-1 0,0-1 0,0 3 0,0-5 0,-1 2 0,-1 0 0,1-2 0,-3 5 0,3-5 0,-2 2 0,1-3 0,1 1 0,-2-1 0,1 1 0,1 0 0,-4-1 0,4-1 0,-3 1 0,3-2 0,-4 3 0,2-1 0,-2 1 0,0-1 0,0 1 0,0 0 0,0-1 0,0 1 0,0-1 0,-2-1 0,0 1 0,-5-2 0,-1 1 0,-2 2 0,0-5 0,0 2 0,2 0 0,-2-1 0,3 1 0,-1-2 0,-1 0 0,3 2 0,-1-2 0,3 2 0,-1 0 0,2 1 0,1 2 0,2-1 0,0 1 0,0-1 0,0 1 0,2-1 0,1 1 0,2-1 0,-1-1 0,1 1 0,-1-2 0,1 1 0,-1 1 0,1-1 0,-1 1 0,1 1 0,-1-1 0,1 1 0,0-1 0,-1 3 0,1-2 0,0 5 0,-3-3 0,1 4 0,-1-4 0,-2 3 0,2-5 0,-2 2 0,0-3 0,0 1 0,0-1 0,0 1 0,0-1 0,0 1 0,0 0 0,0-1 0,0 1 0,0-1 0,0 1 0,-2-3 0,0 2 0,-3-3 0,-2 1 0,2-2 0,-2 0 0,2 0 0,-2 0 0,2 0 0,-2 0 0,2 0 0,0 0 0,-2 0 0,4 2 0,-1 3 0,4 0 0,0 4 0,0 2 0,0 0 0,0 5 0,0-6 0,0 6 0,0-5 0,2 5 0,-1-3 0,4 4 0,-2 3 0,0-3 0,2 3 0,-4 0 0,4-3 0,-5 3 0,5 0 0,-4-3 0,2 3 0,-3-3 0,0-4 0,2 0 0,-1-3 0,1 1 0,-2-1 0,0 0 0,0-3 0,0 3 0,0-3 0,0 1 0,0 1 0,0-3 0,0 1 0,0-3 0,0 1 0,0-1 0,-2-1 0,1-3 0,5-1 0,0-1 0,4 2 0,-3 0 0,-1 0 0,1 0 0,0 0 0,-1 0 0,1 0 0,-1 2 0,-1 1 0,-1 4 0,-2 0 0,0 3 0,0 3 0,0-2 0,0 5 0,0-5 0,0 2 0,0 0 0,0-3 0,0 6 0,0-5 0,0 2 0,0-3 0,0 0 0,-2-2 0,-1 1 0,-2-1 0,0-1 0,0 3 0,0-3 0,-2 1 0,1-1 0,-1 0 0,0-1 0,2 1 0,-5-2 0,5-1 0,-2 1 0,0 0 0,1 0 0,-1-3 0,0 3 0,2-5 0,-2 2 0,2-2 0,1 0 0,-1 0 0,1 0 0,-1 0 0,0 0 0,1 0 0,1 2 0,1 1 0,2 1 0,0 1 0,0-1 0,0 1 0,-2-2 0,2 1 0,-5-4 0,5 4 0,-4-3 0,1 1 0,-1 0 0,-1-2 0,0 4 0,1-3 0,-1 3 0,-2-1 0,2 1 0,-5-1 0,5 1 0,-4-1 0,1-1 0,0 3 0,-1-3 0,4 1 0,-3 1 0,4-3 0,-1 1 0,1-2 0,1 2 0,-1-2 0,3 4 0,-1-1 0,2 1 0,0 1 0,0-1 0,2 1 0,-1-1 0,3 1 0,-4 0 0,2-1 0,0 1 0,-1-1 0,1 1 0,0-1 0,-1 1 0,1 2 0,-2 0 0,0 3 0,0 3 0,0-2 0,0 2 0,0-3 0,0 3 0,0-2 0,0 2 0,0-3 0,0 0 0,0 0 0,0 0 0,0-2 0,0 1 0,0-1 0,0 2 0,0 3 0,0-2 0,0 4 0,0-4 0,0 2 0,0-3 0,0 0 0,0-2 0,0-1 0,0-3 0,0 6 0,0-6 0,0 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3:27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 24575,'0'7'0,"0"0"0,0-3 0,0 3 0,0-2 0,0 2 0,0-2 0,0-1 0,0 1 0,0-1 0,0 3 0,0-1 0,0 3 0,0-4 0,0 2 0,0-2 0,0-1 0,0 1 0,0-1 0,0 1 0,0 0 0,0-1 0,0 1 0,0-1 0,0 1 0,0-1 0,0 1 0,0-1 0,0 1 0,0-1 0,2-1 0,0-1 0,3-2 0,-1 0 0,1 0 0,0 2 0,-1-1 0,1 1 0,-1-2 0,1 2 0,-1-2 0,1 2 0,-1-2 0,3 2 0,-1-1 0,1 3 0,-3-3 0,1 3 0,-1-4 0,1 4 0,-1-3 0,1 3 0,-3-2 0,2 1 0,-3 1 0,1-2 0,-2 3 0,0-1 0,0 1 0,0 0 0,0-1 0,0 1 0,0-1 0,0 1 0,0-1 0,0 1 0,0-1 0,0 1 0,0 0 0,-2-3 0,-1 2 0,-1-1 0,-1-1 0,0 2 0,1-1 0,-1 1 0,1-1 0,-1 1 0,0-2 0,1 1 0,-1 1 0,1-4 0,-1 4 0,0-3 0,1 3 0,-1-3 0,0 3 0,1-2 0,-1 1 0,3 1 0,-2-4 0,1 4 0,-2-1 0,3 1 0,-2-1 0,1 1 0,-1-2 0,-1 3 0,0-1 0,1 1 0,-1 0 0,0-1 0,1 1 0,-1-1 0,1 1 0,-3 2 0,1 0 0,-1 1 0,0 1 0,1-1 0,-1 0 0,2 1 0,-2-1 0,2-1 0,-3 3 0,4-5 0,-1 4 0,0-3 0,0 3 0,0-4 0,2 5 0,-1-5 0,2 2 0,-5 2 0,1-1 0,-1 4 0,2 1 0,0-2 0,-1 4 0,1-1 0,-3 0 0,2 2 0,-1-6 0,4 3 0,-2-3 0,2 0 0,1 0 0,-3 1 0,4-1 0,-1 0 0,2-3 0,-2 3 0,1-5 0,-1 2 0,2 0 0,0-2 0,0 2 0,0-2 0,0-1 0,2 1 0,1-3 0,1 2 0,1-1 0,-1 1 0,3-1 0,-2 1 0,5-4 0,-5 2 0,2-2 0,0 0 0,1 0 0,2 0 0,-3 0 0,3 0 0,-3 0 0,3 0 0,1 0 0,-4 0 0,3 0 0,-3 0 0,1 0 0,1 0 0,-4 0 0,5-2 0,-5 2 0,2-5 0,-2 5 0,-1-2 0,1 0 0,-1 1 0,1-1 0,-1 2 0,1-2 0,-1 2 0,1-3 0,-1 3 0,1-2 0,0 2 0,-1-4 0,1 3 0,-1-3 0,1 4 0,-1-4 0,1 3 0,-1-1 0,-1 4 0,-1 1 0,-2 1 0,0 1 0,0-1 0,0 1 0,0-1 0,0 1 0,0 2 0,0-2 0,0 2 0,2-2 0,-2-1 0,5 1 0,-5-1 0,4 1 0,-1-1 0,1 1 0,1-1 0,-1 1 0,1-3 0,-3 2 0,2-1 0,-1 2 0,1-1 0,1-1 0,0 1 0,-1-2 0,1 3 0,-1-1 0,1 1 0,-1-3 0,1 2 0,-1-1 0,1-1 0,2 3 0,-2-5 0,2 3 0,-2-3 0,-1 0 0,1 0 0,-1 0 0,1 0 0,-1 0 0,1-3 0,0-2 0,-1 0 0,1-2 0,0 3 0,-1-1 0,1 0 0,-1 1 0,1-1 0,0-2 0,-1 2 0,1-2 0,-1 2 0,1 0 0,0 1 0,-1-1 0,-1 1 0,1 1 0,-2-1 0,3 1 0,-3-1 0,2-1 0,-1 1 0,1-1 0,-1 0 0,1 1 0,-4-1 0,2 0 0,0 3 0,-1-2 0,1 1 0,-2-1 0,2-1 0,-1 0 0,1 1 0,0 1 0,-2-1 0,4 4 0,-3 0 0,1 2 0,-2 3 0,0 2 0,0 0 0,0 3 0,0 0 0,0-2 0,0 1 0,0-1 0,0 2 0,0-2 0,0 1 0,0-1 0,0 2 0,-3 0 0,3 0 0,-2 0 0,2 0 0,0 0 0,0-2 0,0 1 0,0-4 0,0 5 0,0-5 0,0 2 0,0-3 0,-3-1 0,1-3 0,-1-1 0,1-1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3:45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2818 24575,'0'-17'0,"0"-1"0,0 5 0,0-7 0,0 2 0,0 1 0,0 1 0,0 3 0,0-1 0,0-2 0,0 8 0,0-8 0,0 10 0,0-6 0,0 1 0,0 1 0,0-3 0,0 2 0,0-2 0,0 3 0,0-3 0,0 0 0,0 2 0,0-2 0,0 3 0,0-1 0,0 1 0,0 0 0,0 0 0,0 0 0,0 2 0,0 1 0,0 3 0,0-1 0,-2 2 0,0 1 0,-5 2 0,1 0 0,-3 3 0,-2 0 0,1 4 0,-3 1 0,2 2 0,-2 1 0,2 2 0,-2-2 0,2 2 0,1-3 0,0 0 0,0 0 0,0 0 0,0 0 0,0-2 0,2 1 0,-2-3 0,2 1 0,1-2 0,-3 0 0,5 0 0,-2-1 0,2 1 0,-2 0 0,2-3 0,-2 2 0,2-3 0,-2 3 0,2-3 0,-2 3 0,2-3 0,1 1 0,-1-2 0,0 0 0,1 0 0,-1 0 0,1 0 0,-1 0 0,0 0 0,1-2 0,1-1 0,-1-2 0,4-2 0,-5 2 0,3-4 0,-1 3 0,-2-3 0,3 4 0,-1-2 0,-1 2 0,3 0 0,-3 1 0,4-1 0,-2 0 0,2-2 0,0 2 0,0-4 0,0 3 0,0-3 0,0 1 0,0-2 0,0 0 0,0 0 0,0 0 0,0 0 0,0-1 0,0-2 0,0 3 0,0-6 0,0 2 0,0-3 0,0 1 0,0 2 0,2-2 0,-1 2 0,1 1 0,1-3 0,-3 2 0,3 0 0,-1 1 0,-1 0 0,1 2 0,0-2 0,-1 3 0,1 0 0,0 0 0,-1 0 0,3 0 0,-3 2 0,3-1 0,-1 3 0,2-8 0,-1 8 0,-1-8 0,1 9 0,-1-5 0,-1 3 0,3-1 0,-3-2 0,3 3 0,-2-1 0,2-1 0,-3 3 0,3-3 0,0 4 0,-3-3 0,3 1 0,-3 2 0,3-2 0,0 5 0,-1-3 0,1 3 0,-1-1 0,1-1 0,-1 2 0,1-1 0,-1-1 0,1 1 0,-1 1 0,-1-2 0,1 1 0,-1 1 0,-1-2 0,2 1 0,-3-2 0,-1 3 0,-3 0 0,-4 2 0,2 0 0,-2 0 0,2 0 0,0 0 0,1 0 0,-1 0 0,-2 0 0,2 0 0,-2 0 0,2 0 0,1 0 0,-1 0 0,0 0 0,1 0 0,-1 0 0,1 0 0,-1 0 0,0 0 0,1 0 0,-1 0 0,0 0 0,1 0 0,-1 0 0,1 0 0,1-2 0,-1 1 0,1-3 0,-1 4 0,-1-5 0,1 5 0,-1-4 0,0 1 0,3-1 0,-2 1 0,1-1 0,1-1 0,-3 0 0,3-5 0,-1 3 0,-2-4 0,5 1 0,-5 0 0,5 0 0,-2 0 0,-1-3 0,2 2 0,-1-2 0,2 0 0,0 2 0,0-2 0,0 3 0,0 2 0,0-1 0,0 1 0,0 0 0,0-1 0,0 4 0,0-2 0,0 2 0,0 0 0,0-2 0,0 2 0,0-2 0,0 2 0,0 1 0,0-1 0,0 1 0,0-1 0,2 0 0,1 1 0,1-1 0,1 1 0,-1 1 0,1-1 0,-1 1 0,1 1 0,-1-2 0,1 3 0,2-1 0,-2 2 0,2-2 0,0 2 0,-2-5 0,2 5 0,0-4 0,-2 3 0,2-3 0,-2 3 0,-1-3 0,1 2 0,0-3 0,-1 2 0,1-1 0,-1 2 0,-1-3 0,1 2 0,-4-1 0,4 2 0,-3-3 0,3 1 0,-2-1 0,3 0 0,-3-2 0,3 2 0,-3-4 0,3 1 0,-3 1 0,3 0 0,-5 2 0,2 1 0,-2-1 0,2 1 0,-1-1 0,1 0 0,-2 1 0,2 1 0,-2-1 0,2-4 0,-2-6 0,0-4 0,0-5 0,0 5 0,0-2 0,0 4 0,0 2 0,0 1 0,-2 3 0,1 2 0,-3 3 0,2 3 0,-3 2 0,0 0 0,1 0 0,-1 0 0,0 0 0,1 0 0,-3 0 0,2 2 0,-5 1 0,5 2 0,-5 0 0,5-1 0,-2-1 0,2 1 0,1-4 0,-1 4 0,1-1 0,-1 0 0,0 1 0,3-2 0,-2 3 0,3-1 0,-3-1 0,3 1 0,-3-2 0,4 3 0,-4-3 0,3 2 0,-1-5 0,2-2 0,0-5 0,0-2 0,0 0 0,0 0 0,0 0 0,0 0 0,0-1 0,3-2 0,-3 3 0,5-1 0,-3 1 0,3 5 0,0-4 0,0 3 0,-1-1 0,1 3 0,0-3 0,-1 2 0,1-3 0,0 4 0,-1-1 0,1 1 0,2-1 0,-2 0 0,2 0 0,-3 3 0,-1-2 0,1 1 0,-3-2 0,1 1 0,-2-1 0,2 1 0,-2-1 0,2-2 0,-2 2 0,0-2 0,0 2 0,0 0 0,0 1 0,0-1 0,0 1 0,0-1 0,-2 2 0,-1-1 0,-1 4 0,-1-2 0,1 2 0,-3 0 0,1 0 0,-1 0 0,3 0 0,-1 0 0,0 0 0,1 0 0,-1 0 0,1 0 0,1-2 0,1-1 0,2-2 0,0 1 0,0-3 0,0 2 0,0-3 0,0 4 0,0-3 0,0 2 0,2-5 0,1 5 0,2-2 0,-3 2 0,2 0 0,-1 1 0,1-1 0,1 3 0,-1-2 0,1 1 0,-1 0 0,1-1 0,-1 4 0,1-4 0,0 3 0,-1-3 0,1 2 0,-1-1 0,1 1 0,-1 0 0,1 1 0,-1-3 0,1 2 0,-1-1 0,1-1 0,0 1 0,-1 1 0,1-2 0,-1 1 0,1 1 0,-3-2 0,2 1 0,-1-2 0,-1 1 0,2-1 0,-3 1 0,1-1 0,-2 0 0,0 1 0,0-1 0,0 0 0,0 1 0,0-1 0,-2 1 0,-1 1 0,-1 1 0,-3 0 0,1 1 0,-3-1 0,4 0 0,-5 1 0,5-1 0,-2 0 0,2 2 0,1-4 0,-1 3 0,0-1 0,1 2 0,-3 0 0,1-2 0,-1 1 0,3-1 0,-1 2 0,1 0 0,-1 0 0,0 0 0,1-2 0,-1 2 0,0-2 0,1 2 0,-1 0 0,-2 0 0,2 0 0,-2 0 0,2 0 0,1 0 0,-1 0 0,0 0 0,1-2 0,1-1 0,-1-4 0,3 2 0,-1-5 0,2 5 0,-2-4 0,1-2 0,-1 0 0,2-2 0,0 0 0,0 2 0,0-5 0,0 6 0,0-3 0,0 5 0,0-2 0,0 5 0,0-2 0,0 3 0,0-1 0,2 0 0,1 3 0,1-2 0,1 1 0,-1 1 0,1-1 0,-1 3 0,1-2 0,2 2 0,-2-2 0,2 2 0,-2 0 0,2-2 0,-2 1 0,2-1 0,-3 0 0,1 1 0,-1-1 0,1 0 0,-1 2 0,1-5 0,0 3 0,-1-1 0,1-1 0,-1 2 0,1-3 0,-1 0 0,1 1 0,2-1 0,-2 0 0,2-2 0,-2 2 0,0-2 0,-1 0 0,1-1 0,0-2 0,0 2 0,0-4 0,2-1 0,-1-4 0,2 2 0,-1 2 0,-1 2 0,1 1 0,-2 0 0,0 2 0,0-1 0,-1 4 0,-1-2 0,1 2 0,-3 0 0,1 1 0,-2-1 0,0-2 0,0 2 0,4-5 0,-1 3 0,5-3 0,-1-1 0,-1 1 0,1 3 0,0-3 0,-2 2 0,3-2 0,-1 0 0,-2 0 0,3 0 0,-3 0 0,0 0 0,2 0 0,-1-1 0,1 1 0,-2 0 0,3-3 0,-3 2 0,3-2 0,-1 3 0,-1 0 0,1 0 0,-2 0 0,2 2 0,-1-2 0,1 5 0,-2-5 0,0 5 0,-1-2 0,1 2 0,-1 1 0,1-1 0,-1 1 0,1-1 0,2-2 0,-2 4 0,1-1 0,-1 4 0,-1 0 0,1 0 0,-1 0 0,1 0 0,0 0 0,-1 0 0,1 0 0,2 0 0,0 0 0,3 0 0,0 0 0,-2 0 0,1 2 0,-3 1 0,1 2 0,-3 2 0,1 0 0,0 6 0,0-2 0,-2 5 0,0-3 0,-3 4 0,0 0 0,0 2 0,0-1 0,0 5 0,0-2 0,0 3 0,0 4 0,0-3 0,0 2 0,0-3 0,0-3 0,0-1 0,0-3 0,0-4 0,0 0 0,2-5 0,-2-1 0,4-3 0,-1 1 0,1-3 0,1 0 0,-1-2 0,1 0 0,0 0 0,-1 0 0,1 0 0,-1 0 0,3 0 0,-2 0 0,5 0 0,-3 3 0,3-3 0,1 2 0,-1 1 0,0-1 0,0 3 0,0 1 0,3-1 0,-5 0 0,4 0 0,-4 0 0,0 2 0,1 1 0,-3-1 0,1 3 0,-2-3 0,2 3 0,-1 3 0,1-2 0,-2 2 0,5 5 0,-4-7 0,7 10 0,-8-11 0,6 6 0,-6-5 0,3 2 0,0 0 0,0-2 0,0 2 0,2 0 0,-4-3 0,1 3 0,1-3 0,-3 3 0,3-2 0,-3 0 0,0-2 0,-1-4 0,1 2 0,0-2 0,-3-1 0,2 1 0,-3-1 0,3-1 0,-2-1 0,1 0 0,1 0 0,-4 3 0,2 0 0,-2-1 0,0 1 0,0-1 0,0 1 0,0-1 0,0 1 0,-4 0 0,1-3 0,-4 2 0,-1-1 0,3 0 0,-4 1 0,4-3 0,-3 1 0,1-2 0,2 0 0,-4 0 0,3 0 0,-1 0 0,0 0 0,2 0 0,-2-2 0,0-1 0,2-1 0,-5-1 0,5-3 0,-2 3 0,2-2 0,0 2 0,-2 0 0,2 1 0,-2-1 0,2 0 0,1 1 0,-1 1 0,0 1 0,1 0 0,-1 2 0,0-3 0,1 3 0,-1 0 0,1 0 0,-1 0 0,0 0 0,-2 0 0,2 0 0,-2 0 0,2 0 0,1 0 0,-1 2 0,1-1 0,-1 3 0,2-1 0,-1 1 0,4 1 0,-2-1 0,2 1 0,0-1 0,0 1 0,0-1 0,0 1 0,0-1 0,0 1 0,0 2 0,0-2 0,2 2 0,0-2 0,3-1 0,-1 1 0,1-1 0,-1 1 0,1-1 0,0 1 0,-1-2 0,1 1 0,-1-4 0,1 2 0,-1 0 0,1-1 0,-1 1 0,1-2 0,-1 0 0,1 0 0,2 0 0,-2 0 0,2 0 0,0 0 0,-2 0 0,5 0 0,-1 0 0,0 0 0,2 0 0,-6 0 0,2 2 0,0 0 0,-2 3 0,5-2 0,-5 1 0,4-1 0,-3 1 0,3 1 0,-4 0 0,5 2 0,-5-2 0,4 2 0,-1 0 0,-1-1 0,3 3 0,-5-4 0,4 5 0,-3-5 0,3 4 0,-4-1 0,5 4 0,-5-4 0,2 4 0,-2-7 0,0 4 0,-1-4 0,1 5 0,0-5 0,0 4 0,-3-3 0,3 3 0,-3-4 0,1 2 0,1-2 0,-1-1 0,1 1 0,-1-1 0,1 1 0,-2 0 0,1-1 0,1 1 0,-4-1 0,4 1 0,-3-1 0,1 1 0,-2-1 0,0 1 0,0-1 0,-2-1 0,-1-1 0,-4-2 0,2 0 0,-4 2 0,1-1 0,0 1 0,-1-2 0,1 0 0,-2 0 0,2 0 0,-1 0 0,1 0 0,0 0 0,-1 0 0,4 0 0,-2 0 0,2 0 0,0 0 0,1-2 0,-1 1 0,0-3 0,1 2 0,-1-1 0,1-1 0,-1 4 0,2-4 0,-1 3 0,2-3 0,-3 3 0,1-1 0,-1 2 0,0 0 0,-2-2 0,2 2 0,-2-3 0,0 3 0,2 0 0,-5 0 0,2 0 0,1 0 0,-3-2 0,3 1 0,-4-3 0,1 3 0,3-1 0,-3 0 0,5-1 0,-2 0 0,2-1 0,3 2 0,-2-3 0,3 0 0,-1 1 0,2-1 0,0-2 0,0 8 0,4 1 0,0 8 0,5 0 0,-3 0 0,3 0 0,-3 0 0,3 0 0,-3 0 0,1 0 0,-2 0 0,0 0 0,3 0 0,-3 0 0,3 0 0,-3 0 0,0 0 0,-1-2 0,1 2 0,-2-5 0,1 2 0,-1 0 0,0-2 0,1 4 0,-1-4 0,-1 2 0,3 0 0,-3-1 0,3 3 0,-2-4 0,1 5 0,-3-5 0,3 4 0,-1-4 0,2 5 0,-3-5 0,3 2 0,-3 0 0,1-2 0,1 2 0,-3-2 0,3-1 0,-2 1 0,1-1 0,-1 1 0,0-1 0,-2 1 0,2 0 0,0-1 0,-1 1 0,1 1 0,-2-1 0,0 2 0,0-3 0,0 1 0,0-1 0,-2-1 0,-1 1 0,-4-3 0,0 1 0,-4-2 0,1 0 0,3 0 0,-3 0 0,2 0 0,-2 0 0,0 0 0,2 0 0,-1 0 0,1-3 0,1 1 0,-3-6 0,5 3 0,-5-2 0,5 2 0,-4-2 0,3 2 0,-1-2 0,3 2 0,-3-2 0,1 2 0,-1-2 0,3 4 0,1-1 0,-1 1 0,1-1 0,-1 1 0,1-1 0,-1 2 0,6-1 0,-2 1 0,5 2 0,2 0 0,-2 0 0,2 2 0,0 1 0,0 2 0,1-1 0,2 1 0,-3 0 0,1 0 0,1 0 0,-4 0 0,5 0 0,-5-1 0,4 1 0,-3 0 0,1-1 0,0 3 0,-2-1 0,2 1 0,-3-3 0,3 3 0,-2-2 0,2 2 0,-2 0 0,2-1 0,-1 1 0,1-2 0,-3-1 0,1 1 0,-1-1 0,1 1 0,-1-3 0,-1 2 0,1-3 0,-2 3 0,3-4 0,0 4 0,-1-1 0,1-1 0,-1 0 0,-1 0 0,1-1 0,-2 3 0,3-3 0,-1 1 0,-1 0 0,1-2 0,-2 4 0,3-3 0,0 3 0,-1-4 0,-1 4 0,1-3 0,-2 3 0,3-4 0,-1 4 0,1-1 0,-1-1 0,1 2 0,-1-3 0,1 3 0,0-4 0,-1 4 0,1-1 0,2 0 0,-2 1 0,2-4 0,-3 4 0,1-1 0,1 1 0,0 1 0,0-3 0,-1 2 0,-1-3 0,1 3 0,-1-2 0,3 1 0,-2 1 0,2-4 0,-2 5 0,0-3 0,-1 1 0,1 1 0,-1-2 0,1 3 0,-1-1 0,1 1 0,-1-1 0,-1 1 0,1-1 0,-2 1 0,3 0 0,-2-1 0,1 1 0,-4-1 0,4 3 0,-3-2 0,3 2 0,-3 0 0,1-2 0,0 5 0,-2-5 0,3 5 0,-3-3 0,2 3 0,-1-2 0,1-1 0,-2 0 0,0-2 0,0 2 0,0-2 0,0-1 0,0 1 0,0-1 0,0 1 0,0-1 0,0 1 0,0-1 0,0 1 0,0-1 0,-2 1 0,-1 0 0,-1-3 0,-1 2 0,0-3 0,-2 3 0,0-4 0,-4 3 0,1-3 0,0 0 0,0 0 0,-3 0 0,2 0 0,-2 0 0,0 0 0,2 0 0,-5 0 0,3-3 0,-4-2 0,0-2 0,1-3 0,-1 4 0,1-5 0,-1 5 0,0-2 0,1 2 0,2-1 0,1 1 0,3 1 0,2 1 0,1 1 0,3-2 0,-1 3 0,2-2 0,1 1 0,2-1 0,0-1 0,2 2 0,1 1 0,1 2 0,1 0 0,0 0 0,2 0 0,0 0 0,1 0 0,1 0 0,-1 0 0,-1 0 0,3 0 0,-2 0 0,2 0 0,-3 0 0,3 0 0,-3 0 0,1 0 0,1 0 0,-1 0 0,2 0 0,-2 0 0,1 0 0,-4 0 0,2 0 0,0 3 0,-2-3 0,5 5 0,-5-3 0,4 3 0,-3 0 0,1 0 0,0-1 0,-2 1 0,2 0 0,-3-1 0,3 1 0,-2 0 0,2-1 0,-2 1 0,0-1 0,-1 1 0,1-3 0,-1 3 0,1-3 0,-1 1 0,-1 1 0,1-2 0,-2 1 0,1 1 0,1-2 0,-4 3 0,4-1 0,-1 1 0,2-1 0,-1 1 0,1 0 0,-1-1 0,1 1 0,-3-1 0,2 1 0,-1-1 0,1 1 0,-1-1 0,1 1 0,-2-1 0,3 1 0,-2 0 0,1-1 0,-2 1 0,3-1 0,-3 1 0,2-1 0,-1 1 0,-1-1 0,2 1 0,-1 2 0,2-2 0,2 7 0,-2-7 0,2 7 0,-3-7 0,-1 2 0,1-3 0,-1 3 0,-1-1 0,3 1 0,-5-3 0,4 1 0,-3-1 0,3 1 0,-4-1 0,4-1 0,-3 1 0,3-2 0,-4 3 0,4-1 0,-3 1 0,3 0 0,-3-1 0,3-1 0,-4 1 0,2-2 0,0 1 0,-1 1 0,1-2 0,0 3 0,-2-1 0,4 1 0,-3 0 0,3-1 0,-4 1 0,2-1 0,0 1 0,-1-1 0,1 1 0,0-1 0,-2 1 0,2 2 0,-2-2 0,0 2 0,2-2 0,-1-1 0,1 1 0,-2-1 0,0 1 0,0-1 0,0 1 0,0-1 0,0 1 0,0 0 0,0-1 0,-5-1 0,0-1 0,-5-2 0,0 0 0,-1 0 0,1 0 0,0 0 0,0 0 0,0 0 0,2 0 0,-1 0 0,3 0 0,-3 2 0,4-2 0,-2 3 0,2-1 0,0-2 0,1 4 0,-1-3 0,1 1 0,-1-2 0,0 0 0,1 2 0,-1-2 0,0 2 0,3-4 0,0 0 0,0-1 0,1-1 0,-1 1 0,2 3 0,0 2 0,2 3 0,-1 2 0,3-2 0,-2-1 0,3 1 0,-3-1 0,3 3 0,-3-2 0,1 2 0,1 0 0,-3-1 0,3 1 0,-3-3 0,3 1 0,-4-1 0,2 1 0,-2-1 0,0 1 0,0-1 0,0 3 0,0-1 0,0 1 0,0 0 0,0-2 0,0 2 0,0-3 0,0 1 0,0-1 0,0 1 0,0-1 0,0 1 0,0-1 0,-4-1 0,3 1 0,-6-3 0,4 1 0,-1-2 0,-1 0 0,1 0 0,-1 0 0,0 2 0,-2-2 0,2 2 0,-2-2 0,2 0 0,-2 0 0,2 0 0,-2 0 0,2 0 0,1 0 0,-1-2 0,1 0 0,1-3 0,-1 0 0,3 1 0,-3-1 0,4 0 0,-2 1 0,2-1 0,0 1 0,-2-1 0,1-2 0,-1 2 0,2-2 0,0 2 0,-2 2 0,-1 1 0,-1 2 0,-1 0 0,1 0 0,-1 0 0,0 0 0,-2 0 0,0 0 0,-4 3 0,1-3 0,3 4 0,-6-3 0,5 3 0,-5-3 0,3 3 0,0-3 0,-1 1 0,1 0 0,3-1 0,-3 1 0,2-2 0,1 0 0,0 0 0,2 0 0,1 0 0,-1 0 0,0 0 0,0-4 0,3 0 0,-2-3 0,3 3 0,-3-1 0,3 0 0,-1 1 0,2-1 0,0 1 0,0-1 0,0 0 0,0 1 0,0-1 0,0 1 0,0-1 0,0 0 0,0 1 0,0 3 0,0 6 0,3 3 0,-1 1 0,3 0 0,0-1 0,0 2 0,0 0 0,0 0 0,0 0 0,0 0 0,0 0 0,0 0 0,-2 3 0,2 1 0,-2 6 0,0-3 0,2 6 0,-4-2 0,4 0 0,-4 2 0,1-6 0,-2 3 0,0-3 0,0-4 0,0 0 0,0-5 0,0 1 0,0-3 0,0 1 0,0-3 0,0 1 0,0-1 0,0 1 0,0-1 0,-2-1 0,0-1 0,-3 0 0,0 0 0,1 1 0,-1-1 0,0 0 0,1-1 0,-1 1 0,1-2 0,-1 0 0,0 0 0,1 0 0,-1 0 0,1 0 0,-1 0 0,0 0 0,1 0 0,-1 0 0,0 0 0,1 0 0,-1 0 0,1 0 0,-1-3 0,0 1 0,1-1 0,-1-1 0,1 2 0,-1-3 0,0 0 0,1 1 0,-1-1 0,0 1 0,1-3 0,-3 1 0,1-1 0,-1 2 0,2 1 0,1-1 0,-1 0 0,3 1 0,-3-1 0,3 0 0,-3 1 0,0-3 0,1 2 0,1-3 0,-1 1 0,1 2 0,-2-4 0,2 3 0,-1-1 0,2 1 0,-3 3 0,2-4 0,1 5 0,0-3 0,2 1 0,-4-1 0,3 0 0,-3 1 0,1-1 0,-1 1 0,-1-1 0,1 0 0,-1 3 0,0-2 0,-2 1 0,2-2 0,-4 0 0,3 1 0,-3-2 0,1 2 0,-2 1 0,2-2 0,-1 3 0,4-3 0,-5 0 0,5 0 0,-2 2 0,2-1 0,1 4 0,-1-4 0,0 3 0,3-3 0,-2 4 0,1-2 0,-2 2 0,1 0 0,-1 0 0,1 0 0,1 2 0,1 0 0,2 3 0,0-1 0,-2 1 0,1-1 0,-1 1 0,2-1 0,0 1 0,0 0 0,0-1 0,0 1 0,0-1 0,0 1 0,0-1 0,0 1 0,0-1 0,0 1 0,0-1 0,0 1 0,0 0 0,0-1 0,0 1 0,0-1 0,0 1 0,0-1 0,0 1 0,2-1 0,-1 1 0,1-1 0,-2 1 0,0 2 0,0-2 0,0 5 0,0-5 0,0 4 0,0-4 0,0 5 0,0-3 0,0 3 0,0 1 0,0-1 0,0 0 0,0 0 0,0 0 0,0 0 0,0 0 0,0 0 0,0-2 0,0 1 0,0-4 0,0 5 0,0-5 0,0 4 0,0-4 0,0 5 0,0-5 0,0 2 0,0-2 0,0-1 0,0 1 0,0-3 0,0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3:56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1115 24575,'-10'0'0,"3"0"0,-3 0 0,3 0 0,-3 0 0,-1-5 0,3 0 0,-4-3 0,6-2 0,-10 2 0,10-3 0,-6 3 0,6-4 0,-2 5 0,1-5 0,2 4 0,-3-2 0,3 0 0,0 0 0,0-3 0,0 2 0,-1-2 0,1 3 0,2 2 0,-1-1 0,3 4 0,-1-3 0,0 4 0,1-1 0,-1 1 0,2-1 0,0 0 0,0 1 0,0-1 0,0 1 0,0-1 0,0 0 0,0 1 0,0-1 0,0 0 0,0 1 0,0-1 0,0-2 0,0 2 0,0-2 0,0 2 0,0 1 0,2-1 0,1 0 0,1 1 0,3 1 0,1-1 0,0 3 0,1-3 0,-4 3 0,5-1 0,-3 2 0,1 0 0,1 0 0,-1 0 0,0 0 0,1 0 0,-4 0 0,5 0 0,-5 0 0,4 0 0,-4 0 0,2 0 0,0 0 0,-1 0 0,3 0 0,-4 0 0,2 0 0,0 0 0,-2 0 0,5-2 0,-5 1 0,2-3 0,0 1 0,-2 0 0,5-1 0,-3 1 0,1-2 0,1 0 0,-1 0 0,-1 2 0,3-1 0,-5 1 0,4-2 0,-3 3 0,1-3 0,-1 3 0,-1-3 0,2 1 0,-3 1 0,-1-1 0,1 1 0,-2-1 0,1-1 0,-1 0 0,-4 3 0,-3 0 0,-3 2 0,-2 0 0,0 0 0,-3 0 0,2 0 0,-2 0 0,3 0 0,0 0 0,0 0 0,2 2 0,-1 1 0,1 1 0,0 1 0,-1 0 0,3 0 0,-3 0 0,4-1 0,-5 1 0,5 0 0,-5-2 0,5-1 0,-2-2 0,0 2 0,2-2 0,-2 3 0,2-3 0,1 0 0,-1 0 0,0 0 0,1 0 0,-1 0 0,0 0 0,3-2 0,0-1 0,0 1 0,1-3 0,-1 3 0,2-3 0,0 1 0,0-1 0,-2 0 0,2 1 0,-2-1 0,2 1 0,0-1 0,0-2 0,0 2 0,0-5 0,0 5 0,0-5 0,0 5 0,0-4 0,0 3 0,2-3 0,0 4 0,3-5 0,0 5 0,0-5 0,0 5 0,2-2 0,-2 2 0,4 0 0,-3 1 0,3-2 0,-4 2 0,5-1 0,-5 2 0,2-1 0,-3 3 0,3-3 0,-2 3 0,2-3 0,-2 4 0,0-5 0,-1 5 0,1-4 0,-1 1 0,3 1 0,-2-2 0,4-1 0,-4 0 0,2-2 0,-2 3 0,2-1 0,-2 0 0,2 0 0,0-2 0,-2 2 0,4-2 0,-1 0 0,2 1 0,-2-4 0,1 2 0,-1-2 0,2 2 0,-2-1 0,-1 1 0,1 0 0,-3-1 0,2 3 0,-2-1 0,0 0 0,-1 2 0,3-7 0,-2 6 0,2-3 0,-2 5 0,-1-1 0,-1 0 0,1-2 0,-1 2 0,1-2 0,1 2 0,0 1 0,-1-3 0,1-1 0,0 0 0,0-1 0,-1 4 0,1-5 0,3 5 0,-3-5 0,2 5 0,-2-5 0,0 5 0,-1-2 0,1 0 0,0 4 0,0-4 0,-1 2 0,-1 0 0,1-1 0,-4 1 0,4 2 0,-3-1 0,3 2 0,-2-3 0,1-2 0,1 2 0,-2-2 0,3 2 0,0 1 0,-1-3 0,1 1 0,0-1 0,-1 0 0,1 2 0,0-2 0,-3 0 0,2 2 0,-1-2 0,2-1 0,-1 1 0,-1-1 0,2 3 0,-5 1 0,4 1 0,-3-1 0,3 1 0,-4-1 0,4 2 0,-3-3 0,3 2 0,-2-1 0,3 4 0,-1-2 0,1 2 0,-3 4 0,0 2 0,-2 4 0,0 3 0,0-2 0,0 4 0,0-1 0,0 3 0,0-1 0,0-2 0,0 2 0,0-3 0,0 1 0,0-1 0,0-3 0,0 0 0,0 0 0,0 0 0,0-2 0,0 1 0,0-4 0,2 2 0,-1-2 0,3-1 0,-4 1 0,3-1 0,-1 1 0,-2 0 0,4-3 0,-3 2 0,3-1 0,-2 1 0,1 1 0,1-1 0,-4 1 0,4-1 0,-1 1 0,1-1 0,1 1 0,-1 0 0,1-1 0,0 1 0,-1-1 0,3 1 0,-2-2 0,5 1 0,-3-1 0,1 2 0,1 0 0,-1-1 0,0 1 0,1 0 0,-1 0 0,2 0 0,-3 0 0,3-2 0,-5 1 0,4-2 0,-3 3 0,3 0 0,-4 0 0,2-3 0,-2 2 0,-1-1 0,3 2 0,-2-1 0,2 1 0,-2 0 0,2-1 0,-2 1 0,2 0 0,-2-1 0,-1 1 0,3 0 0,-1 2 0,1-2 0,0 2 0,0 5 0,10 11 0,-7-5 0,6 13 0,-10-19 0,1 5 0,-2-7 0,0-2 0,-2 1 0,1-4 0,-4 5 0,2-5 0,0 2 0,-1-3 0,1 3 0,-2-1 0,2 1 0,-2-3 0,2 1 0,-2-1 0,0 1 0,0-1 0,0 1 0,0-1 0,0 1 0,0 0 0,0-1 0,0 3 0,0-2 0,0 1 0,0-1 0,0-1 0,0 1 0,0-1 0,0 1 0,-2-2 0,0-1 0,-3 0 0,-2-2 0,2 2 0,-2-2 0,2 0 0,1 0 0,-1 0 0,0 0 0,1 0 0,-1 0 0,1 0 0,-1 0 0,0 0 0,1 0 0,-1 0 0,0 0 0,1 0 0,-1 0 0,1 0 0,-1 0 0,0 0 0,1-2 0,-1 2 0,1-2 0,-1 2 0,0-3 0,1 3 0,1-4 0,-1 3 0,1-3 0,-1 4 0,3-2 0,4 2 0,2 0 0,5 2 0,-3-2 0,1 5 0,2-3 0,-5 1 0,4-1 0,-4 0 0,5-1 0,-5 1 0,2-2 0,-3 2 0,1-2 0,0 2 0,-1-2 0,3 0 0,-2 2 0,2-1 0,-2 1 0,-1-2 0,1 0 0,-1 2 0,1-2 0,0 4 0,-1-3 0,1 3 0,-1-1 0,1 1 0,2 1 0,-2-1 0,2 1 0,0 0 0,-2 0 0,2-1 0,0 3 0,-2-1 0,5 1 0,-5 0 0,2-2 0,0 2 0,-1 0 0,1-1 0,0 3 0,-2-4 0,2 5 0,0-5 0,-1 5 0,1-5 0,-2 5 0,2-3 0,-2 1 0,3 1 0,-1-1 0,-2-1 0,2 3 0,2 0 0,-3-2 0,3 1 0,-4-2 0,0-2 0,-1 2 0,1 0 0,0-2 0,0 4 0,-1-3 0,1 1 0,0 0 0,-1-2 0,1 2 0,0 0 0,-1-2 0,1 4 0,-2-4 0,-1 5 0,-2-5 0,0 5 0,0-3 0,0 1 0,0-1 0,0 2 0,0-4 0,0 4 0,0-4 0,0 0 0,0 2 0,0-2 0,0 2 0,0-3 0,0 1 0,-2 2 0,-1-2 0,-1 2 0,-4-2 0,3-1 0,-4-1 0,1 1 0,0-3 0,-1 1 0,1-2 0,-2 0 0,2 0 0,-1 0 0,4 0 0,-9 0 0,7 0 0,-7 0 0,7 0 0,-1 0 0,1 0 0,2 0 0,-2 0 0,2-2 0,-2-1 0,2-1 0,1 1 0,-1-1 0,0 4 0,1-2 0,-1 0 0,1 1 0,-1-1 0,0 0 0,1 1 0,-1-1 0,0 0 0,1 2 0,-1-4 0,1 1 0,-1-1 0,2-1 0,1 0 0,2 1 0,0-1 0,0 0 0,2 3 0,1-2 0,1 3 0,1-3 0,0 4 0,-1-2 0,1 2 0,-1 0 0,1 0 0,-1 0 0,1 0 0,-1 0 0,1 0 0,-1 0 0,1 0 0,0 0 0,-1 0 0,1 0 0,-1 0 0,1 0 0,-1 2 0,1 0 0,-1 1 0,1 1 0,0-2 0,-1 3 0,1-1 0,-1-1 0,1 1 0,-3-2 0,2 3 0,-1 0 0,1-1 0,1 1 0,-1-1 0,1 1 0,-2-1 0,3 3 0,-3-2 0,3 1 0,-1 1 0,0-1 0,-1 1 0,-1-3 0,1 3 0,-1-2 0,1 2 0,1-2 0,-2-1 0,1 1 0,-2 2 0,3-2 0,-2 2 0,1-2 0,-4-1 0,4 1 0,-3-1 0,3 3 0,-3-2 0,3 2 0,-4-2 0,2 0 0,0-1 0,-1 3 0,3-2 0,-4 1 0,2-1 0,0-1 0,-1 1 0,1 2 0,0-2 0,-2 2 0,3-2 0,-1-1 0,-2 1 0,2-1 0,-2 1 0,0-1 0,0 1 0,0-1 0,0 1 0,0 0 0,0-1 0,0 1 0,0-1 0,0 3 0,0-2 0,0 1 0,-4-3 0,0 1 0,-5-4 0,4 5 0,-2-5 0,0 4 0,1-3 0,-3 1 0,4-2 0,-5 0 0,5 0 0,-5 0 0,5 0 0,-4 0 0,3 0 0,-1 0 0,3 0 0,-1 0 0,0 0 0,1 0 0,-1-2 0,1-1 0,-1-1 0,2-1 0,-1 3 0,2-2 0,-3 3 0,0-3 0,3 1 0,-2 1 0,1 0 0,-1 0 0,-1 1 0,0-3 0,1 4 0,-1-5 0,1 5 0,-1-4 0,-2 3 0,2-1 0,-5 0 0,2 1 0,1-3 0,-3 4 0,3-5 0,-1 3 0,-2-1 0,5-1 0,-4 1 0,3-2 0,-1 1 0,3 1 0,-1-1 0,3 1 0,-3 1 0,3-2 0,-3 3 0,1-1 0,-1 0 0,2-1 0,1 1 0,2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4:20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1:43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0 137 24575,'15'0'0,"0"0"0,5 0 0,-3 0 0,3 0 0,-5 0 0,1 0 0,0 0 0,-4-7 0,-1 5 0,0-5 0,-3 7 0,3 0 0,-1 0 0,-2 0 0,7-3 0,-3 2 0,0-6 0,2 7 0,-2-7 0,4 3 0,-1-1 0,1-2 0,4 2 0,-4 1 0,5-3 0,-1 6 0,-4-6 0,9 6 0,-4-3 0,0 1 0,4 2 0,-9-3 0,9 4 0,-9-3 0,9 2 0,-4-2 0,0-1 0,4 3 0,-9-2 0,9 3 0,-4-4 0,5 3 0,-5-3 0,3 4 0,-3 0 0,5 0 0,0 0 0,-1 0 0,1 0 0,-1 0 0,18 0 0,-14 0 0,19 0 0,-21 0 0,3 0 0,1 0 0,1 0 0,5 0 0,1 0 0,5 0 0,-5 0 0,5 0 0,-5 0 0,-1 0 0,-5 0 0,-1 0 0,-6 0 0,1 0 0,-5 0 0,4 0 0,-9 0 0,9 0 0,-9 0 0,4 0 0,1 0 0,-5-4 0,4 4 0,0-4 0,-3 4 0,3 0 0,-4 0 0,4 0 0,-4 0 0,9 0 0,-9 0 0,5 0 0,-1 0 0,-4 0 0,9 0 0,-4 0 0,0 0 0,4-4 0,-9 3 0,9-3 0,-4 4 0,4-3 0,1 2 0,0-3 0,-1 4 0,1 0 0,-1 0 0,-3 0 0,2 0 0,-3 0 0,5 0 0,-1 0 0,18 0 0,-14 0 0,14 0 0,-18 0 0,6 0 0,-4 0 0,4 0 0,-6 0 0,-4 3 0,4-2 0,-9 3 0,5-1 0,-10-2 0,4 2 0,-7-3 0,3 0 0,-4 0 0,0 4 0,4-4 0,-3 3 0,2-3 0,1 4 0,1-3 0,4 2 0,2 0 0,-1-2 0,1 6 0,-2-6 0,4 2 0,-3 1 0,3-4 0,-5 7 0,5-2 0,-3 3 0,8-4 0,-9 3 0,9-2 0,-4-1 0,5 4 0,-1-3 0,6 4 0,7 0 0,-5-4 0,15 4 0,-15-4 0,16 5 0,-4 0 0,-1 4 0,5-3 0,-10 6 0,21 2 0,-19 1 0,8 2 0,-23-5 0,-10-5 0,-4 8 0,-8 22 0,11-22 0,-1 16 0,17-36 0,1 0 0,5 0 0,0 0 0,1 0 0,-1 0 0,0 0 0,-5 0 0,4 0 0,-9 0 0,4 0 0,-6 0 0,-3 0 0,2 0 0,-7 0 0,7 0 0,-7 0 0,3 4 0,-4-4 0,-5 4 0,4-4 0,-3 0 0,-1 0 0,4 0 0,-7 0 0,3 0 0,-4 0 0,0 0 0,4 0 0,-3 0 0,3 0 0,0 0 0,-3 0 0,2 0 0,1 0 0,1 0 0,0 0 0,2 0 0,-2 0 0,4 0 0,-1 0 0,5 0 0,-3 0 0,8 0 0,-4 0 0,4 0 0,1 4 0,-1-3 0,-3 2 0,2 1 0,-7-3 0,14 3 0,-12-4 0,8 0 0,-7 4 0,-4-3 0,4 2 0,0-3 0,-3 0 0,8 4 0,-9-3 0,9 3 0,-9-4 0,4 3 0,-4-2 0,0 3 0,-1-4 0,1 0 0,-1 0 0,5 0 0,-3 3 0,3-2 0,-4 3 0,-1-4 0,1 0 0,-1 3 0,-3-2 0,6 2 0,-5 1 0,1-3 0,-3 2 0,-4-3 0,0 0 0,-3 3 0,11-2 0,-1 2 0,17-3 0,-4 0 0,9 0 0,-9 0 0,8 0 0,-2 0 0,-1 0 0,4 0 0,-10 0 0,5 0 0,-5 0 0,5 0 0,-9 0 0,8 0 0,-9 0 0,0 0 0,-1 0 0,0 0 0,-3 0 0,3 0 0,-8 0 0,2 0 0,-2 0 0,4 0 0,-1-3 0,1 2 0,-1-3 0,1 4 0,-1 0 0,-3 0 0,3-3 0,-3 2 0,-1-6 0,4 6 0,-7-2 0,7 0 0,-7-1 0,6-1 0,-2-1 0,4 5 0,-5-6 0,4 3 0,-3 0 0,0-3 0,2 3 0,-6 0 0,7-3 0,-7 6 0,3-6 0,0 6 0,-4-5 0,8 5 0,-7-5 0,10 5 0,-9-2 0,5 0 0,-7 2 0,0-2 0,0 0 0,0 2 0,0-6 0,0 7 0,4-4 0,-3 1 0,3 2 0,-1-2 0,-2 3 0,7-3 0,-7 2 0,3-3 0,-4 4 0,4 0 0,-3-3 0,6 2 0,-2-2 0,4 3 0,-1-3 0,1 2 0,-1-3 0,8 4 0,-10 0 0,9 0 0,-14 0 0,3-3 0,-4 2 0,0-2 0,0 3 0,4 0 0,-3-3 0,6 2 0,-6-2 0,3 3 0,0 0 0,-3-3 0,3 2 0,0-2 0,-3 3 0,2-3 0,-2 2 0,-1-2 0,0 0 0,0 2 0,0-2 0,0 3 0,0-4 0,3 4 0,-2-4 0,2 4 0,-3 0 0,-3-3 0,-1-1 0,-3-7 0,0 6 0,0-2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2:31:46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0 173 24575,'20'0'0,"-1"0"0,1-3 0,1 2 0,0-7 0,3 4 0,-2-1 0,3-3 0,1 4 0,-1-5 0,1 4 0,-5-2 0,4 2 0,-9 1 0,9 0 0,-4 0 0,5 3 0,-5-6 0,8 6 0,-6-3 0,13 0 0,-9 3 0,9-3 0,-10 0 0,5 3 0,0-7 0,1 7 0,0-7 0,4 7 0,-9-7 0,9 3 0,-9 0 0,9-3 0,-9 7 0,3-7 0,-4 7 0,0-7 0,-5 7 0,-5-3 0,-1 1 0,-7 2 0,2-2 0,-3 3 0,14 0 0,3 0 0,13 0 0,6 0 0,2 0 0,5 0 0,-6 0 0,5 0 0,-10 0 0,4 0 0,-6 0 0,1 0 0,-6 0 0,4 0 0,-10 0 0,5 0 0,0 0 0,-4 0 0,4 0 0,-10 0 0,3 0 0,-3 0 0,1 0 0,2 0 0,-7 0 0,7 3 0,-7-2 0,3 3 0,0 0 0,-3-3 0,7 3 0,-7-1 0,3-2 0,0 2 0,-3 1 0,3-3 0,-5 6 0,1-6 0,-4 2 0,2 0 0,-2-2 0,4 6 0,-1-6 0,1 3 0,6-1 0,-4 1 0,4 1 0,-6 2 0,4-7 0,-4 7 0,9-2 0,-8-1 0,3 4 0,-5-7 0,5 6 0,-3-3 0,3 1 0,-4 2 0,-1-3 0,1 4 0,-1-4 0,1 3 0,-1-2 0,1 2 0,0 1 0,-1-4 0,-3 3 0,3-3 0,-4 4 0,1-1 0,-1-3 0,0 3 0,0-3 0,4 4 0,-4-4 0,4 3 0,-7-6 0,3 5 0,0-5 0,-3 2 0,3 0 0,-1-2 0,-2 5 0,7-5 0,-3 2 0,0 0 0,2-2 0,-2 6 0,0-7 0,2 4 0,-2-4 0,0 0 0,3 3 0,-7-2 0,2 3 0,1-4 0,4 3 0,-2-2 0,4 2 0,-9 0 0,7-2 0,-7 2 0,3-3 0,0 0 0,-3 3 0,3-2 0,-4 2 0,0-3 0,0 0 0,0 3 0,0-2 0,0 2 0,0-3 0,-3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43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357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lue-dress-teacher-woman-female-160652/" TargetMode="External"/><Relationship Id="rId3" Type="http://schemas.openxmlformats.org/officeDocument/2006/relationships/hyperlink" Target="http://tallereseningles.blogspot.com/2010/10/circle-time-table-time-play-time_25.html" TargetMode="External"/><Relationship Id="rId7" Type="http://schemas.openxmlformats.org/officeDocument/2006/relationships/image" Target="../media/image148.png"/><Relationship Id="rId2" Type="http://schemas.openxmlformats.org/officeDocument/2006/relationships/image" Target="../media/image145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7.png"/><Relationship Id="rId5" Type="http://schemas.openxmlformats.org/officeDocument/2006/relationships/hyperlink" Target="http://www.pngall.com/raindrops-png" TargetMode="External"/><Relationship Id="rId10" Type="http://schemas.openxmlformats.org/officeDocument/2006/relationships/hyperlink" Target="https://pixabay.com/en/bottle-water-cork-glass-brown-306487/" TargetMode="External"/><Relationship Id="rId4" Type="http://schemas.openxmlformats.org/officeDocument/2006/relationships/image" Target="../media/image146.png"/><Relationship Id="rId9" Type="http://schemas.openxmlformats.org/officeDocument/2006/relationships/image" Target="../media/image1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hyperlink" Target="https://pixabay.com/en/blue-dress-teacher-woman-female-160652/" TargetMode="External"/><Relationship Id="rId7" Type="http://schemas.openxmlformats.org/officeDocument/2006/relationships/hyperlink" Target="https://openclipart.org/detail/234358/palm-up-hand-light-skin" TargetMode="External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hyperlink" Target="http://www.pngall.com/ice-png" TargetMode="External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VO3KgkKkYw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21" Type="http://schemas.openxmlformats.org/officeDocument/2006/relationships/image" Target="../media/image15.png"/><Relationship Id="rId34" Type="http://schemas.openxmlformats.org/officeDocument/2006/relationships/customXml" Target="../ink/ink16.xml"/><Relationship Id="rId7" Type="http://schemas.openxmlformats.org/officeDocument/2006/relationships/image" Target="../media/image810.png"/><Relationship Id="rId12" Type="http://schemas.openxmlformats.org/officeDocument/2006/relationships/customXml" Target="../ink/ink5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2" Type="http://schemas.openxmlformats.org/officeDocument/2006/relationships/image" Target="../media/image10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11" Type="http://schemas.openxmlformats.org/officeDocument/2006/relationships/image" Target="../media/image1010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3.png"/><Relationship Id="rId5" Type="http://schemas.openxmlformats.org/officeDocument/2006/relationships/image" Target="../media/image710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openxmlformats.org/officeDocument/2006/relationships/customXml" Target="../ink/ink1.xml"/><Relationship Id="rId9" Type="http://schemas.openxmlformats.org/officeDocument/2006/relationships/image" Target="../media/image91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8.png"/><Relationship Id="rId30" Type="http://schemas.openxmlformats.org/officeDocument/2006/relationships/customXml" Target="../ink/ink14.xml"/><Relationship Id="rId35" Type="http://schemas.openxmlformats.org/officeDocument/2006/relationships/image" Target="../media/image22.png"/><Relationship Id="rId8" Type="http://schemas.openxmlformats.org/officeDocument/2006/relationships/customXml" Target="../ink/ink3.xml"/><Relationship Id="rId3" Type="http://schemas.openxmlformats.org/officeDocument/2006/relationships/hyperlink" Target="https://pixabay.com/en/country-green-sun-tree-flower-32248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9.xm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.xml"/><Relationship Id="rId117" Type="http://schemas.openxmlformats.org/officeDocument/2006/relationships/image" Target="../media/image86.png"/><Relationship Id="rId21" Type="http://schemas.openxmlformats.org/officeDocument/2006/relationships/image" Target="../media/image38.png"/><Relationship Id="rId42" Type="http://schemas.openxmlformats.org/officeDocument/2006/relationships/customXml" Target="../ink/ink41.xml"/><Relationship Id="rId47" Type="http://schemas.openxmlformats.org/officeDocument/2006/relationships/image" Target="../media/image51.png"/><Relationship Id="rId63" Type="http://schemas.openxmlformats.org/officeDocument/2006/relationships/image" Target="../media/image59.png"/><Relationship Id="rId68" Type="http://schemas.openxmlformats.org/officeDocument/2006/relationships/customXml" Target="../ink/ink54.xml"/><Relationship Id="rId84" Type="http://schemas.openxmlformats.org/officeDocument/2006/relationships/customXml" Target="../ink/ink62.xml"/><Relationship Id="rId89" Type="http://schemas.openxmlformats.org/officeDocument/2006/relationships/image" Target="../media/image72.png"/><Relationship Id="rId112" Type="http://schemas.openxmlformats.org/officeDocument/2006/relationships/customXml" Target="../ink/ink76.xml"/><Relationship Id="rId16" Type="http://schemas.openxmlformats.org/officeDocument/2006/relationships/customXml" Target="../ink/ink28.xml"/><Relationship Id="rId107" Type="http://schemas.openxmlformats.org/officeDocument/2006/relationships/image" Target="../media/image81.png"/><Relationship Id="rId11" Type="http://schemas.openxmlformats.org/officeDocument/2006/relationships/image" Target="../media/image33.png"/><Relationship Id="rId32" Type="http://schemas.openxmlformats.org/officeDocument/2006/relationships/customXml" Target="../ink/ink36.xml"/><Relationship Id="rId37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customXml" Target="../ink/ink49.xml"/><Relationship Id="rId74" Type="http://schemas.openxmlformats.org/officeDocument/2006/relationships/customXml" Target="../ink/ink57.xml"/><Relationship Id="rId79" Type="http://schemas.openxmlformats.org/officeDocument/2006/relationships/image" Target="../media/image67.png"/><Relationship Id="rId102" Type="http://schemas.openxmlformats.org/officeDocument/2006/relationships/customXml" Target="../ink/ink71.xml"/><Relationship Id="rId123" Type="http://schemas.openxmlformats.org/officeDocument/2006/relationships/image" Target="../media/image89.png"/><Relationship Id="rId5" Type="http://schemas.openxmlformats.org/officeDocument/2006/relationships/image" Target="../media/image30.png"/><Relationship Id="rId90" Type="http://schemas.openxmlformats.org/officeDocument/2006/relationships/customXml" Target="../ink/ink65.xml"/><Relationship Id="rId95" Type="http://schemas.openxmlformats.org/officeDocument/2006/relationships/image" Target="../media/image75.png"/><Relationship Id="rId22" Type="http://schemas.openxmlformats.org/officeDocument/2006/relationships/customXml" Target="../ink/ink31.xml"/><Relationship Id="rId27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customXml" Target="../ink/ink44.xml"/><Relationship Id="rId64" Type="http://schemas.openxmlformats.org/officeDocument/2006/relationships/customXml" Target="../ink/ink52.xml"/><Relationship Id="rId69" Type="http://schemas.openxmlformats.org/officeDocument/2006/relationships/image" Target="../media/image62.png"/><Relationship Id="rId113" Type="http://schemas.openxmlformats.org/officeDocument/2006/relationships/image" Target="../media/image84.png"/><Relationship Id="rId118" Type="http://schemas.openxmlformats.org/officeDocument/2006/relationships/customXml" Target="../ink/ink79.xml"/><Relationship Id="rId80" Type="http://schemas.openxmlformats.org/officeDocument/2006/relationships/customXml" Target="../ink/ink60.xml"/><Relationship Id="rId85" Type="http://schemas.openxmlformats.org/officeDocument/2006/relationships/image" Target="../media/image70.png"/><Relationship Id="rId12" Type="http://schemas.openxmlformats.org/officeDocument/2006/relationships/customXml" Target="../ink/ink26.xml"/><Relationship Id="rId17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customXml" Target="../ink/ink39.xml"/><Relationship Id="rId59" Type="http://schemas.openxmlformats.org/officeDocument/2006/relationships/image" Target="../media/image57.png"/><Relationship Id="rId103" Type="http://schemas.openxmlformats.org/officeDocument/2006/relationships/image" Target="../media/image79.png"/><Relationship Id="rId108" Type="http://schemas.openxmlformats.org/officeDocument/2006/relationships/customXml" Target="../ink/ink74.xml"/><Relationship Id="rId54" Type="http://schemas.openxmlformats.org/officeDocument/2006/relationships/customXml" Target="../ink/ink47.xml"/><Relationship Id="rId70" Type="http://schemas.openxmlformats.org/officeDocument/2006/relationships/customXml" Target="../ink/ink55.xml"/><Relationship Id="rId75" Type="http://schemas.openxmlformats.org/officeDocument/2006/relationships/image" Target="../media/image65.png"/><Relationship Id="rId91" Type="http://schemas.openxmlformats.org/officeDocument/2006/relationships/image" Target="../media/image73.png"/><Relationship Id="rId96" Type="http://schemas.openxmlformats.org/officeDocument/2006/relationships/customXml" Target="../ink/ink68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3.xml"/><Relationship Id="rId23" Type="http://schemas.openxmlformats.org/officeDocument/2006/relationships/image" Target="../media/image39.png"/><Relationship Id="rId28" Type="http://schemas.openxmlformats.org/officeDocument/2006/relationships/customXml" Target="../ink/ink34.xml"/><Relationship Id="rId49" Type="http://schemas.openxmlformats.org/officeDocument/2006/relationships/image" Target="../media/image52.png"/><Relationship Id="rId114" Type="http://schemas.openxmlformats.org/officeDocument/2006/relationships/customXml" Target="../ink/ink77.xml"/><Relationship Id="rId119" Type="http://schemas.openxmlformats.org/officeDocument/2006/relationships/image" Target="../media/image87.png"/><Relationship Id="rId44" Type="http://schemas.openxmlformats.org/officeDocument/2006/relationships/customXml" Target="../ink/ink42.xml"/><Relationship Id="rId60" Type="http://schemas.openxmlformats.org/officeDocument/2006/relationships/customXml" Target="../ink/ink50.xml"/><Relationship Id="rId65" Type="http://schemas.openxmlformats.org/officeDocument/2006/relationships/image" Target="../media/image60.png"/><Relationship Id="rId81" Type="http://schemas.openxmlformats.org/officeDocument/2006/relationships/image" Target="../media/image68.png"/><Relationship Id="rId86" Type="http://schemas.openxmlformats.org/officeDocument/2006/relationships/customXml" Target="../ink/ink63.xml"/><Relationship Id="rId4" Type="http://schemas.openxmlformats.org/officeDocument/2006/relationships/customXml" Target="../ink/ink22.xml"/><Relationship Id="rId9" Type="http://schemas.openxmlformats.org/officeDocument/2006/relationships/image" Target="../media/image32.png"/><Relationship Id="rId13" Type="http://schemas.openxmlformats.org/officeDocument/2006/relationships/image" Target="../media/image34.png"/><Relationship Id="rId18" Type="http://schemas.openxmlformats.org/officeDocument/2006/relationships/customXml" Target="../ink/ink29.xml"/><Relationship Id="rId39" Type="http://schemas.openxmlformats.org/officeDocument/2006/relationships/image" Target="../media/image47.png"/><Relationship Id="rId109" Type="http://schemas.openxmlformats.org/officeDocument/2006/relationships/image" Target="../media/image82.png"/><Relationship Id="rId34" Type="http://schemas.openxmlformats.org/officeDocument/2006/relationships/customXml" Target="../ink/ink37.xml"/><Relationship Id="rId50" Type="http://schemas.openxmlformats.org/officeDocument/2006/relationships/customXml" Target="../ink/ink45.xml"/><Relationship Id="rId55" Type="http://schemas.openxmlformats.org/officeDocument/2006/relationships/image" Target="../media/image55.png"/><Relationship Id="rId76" Type="http://schemas.openxmlformats.org/officeDocument/2006/relationships/customXml" Target="../ink/ink58.xml"/><Relationship Id="rId97" Type="http://schemas.openxmlformats.org/officeDocument/2006/relationships/image" Target="../media/image76.png"/><Relationship Id="rId104" Type="http://schemas.openxmlformats.org/officeDocument/2006/relationships/customXml" Target="../ink/ink72.xml"/><Relationship Id="rId120" Type="http://schemas.openxmlformats.org/officeDocument/2006/relationships/customXml" Target="../ink/ink80.xml"/><Relationship Id="rId7" Type="http://schemas.openxmlformats.org/officeDocument/2006/relationships/image" Target="../media/image31.png"/><Relationship Id="rId71" Type="http://schemas.openxmlformats.org/officeDocument/2006/relationships/image" Target="../media/image63.png"/><Relationship Id="rId92" Type="http://schemas.openxmlformats.org/officeDocument/2006/relationships/customXml" Target="../ink/ink66.xml"/><Relationship Id="rId2" Type="http://schemas.openxmlformats.org/officeDocument/2006/relationships/image" Target="../media/image25.jpg"/><Relationship Id="rId29" Type="http://schemas.openxmlformats.org/officeDocument/2006/relationships/image" Target="../media/image42.png"/><Relationship Id="rId24" Type="http://schemas.openxmlformats.org/officeDocument/2006/relationships/customXml" Target="../ink/ink32.xml"/><Relationship Id="rId40" Type="http://schemas.openxmlformats.org/officeDocument/2006/relationships/customXml" Target="../ink/ink40.xml"/><Relationship Id="rId45" Type="http://schemas.openxmlformats.org/officeDocument/2006/relationships/image" Target="../media/image50.png"/><Relationship Id="rId66" Type="http://schemas.openxmlformats.org/officeDocument/2006/relationships/customXml" Target="../ink/ink53.xml"/><Relationship Id="rId87" Type="http://schemas.openxmlformats.org/officeDocument/2006/relationships/image" Target="../media/image71.png"/><Relationship Id="rId110" Type="http://schemas.openxmlformats.org/officeDocument/2006/relationships/customXml" Target="../ink/ink75.xml"/><Relationship Id="rId115" Type="http://schemas.openxmlformats.org/officeDocument/2006/relationships/image" Target="../media/image85.png"/><Relationship Id="rId61" Type="http://schemas.openxmlformats.org/officeDocument/2006/relationships/image" Target="../media/image58.png"/><Relationship Id="rId82" Type="http://schemas.openxmlformats.org/officeDocument/2006/relationships/customXml" Target="../ink/ink61.xml"/><Relationship Id="rId19" Type="http://schemas.openxmlformats.org/officeDocument/2006/relationships/image" Target="../media/image37.png"/><Relationship Id="rId14" Type="http://schemas.openxmlformats.org/officeDocument/2006/relationships/customXml" Target="../ink/ink27.xml"/><Relationship Id="rId30" Type="http://schemas.openxmlformats.org/officeDocument/2006/relationships/customXml" Target="../ink/ink35.xml"/><Relationship Id="rId35" Type="http://schemas.openxmlformats.org/officeDocument/2006/relationships/image" Target="../media/image45.png"/><Relationship Id="rId56" Type="http://schemas.openxmlformats.org/officeDocument/2006/relationships/customXml" Target="../ink/ink48.xml"/><Relationship Id="rId77" Type="http://schemas.openxmlformats.org/officeDocument/2006/relationships/image" Target="../media/image66.png"/><Relationship Id="rId100" Type="http://schemas.openxmlformats.org/officeDocument/2006/relationships/customXml" Target="../ink/ink70.xml"/><Relationship Id="rId105" Type="http://schemas.openxmlformats.org/officeDocument/2006/relationships/image" Target="../media/image80.png"/><Relationship Id="rId8" Type="http://schemas.openxmlformats.org/officeDocument/2006/relationships/customXml" Target="../ink/ink24.xml"/><Relationship Id="rId51" Type="http://schemas.openxmlformats.org/officeDocument/2006/relationships/image" Target="../media/image53.png"/><Relationship Id="rId72" Type="http://schemas.openxmlformats.org/officeDocument/2006/relationships/customXml" Target="../ink/ink56.xml"/><Relationship Id="rId93" Type="http://schemas.openxmlformats.org/officeDocument/2006/relationships/image" Target="../media/image74.png"/><Relationship Id="rId98" Type="http://schemas.openxmlformats.org/officeDocument/2006/relationships/customXml" Target="../ink/ink69.xml"/><Relationship Id="rId121" Type="http://schemas.openxmlformats.org/officeDocument/2006/relationships/image" Target="../media/image88.png"/><Relationship Id="rId3" Type="http://schemas.openxmlformats.org/officeDocument/2006/relationships/hyperlink" Target="http://littlebirth.wordpress.com/2009/08/22/gentle-rain-is-coming-down/" TargetMode="External"/><Relationship Id="rId25" Type="http://schemas.openxmlformats.org/officeDocument/2006/relationships/image" Target="../media/image40.png"/><Relationship Id="rId46" Type="http://schemas.openxmlformats.org/officeDocument/2006/relationships/customXml" Target="../ink/ink43.xml"/><Relationship Id="rId67" Type="http://schemas.openxmlformats.org/officeDocument/2006/relationships/image" Target="../media/image61.png"/><Relationship Id="rId116" Type="http://schemas.openxmlformats.org/officeDocument/2006/relationships/customXml" Target="../ink/ink78.xml"/><Relationship Id="rId20" Type="http://schemas.openxmlformats.org/officeDocument/2006/relationships/customXml" Target="../ink/ink30.xml"/><Relationship Id="rId41" Type="http://schemas.openxmlformats.org/officeDocument/2006/relationships/image" Target="../media/image48.png"/><Relationship Id="rId62" Type="http://schemas.openxmlformats.org/officeDocument/2006/relationships/customXml" Target="../ink/ink51.xml"/><Relationship Id="rId83" Type="http://schemas.openxmlformats.org/officeDocument/2006/relationships/image" Target="../media/image69.png"/><Relationship Id="rId88" Type="http://schemas.openxmlformats.org/officeDocument/2006/relationships/customXml" Target="../ink/ink64.xml"/><Relationship Id="rId111" Type="http://schemas.openxmlformats.org/officeDocument/2006/relationships/image" Target="../media/image83.png"/><Relationship Id="rId15" Type="http://schemas.openxmlformats.org/officeDocument/2006/relationships/image" Target="../media/image35.png"/><Relationship Id="rId36" Type="http://schemas.openxmlformats.org/officeDocument/2006/relationships/customXml" Target="../ink/ink38.xml"/><Relationship Id="rId57" Type="http://schemas.openxmlformats.org/officeDocument/2006/relationships/image" Target="../media/image56.png"/><Relationship Id="rId106" Type="http://schemas.openxmlformats.org/officeDocument/2006/relationships/customXml" Target="../ink/ink73.xml"/><Relationship Id="rId10" Type="http://schemas.openxmlformats.org/officeDocument/2006/relationships/customXml" Target="../ink/ink25.xml"/><Relationship Id="rId31" Type="http://schemas.openxmlformats.org/officeDocument/2006/relationships/image" Target="../media/image43.png"/><Relationship Id="rId52" Type="http://schemas.openxmlformats.org/officeDocument/2006/relationships/customXml" Target="../ink/ink46.xml"/><Relationship Id="rId73" Type="http://schemas.openxmlformats.org/officeDocument/2006/relationships/image" Target="../media/image64.png"/><Relationship Id="rId78" Type="http://schemas.openxmlformats.org/officeDocument/2006/relationships/customXml" Target="../ink/ink59.xml"/><Relationship Id="rId94" Type="http://schemas.openxmlformats.org/officeDocument/2006/relationships/customXml" Target="../ink/ink67.xml"/><Relationship Id="rId99" Type="http://schemas.openxmlformats.org/officeDocument/2006/relationships/image" Target="../media/image77.png"/><Relationship Id="rId101" Type="http://schemas.openxmlformats.org/officeDocument/2006/relationships/image" Target="../media/image78.png"/><Relationship Id="rId122" Type="http://schemas.openxmlformats.org/officeDocument/2006/relationships/customXml" Target="../ink/ink81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3.xml"/><Relationship Id="rId21" Type="http://schemas.openxmlformats.org/officeDocument/2006/relationships/image" Target="../media/image99.png"/><Relationship Id="rId42" Type="http://schemas.openxmlformats.org/officeDocument/2006/relationships/image" Target="../media/image109.png"/><Relationship Id="rId47" Type="http://schemas.openxmlformats.org/officeDocument/2006/relationships/customXml" Target="../ink/ink104.xml"/><Relationship Id="rId63" Type="http://schemas.openxmlformats.org/officeDocument/2006/relationships/image" Target="../media/image119.png"/><Relationship Id="rId68" Type="http://schemas.openxmlformats.org/officeDocument/2006/relationships/customXml" Target="../ink/ink115.xml"/><Relationship Id="rId84" Type="http://schemas.openxmlformats.org/officeDocument/2006/relationships/customXml" Target="../ink/ink123.xml"/><Relationship Id="rId89" Type="http://schemas.openxmlformats.org/officeDocument/2006/relationships/image" Target="../media/image132.png"/><Relationship Id="rId16" Type="http://schemas.openxmlformats.org/officeDocument/2006/relationships/customXml" Target="../ink/ink88.xml"/><Relationship Id="rId107" Type="http://schemas.openxmlformats.org/officeDocument/2006/relationships/image" Target="../media/image141.png"/><Relationship Id="rId11" Type="http://schemas.openxmlformats.org/officeDocument/2006/relationships/image" Target="../media/image94.png"/><Relationship Id="rId32" Type="http://schemas.openxmlformats.org/officeDocument/2006/relationships/customXml" Target="../ink/ink96.xml"/><Relationship Id="rId37" Type="http://schemas.openxmlformats.org/officeDocument/2006/relationships/customXml" Target="../ink/ink99.xml"/><Relationship Id="rId53" Type="http://schemas.openxmlformats.org/officeDocument/2006/relationships/image" Target="../media/image114.png"/><Relationship Id="rId58" Type="http://schemas.openxmlformats.org/officeDocument/2006/relationships/customXml" Target="../ink/ink110.xml"/><Relationship Id="rId74" Type="http://schemas.openxmlformats.org/officeDocument/2006/relationships/customXml" Target="../ink/ink118.xml"/><Relationship Id="rId79" Type="http://schemas.openxmlformats.org/officeDocument/2006/relationships/image" Target="../media/image127.png"/><Relationship Id="rId102" Type="http://schemas.openxmlformats.org/officeDocument/2006/relationships/customXml" Target="../ink/ink132.xml"/><Relationship Id="rId5" Type="http://schemas.openxmlformats.org/officeDocument/2006/relationships/image" Target="../media/image91.png"/><Relationship Id="rId90" Type="http://schemas.openxmlformats.org/officeDocument/2006/relationships/customXml" Target="../ink/ink126.xml"/><Relationship Id="rId95" Type="http://schemas.openxmlformats.org/officeDocument/2006/relationships/image" Target="../media/image135.png"/><Relationship Id="rId22" Type="http://schemas.openxmlformats.org/officeDocument/2006/relationships/customXml" Target="../ink/ink91.xml"/><Relationship Id="rId27" Type="http://schemas.openxmlformats.org/officeDocument/2006/relationships/image" Target="../media/image102.png"/><Relationship Id="rId43" Type="http://schemas.openxmlformats.org/officeDocument/2006/relationships/customXml" Target="../ink/ink102.xml"/><Relationship Id="rId48" Type="http://schemas.openxmlformats.org/officeDocument/2006/relationships/customXml" Target="../ink/ink105.xml"/><Relationship Id="rId64" Type="http://schemas.openxmlformats.org/officeDocument/2006/relationships/customXml" Target="../ink/ink113.xml"/><Relationship Id="rId69" Type="http://schemas.openxmlformats.org/officeDocument/2006/relationships/image" Target="../media/image122.png"/><Relationship Id="rId80" Type="http://schemas.openxmlformats.org/officeDocument/2006/relationships/customXml" Target="../ink/ink121.xml"/><Relationship Id="rId85" Type="http://schemas.openxmlformats.org/officeDocument/2006/relationships/image" Target="../media/image130.png"/><Relationship Id="rId12" Type="http://schemas.openxmlformats.org/officeDocument/2006/relationships/customXml" Target="../ink/ink86.xml"/><Relationship Id="rId17" Type="http://schemas.openxmlformats.org/officeDocument/2006/relationships/image" Target="../media/image97.png"/><Relationship Id="rId33" Type="http://schemas.openxmlformats.org/officeDocument/2006/relationships/image" Target="../media/image105.png"/><Relationship Id="rId38" Type="http://schemas.openxmlformats.org/officeDocument/2006/relationships/image" Target="../media/image107.png"/><Relationship Id="rId59" Type="http://schemas.openxmlformats.org/officeDocument/2006/relationships/image" Target="../media/image117.png"/><Relationship Id="rId103" Type="http://schemas.openxmlformats.org/officeDocument/2006/relationships/image" Target="../media/image139.png"/><Relationship Id="rId108" Type="http://schemas.openxmlformats.org/officeDocument/2006/relationships/customXml" Target="../ink/ink135.xml"/><Relationship Id="rId54" Type="http://schemas.openxmlformats.org/officeDocument/2006/relationships/customXml" Target="../ink/ink108.xml"/><Relationship Id="rId70" Type="http://schemas.openxmlformats.org/officeDocument/2006/relationships/customXml" Target="../ink/ink116.xml"/><Relationship Id="rId75" Type="http://schemas.openxmlformats.org/officeDocument/2006/relationships/image" Target="../media/image125.png"/><Relationship Id="rId91" Type="http://schemas.openxmlformats.org/officeDocument/2006/relationships/image" Target="../media/image133.png"/><Relationship Id="rId96" Type="http://schemas.openxmlformats.org/officeDocument/2006/relationships/customXml" Target="../ink/ink129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83.xml"/><Relationship Id="rId15" Type="http://schemas.openxmlformats.org/officeDocument/2006/relationships/image" Target="../media/image96.png"/><Relationship Id="rId23" Type="http://schemas.openxmlformats.org/officeDocument/2006/relationships/image" Target="../media/image100.png"/><Relationship Id="rId28" Type="http://schemas.openxmlformats.org/officeDocument/2006/relationships/customXml" Target="../ink/ink94.xml"/><Relationship Id="rId36" Type="http://schemas.openxmlformats.org/officeDocument/2006/relationships/image" Target="../media/image106.png"/><Relationship Id="rId49" Type="http://schemas.openxmlformats.org/officeDocument/2006/relationships/image" Target="../media/image112.png"/><Relationship Id="rId57" Type="http://schemas.openxmlformats.org/officeDocument/2006/relationships/image" Target="../media/image116.png"/><Relationship Id="rId106" Type="http://schemas.openxmlformats.org/officeDocument/2006/relationships/customXml" Target="../ink/ink134.xml"/><Relationship Id="rId10" Type="http://schemas.openxmlformats.org/officeDocument/2006/relationships/customXml" Target="../ink/ink85.xml"/><Relationship Id="rId31" Type="http://schemas.openxmlformats.org/officeDocument/2006/relationships/image" Target="../media/image104.png"/><Relationship Id="rId44" Type="http://schemas.openxmlformats.org/officeDocument/2006/relationships/image" Target="../media/image110.png"/><Relationship Id="rId52" Type="http://schemas.openxmlformats.org/officeDocument/2006/relationships/customXml" Target="../ink/ink107.xml"/><Relationship Id="rId60" Type="http://schemas.openxmlformats.org/officeDocument/2006/relationships/customXml" Target="../ink/ink111.xml"/><Relationship Id="rId65" Type="http://schemas.openxmlformats.org/officeDocument/2006/relationships/image" Target="../media/image120.png"/><Relationship Id="rId73" Type="http://schemas.openxmlformats.org/officeDocument/2006/relationships/image" Target="../media/image124.png"/><Relationship Id="rId78" Type="http://schemas.openxmlformats.org/officeDocument/2006/relationships/customXml" Target="../ink/ink120.xml"/><Relationship Id="rId81" Type="http://schemas.openxmlformats.org/officeDocument/2006/relationships/image" Target="../media/image128.png"/><Relationship Id="rId86" Type="http://schemas.openxmlformats.org/officeDocument/2006/relationships/customXml" Target="../ink/ink124.xml"/><Relationship Id="rId94" Type="http://schemas.openxmlformats.org/officeDocument/2006/relationships/customXml" Target="../ink/ink128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4" Type="http://schemas.openxmlformats.org/officeDocument/2006/relationships/customXml" Target="../ink/ink82.xml"/><Relationship Id="rId9" Type="http://schemas.openxmlformats.org/officeDocument/2006/relationships/image" Target="../media/image93.png"/><Relationship Id="rId13" Type="http://schemas.openxmlformats.org/officeDocument/2006/relationships/image" Target="../media/image95.png"/><Relationship Id="rId18" Type="http://schemas.openxmlformats.org/officeDocument/2006/relationships/customXml" Target="../ink/ink89.xml"/><Relationship Id="rId39" Type="http://schemas.openxmlformats.org/officeDocument/2006/relationships/customXml" Target="../ink/ink100.xml"/><Relationship Id="rId109" Type="http://schemas.openxmlformats.org/officeDocument/2006/relationships/image" Target="../media/image142.png"/><Relationship Id="rId34" Type="http://schemas.openxmlformats.org/officeDocument/2006/relationships/customXml" Target="../ink/ink97.xml"/><Relationship Id="rId50" Type="http://schemas.openxmlformats.org/officeDocument/2006/relationships/customXml" Target="../ink/ink106.xml"/><Relationship Id="rId55" Type="http://schemas.openxmlformats.org/officeDocument/2006/relationships/image" Target="../media/image115.png"/><Relationship Id="rId76" Type="http://schemas.openxmlformats.org/officeDocument/2006/relationships/customXml" Target="../ink/ink119.xml"/><Relationship Id="rId97" Type="http://schemas.openxmlformats.org/officeDocument/2006/relationships/image" Target="../media/image136.png"/><Relationship Id="rId104" Type="http://schemas.openxmlformats.org/officeDocument/2006/relationships/customXml" Target="../ink/ink133.xml"/><Relationship Id="rId7" Type="http://schemas.openxmlformats.org/officeDocument/2006/relationships/image" Target="../media/image92.png"/><Relationship Id="rId71" Type="http://schemas.openxmlformats.org/officeDocument/2006/relationships/image" Target="../media/image123.png"/><Relationship Id="rId92" Type="http://schemas.openxmlformats.org/officeDocument/2006/relationships/customXml" Target="../ink/ink127.xml"/><Relationship Id="rId2" Type="http://schemas.openxmlformats.org/officeDocument/2006/relationships/image" Target="../media/image26.jpg"/><Relationship Id="rId29" Type="http://schemas.openxmlformats.org/officeDocument/2006/relationships/image" Target="../media/image103.png"/><Relationship Id="rId24" Type="http://schemas.openxmlformats.org/officeDocument/2006/relationships/customXml" Target="../ink/ink92.xml"/><Relationship Id="rId40" Type="http://schemas.openxmlformats.org/officeDocument/2006/relationships/image" Target="../media/image108.png"/><Relationship Id="rId45" Type="http://schemas.openxmlformats.org/officeDocument/2006/relationships/customXml" Target="../ink/ink103.xml"/><Relationship Id="rId66" Type="http://schemas.openxmlformats.org/officeDocument/2006/relationships/customXml" Target="../ink/ink114.xml"/><Relationship Id="rId87" Type="http://schemas.openxmlformats.org/officeDocument/2006/relationships/image" Target="../media/image131.png"/><Relationship Id="rId110" Type="http://schemas.openxmlformats.org/officeDocument/2006/relationships/customXml" Target="../ink/ink136.xml"/><Relationship Id="rId61" Type="http://schemas.openxmlformats.org/officeDocument/2006/relationships/image" Target="../media/image118.png"/><Relationship Id="rId82" Type="http://schemas.openxmlformats.org/officeDocument/2006/relationships/customXml" Target="../ink/ink122.xml"/><Relationship Id="rId19" Type="http://schemas.openxmlformats.org/officeDocument/2006/relationships/image" Target="../media/image98.png"/><Relationship Id="rId14" Type="http://schemas.openxmlformats.org/officeDocument/2006/relationships/customXml" Target="../ink/ink87.xml"/><Relationship Id="rId30" Type="http://schemas.openxmlformats.org/officeDocument/2006/relationships/customXml" Target="../ink/ink95.xml"/><Relationship Id="rId35" Type="http://schemas.openxmlformats.org/officeDocument/2006/relationships/customXml" Target="../ink/ink98.xml"/><Relationship Id="rId56" Type="http://schemas.openxmlformats.org/officeDocument/2006/relationships/customXml" Target="../ink/ink109.xml"/><Relationship Id="rId77" Type="http://schemas.openxmlformats.org/officeDocument/2006/relationships/image" Target="../media/image126.png"/><Relationship Id="rId100" Type="http://schemas.openxmlformats.org/officeDocument/2006/relationships/customXml" Target="../ink/ink131.xml"/><Relationship Id="rId105" Type="http://schemas.openxmlformats.org/officeDocument/2006/relationships/image" Target="../media/image140.png"/><Relationship Id="rId8" Type="http://schemas.openxmlformats.org/officeDocument/2006/relationships/customXml" Target="../ink/ink84.xml"/><Relationship Id="rId51" Type="http://schemas.openxmlformats.org/officeDocument/2006/relationships/image" Target="../media/image113.png"/><Relationship Id="rId72" Type="http://schemas.openxmlformats.org/officeDocument/2006/relationships/customXml" Target="../ink/ink117.xml"/><Relationship Id="rId93" Type="http://schemas.openxmlformats.org/officeDocument/2006/relationships/image" Target="../media/image134.png"/><Relationship Id="rId98" Type="http://schemas.openxmlformats.org/officeDocument/2006/relationships/customXml" Target="../ink/ink130.xml"/><Relationship Id="rId3" Type="http://schemas.openxmlformats.org/officeDocument/2006/relationships/hyperlink" Target="https://pixabay.com/en/winter-holiday-snowman-season-1044922/" TargetMode="External"/><Relationship Id="rId25" Type="http://schemas.openxmlformats.org/officeDocument/2006/relationships/image" Target="../media/image101.png"/><Relationship Id="rId46" Type="http://schemas.openxmlformats.org/officeDocument/2006/relationships/image" Target="../media/image111.png"/><Relationship Id="rId67" Type="http://schemas.openxmlformats.org/officeDocument/2006/relationships/image" Target="../media/image121.png"/><Relationship Id="rId20" Type="http://schemas.openxmlformats.org/officeDocument/2006/relationships/customXml" Target="../ink/ink90.xml"/><Relationship Id="rId41" Type="http://schemas.openxmlformats.org/officeDocument/2006/relationships/customXml" Target="../ink/ink101.xml"/><Relationship Id="rId62" Type="http://schemas.openxmlformats.org/officeDocument/2006/relationships/customXml" Target="../ink/ink112.xml"/><Relationship Id="rId83" Type="http://schemas.openxmlformats.org/officeDocument/2006/relationships/image" Target="../media/image129.png"/><Relationship Id="rId88" Type="http://schemas.openxmlformats.org/officeDocument/2006/relationships/customXml" Target="../ink/ink125.xml"/><Relationship Id="rId111" Type="http://schemas.openxmlformats.org/officeDocument/2006/relationships/image" Target="../media/image1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elective-focus-photography-of-turned-on-light-bulb-2177473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5" Type="http://schemas.openxmlformats.org/officeDocument/2006/relationships/hyperlink" Target="https://openclipart.org/detail/234358/palm-up-hand-light-skin" TargetMode="Externa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an-table-air-ventilator-isolated-309553/" TargetMode="External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tallereseningles.blogspot.com/2010/10/circle-time-table-time-play-time_25.html" TargetMode="External"/><Relationship Id="rId4" Type="http://schemas.openxmlformats.org/officeDocument/2006/relationships/image" Target="../media/image14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262451" y="2726139"/>
            <a:ext cx="4851352" cy="1827069"/>
          </a:xfrm>
        </p:spPr>
        <p:txBody>
          <a:bodyPr>
            <a:normAutofit/>
          </a:bodyPr>
          <a:lstStyle/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AE" sz="2800" b="1" dirty="0">
                <a:latin typeface="Sakkal Majalla" pitchFamily="2" charset="-78"/>
                <a:cs typeface="Sakkal Majalla" pitchFamily="2" charset="-78"/>
              </a:rPr>
              <a:t>يعبر عن حالة الطقس</a:t>
            </a:r>
            <a:br>
              <a:rPr lang="en-US" sz="2800" b="1" dirty="0">
                <a:latin typeface="Sakkal Majalla" pitchFamily="2" charset="-78"/>
                <a:cs typeface="Sakkal Majalla" pitchFamily="2" charset="-78"/>
              </a:rPr>
            </a:b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(627)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0DB19-3AAF-5F4E-8248-6A1056F5D5F5}"/>
              </a:ext>
            </a:extLst>
          </p:cNvPr>
          <p:cNvSpPr txBox="1"/>
          <p:nvPr/>
        </p:nvSpPr>
        <p:spPr>
          <a:xfrm rot="740450">
            <a:off x="8519886" y="5138056"/>
            <a:ext cx="306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مقدم الهدف </a:t>
            </a:r>
          </a:p>
          <a:p>
            <a:pPr algn="ctr"/>
            <a:r>
              <a:rPr lang="ar-AE" dirty="0">
                <a:solidFill>
                  <a:schemeClr val="bg1"/>
                </a:solidFill>
              </a:rPr>
              <a:t>نورالايمان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Placeholder 8" descr="Kids on Desk Looking at Notebook">
            <a:extLst>
              <a:ext uri="{FF2B5EF4-FFF2-40B4-BE49-F238E27FC236}">
                <a16:creationId xmlns:a16="http://schemas.microsoft.com/office/drawing/2014/main" id="{17205AA6-515B-C143-9D3C-89EA4B95E3E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/>
        </p:blipFill>
        <p:spPr/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B093596-6572-E14E-ABF6-56294FABED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31801" y="468820"/>
            <a:ext cx="5128397" cy="8968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ان يحضر المعلم ماء 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ويرشه على الطالب ليشعر بالمطر</a:t>
            </a:r>
            <a:endParaRPr lang="ar-AE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 descr="A picture containing text, book, sitting, bear&#10;&#10;Description automatically generated">
            <a:extLst>
              <a:ext uri="{FF2B5EF4-FFF2-40B4-BE49-F238E27FC236}">
                <a16:creationId xmlns:a16="http://schemas.microsoft.com/office/drawing/2014/main" id="{A6827C22-A4A2-DD4B-BF93-2ACF1D75F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72952" y="2820125"/>
            <a:ext cx="3112831" cy="4001432"/>
          </a:xfrm>
          <a:prstGeom prst="rect">
            <a:avLst/>
          </a:prstGeom>
        </p:spPr>
      </p:pic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A43152B8-73DF-9541-8C95-81B6732D83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179504">
            <a:off x="5971480" y="1884647"/>
            <a:ext cx="743034" cy="1146941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9FDF81CF-1C1F-194A-A7AD-3ECBD2102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441589">
            <a:off x="6882753" y="2453383"/>
            <a:ext cx="867799" cy="1339526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5A224557-F131-AA4D-AA9E-8462D14B1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73797" y="221230"/>
            <a:ext cx="3918203" cy="6500245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783CE92-160C-A54A-900B-35C80F52B6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492515" y="3050366"/>
            <a:ext cx="1371099" cy="23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2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31801" y="468820"/>
            <a:ext cx="5128397" cy="8968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-ان يحضر المعلم ثلج ويمسكه الطالب ليشعر بالبرودة. وتقول المعلمة ثلج</a:t>
            </a:r>
            <a:endParaRPr lang="ar-AE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5A224557-F131-AA4D-AA9E-8462D14B1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73797" y="221230"/>
            <a:ext cx="3918203" cy="6500245"/>
          </a:xfrm>
          <a:prstGeom prst="rect">
            <a:avLst/>
          </a:prstGeom>
        </p:spPr>
      </p:pic>
      <p:pic>
        <p:nvPicPr>
          <p:cNvPr id="5" name="Picture 4" descr="A picture containing old, luggage, suitcase, bag&#10;&#10;Description automatically generated">
            <a:extLst>
              <a:ext uri="{FF2B5EF4-FFF2-40B4-BE49-F238E27FC236}">
                <a16:creationId xmlns:a16="http://schemas.microsoft.com/office/drawing/2014/main" id="{4B38726F-E492-1048-B111-30DB89ED9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90580" y="2379662"/>
            <a:ext cx="4076958" cy="2962694"/>
          </a:xfrm>
          <a:prstGeom prst="rect">
            <a:avLst/>
          </a:prstGeom>
        </p:spPr>
      </p:pic>
      <p:pic>
        <p:nvPicPr>
          <p:cNvPr id="12" name="Picture 11" descr="A picture containing drawing, table, hat&#10;&#10;Description automatically generated">
            <a:extLst>
              <a:ext uri="{FF2B5EF4-FFF2-40B4-BE49-F238E27FC236}">
                <a16:creationId xmlns:a16="http://schemas.microsoft.com/office/drawing/2014/main" id="{E8E41ABC-FF48-7D4E-B340-0460286DCF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7584756">
            <a:off x="4608900" y="2716502"/>
            <a:ext cx="1752600" cy="857337"/>
          </a:xfrm>
          <a:prstGeom prst="rect">
            <a:avLst/>
          </a:prstGeom>
        </p:spPr>
      </p:pic>
      <p:pic>
        <p:nvPicPr>
          <p:cNvPr id="14" name="Picture 13" descr="A picture containing drawing, table, hat&#10;&#10;Description automatically generated">
            <a:extLst>
              <a:ext uri="{FF2B5EF4-FFF2-40B4-BE49-F238E27FC236}">
                <a16:creationId xmlns:a16="http://schemas.microsoft.com/office/drawing/2014/main" id="{4FB502A8-7759-A042-9DDF-C9856CD90C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741991" flipV="1">
            <a:off x="7324837" y="2729621"/>
            <a:ext cx="1897920" cy="89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40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graphicFrame>
        <p:nvGraphicFramePr>
          <p:cNvPr id="5" name="Media Placeholder 4"/>
          <p:cNvGraphicFramePr>
            <a:graphicFrameLocks noGrp="1"/>
          </p:cNvGraphicFramePr>
          <p:nvPr>
            <p:ph type="media" sz="quarter" idx="13"/>
            <p:extLst>
              <p:ext uri="{D42A27DB-BD31-4B8C-83A1-F6EECF244321}">
                <p14:modId xmlns:p14="http://schemas.microsoft.com/office/powerpoint/2010/main" val="2532529274"/>
              </p:ext>
            </p:extLst>
          </p:nvPr>
        </p:nvGraphicFramePr>
        <p:xfrm>
          <a:off x="173583" y="375859"/>
          <a:ext cx="11804073" cy="4980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2295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الهدف الرئيسي:  -</a:t>
                      </a:r>
                      <a:r>
                        <a:rPr lang="ar-SA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ان يعبر عن حالة الطقس</a:t>
                      </a:r>
                      <a:endParaRPr lang="ar-AE" sz="1200" b="1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                                  </a:t>
                      </a:r>
                    </a:p>
                    <a:p>
                      <a:pPr algn="r" rtl="1"/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 عن حالة الطقس</a:t>
                      </a:r>
                    </a:p>
                    <a:p>
                      <a:pPr algn="r" rtl="1"/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تجهيز زاوية من الفصل على حسب  حالة الطقس التي تدرس </a:t>
                      </a:r>
                    </a:p>
                    <a:p>
                      <a:pPr algn="r" rtl="1"/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تجهيز ملابس الشتاء والصيف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قراءة الدرس بطريقة معبرة للطلبة عدة مرات مع الإشارة إلى الصور  في كتاب دليل  الطالب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تنفيذ التمارين والأنشطة الصفية في كتاب دليل الطالب.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مسابقة من هو اول من يصل إلى الثلج، الماء، المروحة، المصباح . عند قول المعلمة. </a:t>
                      </a:r>
                    </a:p>
                    <a:p>
                      <a:pPr algn="r" rtl="1"/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الفني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يطلب المعلم من الطالب ان يلون الشمس، الغيوم، الثلج، قطرات الندى</a:t>
                      </a:r>
                    </a:p>
                    <a:p>
                      <a:pPr algn="r" rtl="1"/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نشاط موسيقي</a:t>
                      </a:r>
                      <a:r>
                        <a:rPr lang="ar-AE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:</a:t>
                      </a: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سماع انشودة عن حالة الطقس :  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hlinkClick r:id="rId2"/>
                        </a:rPr>
                        <a:t>https://www.youtube.com/watch?v=UVO3KgkKkYw</a:t>
                      </a:r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طلب من الأسرة على الطالب يعبر عن طقس اليوم.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مشاهده فيديو  على سمارت بورد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تصميم لعبه على برنامج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https://wordwall.net/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ان  يعرف حالة طقس واحدة           الجيد: ان يعرف حالتين طقس     مرتفع: ان يعرف حالات الطقس الاربعة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60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E69245-5262-4B62-846C-6EAA15A3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852" y="410125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sz="3200" dirty="0"/>
              <a:t>أوراق عمل 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E4B1ADF-5ED9-4C4D-99E7-D5A8BA00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B19124C-9CFB-4826-988E-00A6B9B4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242229"/>
            <a:ext cx="3064002" cy="442147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1E28EF3-31D2-4E8E-87E8-FF4B87250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822" y="2381249"/>
            <a:ext cx="2959147" cy="42576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4F0C1A8-8494-4CF5-843C-CCFC9A037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75" y="1638300"/>
            <a:ext cx="2907188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4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E435FB-88DE-4F1F-9D67-51B9FBF3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077" y="476800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sz="3600" dirty="0"/>
              <a:t>نشاط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7B1AA7A-D342-479B-A23C-C6A35128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BAD3AA4-C0B1-459D-BB07-F5ADB2B4D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9" r="19023"/>
          <a:stretch/>
        </p:blipFill>
        <p:spPr>
          <a:xfrm>
            <a:off x="8972550" y="1114425"/>
            <a:ext cx="3076575" cy="28384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8DE46CB-FA5F-499A-A461-7AFB15F22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4438650"/>
            <a:ext cx="2819537" cy="19177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52C5974-8A12-416A-88B2-7E73B558C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380" y="1698715"/>
            <a:ext cx="3381239" cy="450831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D880F9D-F8D5-44A9-A5E1-16FA7AABB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215" y="638176"/>
            <a:ext cx="2556933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1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graphicFrame>
        <p:nvGraphicFramePr>
          <p:cNvPr id="5" name="Media Placeholder 4"/>
          <p:cNvGraphicFramePr>
            <a:graphicFrameLocks noGrp="1"/>
          </p:cNvGraphicFramePr>
          <p:nvPr>
            <p:ph type="media" sz="quarter" idx="13"/>
            <p:extLst>
              <p:ext uri="{D42A27DB-BD31-4B8C-83A1-F6EECF244321}">
                <p14:modId xmlns:p14="http://schemas.microsoft.com/office/powerpoint/2010/main" val="2785255788"/>
              </p:ext>
            </p:extLst>
          </p:nvPr>
        </p:nvGraphicFramePr>
        <p:xfrm>
          <a:off x="118991" y="130200"/>
          <a:ext cx="11906451" cy="6329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83378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31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7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</a:t>
                      </a:r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خديجة الكعبي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200" dirty="0">
                          <a:latin typeface="Sakkal Majalla" pitchFamily="2" charset="-78"/>
                          <a:cs typeface="Sakkal Majalla" pitchFamily="2" charset="-78"/>
                        </a:rPr>
                        <a:t>نورالايمان</a:t>
                      </a:r>
                      <a:r>
                        <a:rPr lang="en-US" sz="1200" dirty="0"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AE" sz="1200" dirty="0">
                          <a:latin typeface="Sakkal Majalla" pitchFamily="2" charset="-78"/>
                          <a:cs typeface="Sakkal Majalla" pitchFamily="2" charset="-78"/>
                        </a:rPr>
                        <a:t>سعيد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يعبر عن حالة الطقس </a:t>
                      </a: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Sakkal Majalla" pitchFamily="2" charset="-78"/>
                          <a:cs typeface="Sakkal Majalla" pitchFamily="2" charset="-78"/>
                        </a:rPr>
                        <a:t>(627)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3-15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اعاقة شديدة والمتعددة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عنوان الدرس :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حالة الطقس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القصة: أحمد في رحلة</a:t>
                      </a: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8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28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صورة 1">
            <a:extLst>
              <a:ext uri="{FF2B5EF4-FFF2-40B4-BE49-F238E27FC236}">
                <a16:creationId xmlns:a16="http://schemas.microsoft.com/office/drawing/2014/main" id="{3B388D34-6031-48AC-BCC8-606C6FABD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96" r="16565"/>
          <a:stretch/>
        </p:blipFill>
        <p:spPr>
          <a:xfrm>
            <a:off x="8610600" y="2038201"/>
            <a:ext cx="1647826" cy="148688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038C40B-96CF-4533-910B-EB42DA3CD8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41" r="14378"/>
          <a:stretch/>
        </p:blipFill>
        <p:spPr>
          <a:xfrm>
            <a:off x="5416119" y="2038201"/>
            <a:ext cx="1841932" cy="14868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3B2B00E-6B62-4416-BE11-280E0EA8A1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28" r="19066"/>
          <a:stretch/>
        </p:blipFill>
        <p:spPr>
          <a:xfrm>
            <a:off x="8511031" y="4533752"/>
            <a:ext cx="1846963" cy="15908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2DF18B0-7C65-4E8C-8AC1-D678C64B6E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84" r="18596"/>
          <a:stretch/>
        </p:blipFill>
        <p:spPr>
          <a:xfrm>
            <a:off x="5810249" y="4506018"/>
            <a:ext cx="1744295" cy="161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29382"/>
              </p:ext>
            </p:extLst>
          </p:nvPr>
        </p:nvGraphicFramePr>
        <p:xfrm>
          <a:off x="371061" y="245889"/>
          <a:ext cx="11589108" cy="6631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="1" dirty="0">
                          <a:latin typeface="Sakkal Majalla" pitchFamily="2" charset="-78"/>
                          <a:cs typeface="Sakkal Majalla" pitchFamily="2" charset="-78"/>
                        </a:rPr>
                        <a:t>ان يعبر عن حالة الطقس </a:t>
                      </a:r>
                      <a:endParaRPr lang="en-US" sz="11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endParaRPr lang="ar-AE" sz="11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القصة التعليمية:</a:t>
                      </a:r>
                      <a:endParaRPr lang="ar-AE" sz="12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تساعد القصة الطالب على فهم الموضوع بطريقة مبسطة جدا. </a:t>
                      </a:r>
                    </a:p>
                    <a:p>
                      <a:pPr algn="r"/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الادراك الحسي:</a:t>
                      </a: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عندما يلمس الطالب الضوء سيشعر بحرارة الشمس، وعندما يلمس الثلج سيشعر بالبرودة فسيكون هناك ربط مابين ادراكة الحسي والمفاهيمي.</a:t>
                      </a:r>
                    </a:p>
                    <a:p>
                      <a:pPr algn="r"/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sz="1200" b="0" i="0" kern="12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المحاكاة:</a:t>
                      </a:r>
                      <a:r>
                        <a:rPr lang="en-US" sz="1200" b="0" i="0" kern="12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  <a:endParaRPr lang="ar-SA" sz="1200" b="0" i="0" kern="120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عندما تضع المعلمة المروحة ويشعر الطفل بالهواء وأيضا عندما ترش القليل من الماء على الطالب لكي يشعر بالمطر، </a:t>
                      </a:r>
                      <a:r>
                        <a:rPr lang="ar-SA" sz="1200" b="0" i="0" kern="1200" dirty="0" err="1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فبهذة</a:t>
                      </a:r>
                      <a:r>
                        <a:rPr lang="ar-SA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الطريقة المعلمة تحاكي المادة الموضوعة للطالب لكي يستشعر بها وتدخله تجربة الجو. </a:t>
                      </a:r>
                    </a:p>
                    <a:p>
                      <a:pPr algn="r"/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التدريب على التعبير: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عندما يقوم الطفل بتعلم حالات الطقس فيمكنة التعبير عما يراة او عما يشعر به من برد، حر، امطار، رياح. </a:t>
                      </a: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5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79426" y="488112"/>
            <a:ext cx="6741993" cy="832104"/>
          </a:xfrm>
        </p:spPr>
        <p:txBody>
          <a:bodyPr>
            <a:noAutofit/>
          </a:bodyPr>
          <a:lstStyle/>
          <a:p>
            <a:pPr algn="r" rtl="1"/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ذهب احمد في رحلة إلى الحديقة مع اصدقائة وكان الطقس مشمسً، </a:t>
            </a:r>
            <a:endParaRPr lang="en-US" sz="2400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0EA9F70-BAAA-C240-95B9-41F5C3F74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72786" y="1904271"/>
            <a:ext cx="6071016" cy="44520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E90F6E3-4C8A-CE48-97FB-25352D807B3A}"/>
                  </a:ext>
                </a:extLst>
              </p14:cNvPr>
              <p14:cNvContentPartPr/>
              <p14:nvPr/>
            </p14:nvContentPartPr>
            <p14:xfrm>
              <a:off x="3364066" y="1941544"/>
              <a:ext cx="50760" cy="4424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E90F6E3-4C8A-CE48-97FB-25352D807B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6066" y="1923904"/>
                <a:ext cx="86400" cy="44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CC1C307-E09D-BC43-83FB-D58908DA099A}"/>
                  </a:ext>
                </a:extLst>
              </p14:cNvPr>
              <p14:cNvContentPartPr/>
              <p14:nvPr/>
            </p14:nvContentPartPr>
            <p14:xfrm>
              <a:off x="3391066" y="1889704"/>
              <a:ext cx="6035400" cy="95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CC1C307-E09D-BC43-83FB-D58908DA09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3066" y="1872064"/>
                <a:ext cx="60710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9E43519-7C4A-8447-A691-9ADB0C007576}"/>
                  </a:ext>
                </a:extLst>
              </p14:cNvPr>
              <p14:cNvContentPartPr/>
              <p14:nvPr/>
            </p14:nvContentPartPr>
            <p14:xfrm>
              <a:off x="8803306" y="1986184"/>
              <a:ext cx="650160" cy="4400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9E43519-7C4A-8447-A691-9ADB0C0075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85306" y="1968544"/>
                <a:ext cx="685800" cy="443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842C846-5CBC-7E46-96EF-E3316AF833AD}"/>
              </a:ext>
            </a:extLst>
          </p:cNvPr>
          <p:cNvGrpSpPr/>
          <p:nvPr/>
        </p:nvGrpSpPr>
        <p:grpSpPr>
          <a:xfrm>
            <a:off x="3404746" y="6339304"/>
            <a:ext cx="5397480" cy="46440"/>
            <a:chOff x="3404746" y="6339304"/>
            <a:chExt cx="5397480" cy="4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E04A6D6-0D15-B048-A005-0516962FE5CA}"/>
                    </a:ext>
                  </a:extLst>
                </p14:cNvPr>
                <p14:cNvContentPartPr/>
                <p14:nvPr/>
              </p14:nvContentPartPr>
              <p14:xfrm>
                <a:off x="7763986" y="6343984"/>
                <a:ext cx="1038240" cy="34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E04A6D6-0D15-B048-A005-0516962FE5C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46346" y="6325984"/>
                  <a:ext cx="1073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49584C7-EF30-714C-87F7-EC85B16D13B1}"/>
                    </a:ext>
                  </a:extLst>
                </p14:cNvPr>
                <p14:cNvContentPartPr/>
                <p14:nvPr/>
              </p14:nvContentPartPr>
              <p14:xfrm>
                <a:off x="6377986" y="6352984"/>
                <a:ext cx="1386720" cy="32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49584C7-EF30-714C-87F7-EC85B16D13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59986" y="6335344"/>
                  <a:ext cx="1422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60A2A05-4C8C-7644-8706-EE873FEC176D}"/>
                    </a:ext>
                  </a:extLst>
                </p14:cNvPr>
                <p14:cNvContentPartPr/>
                <p14:nvPr/>
              </p14:nvContentPartPr>
              <p14:xfrm>
                <a:off x="3404746" y="6339304"/>
                <a:ext cx="3146400" cy="35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60A2A05-4C8C-7644-8706-EE873FEC176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86746" y="6321664"/>
                  <a:ext cx="318204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4255F7-DF2F-2445-BE8C-BF94E56B3120}"/>
                  </a:ext>
                </a:extLst>
              </p14:cNvPr>
              <p14:cNvContentPartPr/>
              <p14:nvPr/>
            </p14:nvContentPartPr>
            <p14:xfrm>
              <a:off x="4186666" y="4358944"/>
              <a:ext cx="531360" cy="1290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4255F7-DF2F-2445-BE8C-BF94E56B312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69026" y="4340944"/>
                <a:ext cx="567000" cy="13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D63741D-DC96-244D-B9CB-FDFEC31F6905}"/>
                  </a:ext>
                </a:extLst>
              </p14:cNvPr>
              <p14:cNvContentPartPr/>
              <p14:nvPr/>
            </p14:nvContentPartPr>
            <p14:xfrm>
              <a:off x="3761506" y="3401344"/>
              <a:ext cx="527760" cy="1182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D63741D-DC96-244D-B9CB-FDFEC31F690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43866" y="3383344"/>
                <a:ext cx="563400" cy="12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053381F-A40E-9A4C-BD48-79043A27472A}"/>
                  </a:ext>
                </a:extLst>
              </p14:cNvPr>
              <p14:cNvContentPartPr/>
              <p14:nvPr/>
            </p14:nvContentPartPr>
            <p14:xfrm>
              <a:off x="4121506" y="3257704"/>
              <a:ext cx="708840" cy="229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053381F-A40E-9A4C-BD48-79043A2747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03866" y="3240064"/>
                <a:ext cx="744480" cy="26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8DEBA29-DECA-124D-9DAC-6D4F6DFB403D}"/>
              </a:ext>
            </a:extLst>
          </p:cNvPr>
          <p:cNvGrpSpPr/>
          <p:nvPr/>
        </p:nvGrpSpPr>
        <p:grpSpPr>
          <a:xfrm>
            <a:off x="3396106" y="3481624"/>
            <a:ext cx="6047280" cy="1713240"/>
            <a:chOff x="3396106" y="3481624"/>
            <a:chExt cx="6047280" cy="171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2FF97E0-7A3A-064D-B2C3-2DCA4EA3524E}"/>
                    </a:ext>
                  </a:extLst>
                </p14:cNvPr>
                <p14:cNvContentPartPr/>
                <p14:nvPr/>
              </p14:nvContentPartPr>
              <p14:xfrm>
                <a:off x="4672666" y="3481624"/>
                <a:ext cx="639360" cy="1014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2FF97E0-7A3A-064D-B2C3-2DCA4EA3524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55026" y="3463984"/>
                  <a:ext cx="675000" cy="10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BC00B67-978E-024D-A1E4-6B9BC8EA4999}"/>
                    </a:ext>
                  </a:extLst>
                </p14:cNvPr>
                <p14:cNvContentPartPr/>
                <p14:nvPr/>
              </p14:nvContentPartPr>
              <p14:xfrm>
                <a:off x="3396106" y="4130344"/>
                <a:ext cx="480960" cy="33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BC00B67-978E-024D-A1E4-6B9BC8EA49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78106" y="4112704"/>
                  <a:ext cx="516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17834B3-0496-DC4B-B64D-AFEEF54C0590}"/>
                    </a:ext>
                  </a:extLst>
                </p14:cNvPr>
                <p14:cNvContentPartPr/>
                <p14:nvPr/>
              </p14:nvContentPartPr>
              <p14:xfrm>
                <a:off x="5283946" y="4046824"/>
                <a:ext cx="4122720" cy="661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17834B3-0496-DC4B-B64D-AFEEF54C05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65946" y="4029184"/>
                  <a:ext cx="415836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6EE8C25-34A2-2C42-9055-084E9515D80F}"/>
                    </a:ext>
                  </a:extLst>
                </p14:cNvPr>
                <p14:cNvContentPartPr/>
                <p14:nvPr/>
              </p14:nvContentPartPr>
              <p14:xfrm>
                <a:off x="8343946" y="4409704"/>
                <a:ext cx="1099440" cy="27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6EE8C25-34A2-2C42-9055-084E9515D80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26306" y="4391704"/>
                  <a:ext cx="1135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611C1B1-42E9-7848-A4F7-BA59919B9601}"/>
                    </a:ext>
                  </a:extLst>
                </p14:cNvPr>
                <p14:cNvContentPartPr/>
                <p14:nvPr/>
              </p14:nvContentPartPr>
              <p14:xfrm>
                <a:off x="5379706" y="4324024"/>
                <a:ext cx="1483560" cy="870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611C1B1-42E9-7848-A4F7-BA59919B960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61706" y="4306024"/>
                  <a:ext cx="1519200" cy="90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8EA71D-F0AF-5E46-B1CF-B9015839EA3C}"/>
                  </a:ext>
                </a:extLst>
              </p14:cNvPr>
              <p14:cNvContentPartPr/>
              <p14:nvPr/>
            </p14:nvContentPartPr>
            <p14:xfrm>
              <a:off x="4614346" y="2347264"/>
              <a:ext cx="1834200" cy="674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8EA71D-F0AF-5E46-B1CF-B9015839EA3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96346" y="2329624"/>
                <a:ext cx="186984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B23E9E6-8F97-A145-BAF0-2A6750BC25A6}"/>
                  </a:ext>
                </a:extLst>
              </p14:cNvPr>
              <p14:cNvContentPartPr/>
              <p14:nvPr/>
            </p14:nvContentPartPr>
            <p14:xfrm>
              <a:off x="3385306" y="1939384"/>
              <a:ext cx="687960" cy="766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B23E9E6-8F97-A145-BAF0-2A6750BC25A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67306" y="1921384"/>
                <a:ext cx="723600" cy="8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CB52395-0843-6C47-AC00-3E4F7F3F044B}"/>
                  </a:ext>
                </a:extLst>
              </p14:cNvPr>
              <p14:cNvContentPartPr/>
              <p14:nvPr/>
            </p14:nvContentPartPr>
            <p14:xfrm>
              <a:off x="7658866" y="2080864"/>
              <a:ext cx="1228320" cy="549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CB52395-0843-6C47-AC00-3E4F7F3F044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41226" y="2063224"/>
                <a:ext cx="1263960" cy="5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411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950" y="337998"/>
            <a:ext cx="7574507" cy="832104"/>
          </a:xfrm>
        </p:spPr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وحين وصولهم هبت الرياح بقوة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80" name="Picture 79" descr="Diagram&#10;&#10;Description automatically generated">
            <a:extLst>
              <a:ext uri="{FF2B5EF4-FFF2-40B4-BE49-F238E27FC236}">
                <a16:creationId xmlns:a16="http://schemas.microsoft.com/office/drawing/2014/main" id="{FE9FCBDE-77D4-7340-988D-863D8E101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1735928"/>
            <a:ext cx="6099949" cy="47840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E0F82EA-0202-DC43-9E7D-F0702E7D21ED}"/>
                  </a:ext>
                </a:extLst>
              </p14:cNvPr>
              <p14:cNvContentPartPr/>
              <p14:nvPr/>
            </p14:nvContentPartPr>
            <p14:xfrm>
              <a:off x="3520723" y="1731221"/>
              <a:ext cx="80640" cy="48488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E0F82EA-0202-DC43-9E7D-F0702E7D21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3083" y="1713581"/>
                <a:ext cx="116280" cy="48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92F4604-0BF0-9349-B092-F26A1E508DBB}"/>
                  </a:ext>
                </a:extLst>
              </p14:cNvPr>
              <p14:cNvContentPartPr/>
              <p14:nvPr/>
            </p14:nvContentPartPr>
            <p14:xfrm>
              <a:off x="3597043" y="1732661"/>
              <a:ext cx="6127200" cy="54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92F4604-0BF0-9349-B092-F26A1E508D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79403" y="1714661"/>
                <a:ext cx="61628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E815170-9EF7-2F4F-81EA-F118654F5827}"/>
                  </a:ext>
                </a:extLst>
              </p14:cNvPr>
              <p14:cNvContentPartPr/>
              <p14:nvPr/>
            </p14:nvContentPartPr>
            <p14:xfrm>
              <a:off x="9653323" y="1767581"/>
              <a:ext cx="77400" cy="4773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E815170-9EF7-2F4F-81EA-F118654F58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35683" y="1749941"/>
                <a:ext cx="113040" cy="48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7FA0A75-5F19-7D46-BF19-1FABDE12A8E8}"/>
                  </a:ext>
                </a:extLst>
              </p14:cNvPr>
              <p14:cNvContentPartPr/>
              <p14:nvPr/>
            </p14:nvContentPartPr>
            <p14:xfrm>
              <a:off x="3554563" y="6513821"/>
              <a:ext cx="3456360" cy="66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7FA0A75-5F19-7D46-BF19-1FABDE12A8E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6563" y="6495821"/>
                <a:ext cx="3492000" cy="1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159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041" y="318859"/>
            <a:ext cx="7670042" cy="832104"/>
          </a:xfrm>
        </p:spPr>
        <p:txBody>
          <a:bodyPr>
            <a:noAutofit/>
          </a:bodyPr>
          <a:lstStyle/>
          <a:p>
            <a:pPr algn="ctr" rtl="1"/>
            <a:r>
              <a:rPr lang="ar-AE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وعندما قامو ليلعبوا هطل المطر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C67E8CE-96DB-7144-B421-52E821585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742" t="10489" r="11809" b="8348"/>
          <a:stretch/>
        </p:blipFill>
        <p:spPr>
          <a:xfrm>
            <a:off x="3581401" y="1392292"/>
            <a:ext cx="4855779" cy="51466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A08B3E9-F16E-B34D-83CA-9DA1A972B7B6}"/>
                  </a:ext>
                </a:extLst>
              </p14:cNvPr>
              <p14:cNvContentPartPr/>
              <p14:nvPr/>
            </p14:nvContentPartPr>
            <p14:xfrm>
              <a:off x="4408747" y="1400631"/>
              <a:ext cx="93960" cy="240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A08B3E9-F16E-B34D-83CA-9DA1A972B7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9747" y="1391631"/>
                <a:ext cx="1116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635F5C-865C-9343-B639-AC4FDFE02F9E}"/>
                  </a:ext>
                </a:extLst>
              </p14:cNvPr>
              <p14:cNvContentPartPr/>
              <p14:nvPr/>
            </p14:nvContentPartPr>
            <p14:xfrm>
              <a:off x="5654707" y="1579191"/>
              <a:ext cx="146520" cy="22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635F5C-865C-9343-B639-AC4FDFE02F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46067" y="1570191"/>
                <a:ext cx="1641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A713888-611E-FF4B-83FD-6A11A9A43700}"/>
                  </a:ext>
                </a:extLst>
              </p14:cNvPr>
              <p14:cNvContentPartPr/>
              <p14:nvPr/>
            </p14:nvContentPartPr>
            <p14:xfrm>
              <a:off x="4281307" y="3990471"/>
              <a:ext cx="120600" cy="261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A713888-611E-FF4B-83FD-6A11A9A437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72667" y="3981831"/>
                <a:ext cx="1382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05BD782-86A7-BA4C-9418-B79974C73D86}"/>
                  </a:ext>
                </a:extLst>
              </p14:cNvPr>
              <p14:cNvContentPartPr/>
              <p14:nvPr/>
            </p14:nvContentPartPr>
            <p14:xfrm>
              <a:off x="6229987" y="2148351"/>
              <a:ext cx="97920" cy="214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05BD782-86A7-BA4C-9418-B79974C73D8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1347" y="2139351"/>
                <a:ext cx="1155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0B5D72-AFA4-1149-BC16-B2DEE84451CF}"/>
                  </a:ext>
                </a:extLst>
              </p14:cNvPr>
              <p14:cNvContentPartPr/>
              <p14:nvPr/>
            </p14:nvContentPartPr>
            <p14:xfrm>
              <a:off x="7649107" y="2388831"/>
              <a:ext cx="133920" cy="22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0B5D72-AFA4-1149-BC16-B2DEE84451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40107" y="2380191"/>
                <a:ext cx="1515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5B7A393-DD99-2847-88B6-C3CD0230778D}"/>
                  </a:ext>
                </a:extLst>
              </p14:cNvPr>
              <p14:cNvContentPartPr/>
              <p14:nvPr/>
            </p14:nvContentPartPr>
            <p14:xfrm>
              <a:off x="7852867" y="4804573"/>
              <a:ext cx="115560" cy="220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5B7A393-DD99-2847-88B6-C3CD023077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44227" y="4795573"/>
                <a:ext cx="1332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6627566-E222-B74E-B6C0-12E07A46A6D4}"/>
                  </a:ext>
                </a:extLst>
              </p14:cNvPr>
              <p14:cNvContentPartPr/>
              <p14:nvPr/>
            </p14:nvContentPartPr>
            <p14:xfrm>
              <a:off x="7539667" y="5434933"/>
              <a:ext cx="128160" cy="233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6627566-E222-B74E-B6C0-12E07A46A6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31027" y="5426293"/>
                <a:ext cx="1458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C71194E-75A7-2143-B9ED-F43FB1B6C34D}"/>
                  </a:ext>
                </a:extLst>
              </p14:cNvPr>
              <p14:cNvContentPartPr/>
              <p14:nvPr/>
            </p14:nvContentPartPr>
            <p14:xfrm>
              <a:off x="4961347" y="5479573"/>
              <a:ext cx="137160" cy="223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C71194E-75A7-2143-B9ED-F43FB1B6C3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52707" y="5470933"/>
                <a:ext cx="1548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3EF40A6-B002-DE4B-AFFE-3FFD127025AB}"/>
                  </a:ext>
                </a:extLst>
              </p14:cNvPr>
              <p14:cNvContentPartPr/>
              <p14:nvPr/>
            </p14:nvContentPartPr>
            <p14:xfrm>
              <a:off x="4142707" y="5346373"/>
              <a:ext cx="141120" cy="2228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3EF40A6-B002-DE4B-AFFE-3FFD127025A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33707" y="5337733"/>
                <a:ext cx="1587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E766ACE-3B9D-9B43-8141-ED607EEFE54D}"/>
                  </a:ext>
                </a:extLst>
              </p14:cNvPr>
              <p14:cNvContentPartPr/>
              <p14:nvPr/>
            </p14:nvContentPartPr>
            <p14:xfrm>
              <a:off x="4294350" y="5686590"/>
              <a:ext cx="1216080" cy="107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E766ACE-3B9D-9B43-8141-ED607EEFE54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85350" y="5677950"/>
                <a:ext cx="1233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C8DABE5-1B29-6843-8195-275D95CD23FF}"/>
                  </a:ext>
                </a:extLst>
              </p14:cNvPr>
              <p14:cNvContentPartPr/>
              <p14:nvPr/>
            </p14:nvContentPartPr>
            <p14:xfrm>
              <a:off x="3561390" y="5793870"/>
              <a:ext cx="1794600" cy="748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C8DABE5-1B29-6843-8195-275D95CD23F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52750" y="5785230"/>
                <a:ext cx="181224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9984053-9042-104A-B4CC-3A0AB6548811}"/>
                  </a:ext>
                </a:extLst>
              </p14:cNvPr>
              <p14:cNvContentPartPr/>
              <p14:nvPr/>
            </p14:nvContentPartPr>
            <p14:xfrm>
              <a:off x="5307750" y="5706750"/>
              <a:ext cx="3165840" cy="863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9984053-9042-104A-B4CC-3A0AB654881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98750" y="5698110"/>
                <a:ext cx="3183480" cy="88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450D7E5-B595-FA48-AD9A-6E8E8F635209}"/>
                  </a:ext>
                </a:extLst>
              </p14:cNvPr>
              <p14:cNvContentPartPr/>
              <p14:nvPr/>
            </p14:nvContentPartPr>
            <p14:xfrm>
              <a:off x="5244390" y="5420190"/>
              <a:ext cx="582840" cy="610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450D7E5-B595-FA48-AD9A-6E8E8F6352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35390" y="5411550"/>
                <a:ext cx="60048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0E4E4B8-4E7F-D14C-8154-45F18CB3F4E1}"/>
                  </a:ext>
                </a:extLst>
              </p14:cNvPr>
              <p14:cNvContentPartPr/>
              <p14:nvPr/>
            </p14:nvContentPartPr>
            <p14:xfrm>
              <a:off x="6074910" y="3175590"/>
              <a:ext cx="1795680" cy="2882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0E4E4B8-4E7F-D14C-8154-45F18CB3F4E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56910" y="3157590"/>
                <a:ext cx="1831320" cy="29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8C778D8-C931-5649-951A-BFFA1AA7716C}"/>
                  </a:ext>
                </a:extLst>
              </p14:cNvPr>
              <p14:cNvContentPartPr/>
              <p14:nvPr/>
            </p14:nvContentPartPr>
            <p14:xfrm>
              <a:off x="7125203" y="1960729"/>
              <a:ext cx="347400" cy="12949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8C778D8-C931-5649-951A-BFFA1AA7716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07563" y="1942729"/>
                <a:ext cx="383040" cy="13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C7E3CBC-D2CA-2348-9E03-4C174806AA18}"/>
                  </a:ext>
                </a:extLst>
              </p14:cNvPr>
              <p14:cNvContentPartPr/>
              <p14:nvPr/>
            </p14:nvContentPartPr>
            <p14:xfrm>
              <a:off x="5850443" y="1903129"/>
              <a:ext cx="1010880" cy="785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C7E3CBC-D2CA-2348-9E03-4C174806AA1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32803" y="1885129"/>
                <a:ext cx="1046520" cy="82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8313A0C-70A1-8E4E-B919-3597CB094976}"/>
                  </a:ext>
                </a:extLst>
              </p14:cNvPr>
              <p14:cNvContentPartPr/>
              <p14:nvPr/>
            </p14:nvContentPartPr>
            <p14:xfrm>
              <a:off x="5228003" y="2612329"/>
              <a:ext cx="1293480" cy="3449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8313A0C-70A1-8E4E-B919-3597CB09497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10363" y="2594329"/>
                <a:ext cx="1329120" cy="34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216687D-2059-574A-82D6-41990D456C20}"/>
                  </a:ext>
                </a:extLst>
              </p14:cNvPr>
              <p14:cNvContentPartPr/>
              <p14:nvPr/>
            </p14:nvContentPartPr>
            <p14:xfrm>
              <a:off x="7395307" y="5111653"/>
              <a:ext cx="109440" cy="221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216687D-2059-574A-82D6-41990D456C2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86667" y="5103013"/>
                <a:ext cx="1270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0A14407-A92F-324F-9B6F-0FD1114DD16B}"/>
                  </a:ext>
                </a:extLst>
              </p14:cNvPr>
              <p14:cNvContentPartPr/>
              <p14:nvPr/>
            </p14:nvContentPartPr>
            <p14:xfrm>
              <a:off x="6906067" y="5356093"/>
              <a:ext cx="68400" cy="174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0A14407-A92F-324F-9B6F-0FD1114DD16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897067" y="5347453"/>
                <a:ext cx="860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EABCFDF-C905-3A48-9C66-7792EA49C4CD}"/>
                  </a:ext>
                </a:extLst>
              </p14:cNvPr>
              <p14:cNvContentPartPr/>
              <p14:nvPr/>
            </p14:nvContentPartPr>
            <p14:xfrm>
              <a:off x="3540883" y="1402181"/>
              <a:ext cx="4898520" cy="5186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EABCFDF-C905-3A48-9C66-7792EA49C4C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23243" y="1384541"/>
                <a:ext cx="4934160" cy="52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00D302E-01A2-804B-BA95-3098EB9EAFAD}"/>
                  </a:ext>
                </a:extLst>
              </p14:cNvPr>
              <p14:cNvContentPartPr/>
              <p14:nvPr/>
            </p14:nvContentPartPr>
            <p14:xfrm>
              <a:off x="8403403" y="1414421"/>
              <a:ext cx="65160" cy="5139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00D302E-01A2-804B-BA95-3098EB9EAFA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85763" y="1396421"/>
                <a:ext cx="100800" cy="517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A56D3E8-B80D-8046-AA69-469AED4DC8C0}"/>
              </a:ext>
            </a:extLst>
          </p:cNvPr>
          <p:cNvGrpSpPr/>
          <p:nvPr/>
        </p:nvGrpSpPr>
        <p:grpSpPr>
          <a:xfrm>
            <a:off x="3565723" y="1373381"/>
            <a:ext cx="4856040" cy="3595930"/>
            <a:chOff x="3565723" y="1373381"/>
            <a:chExt cx="4856040" cy="35959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C97B15E-4A23-6148-91E9-8A576B08E8D5}"/>
                    </a:ext>
                  </a:extLst>
                </p14:cNvPr>
                <p14:cNvContentPartPr/>
                <p14:nvPr/>
              </p14:nvContentPartPr>
              <p14:xfrm>
                <a:off x="4649947" y="2383431"/>
                <a:ext cx="124200" cy="240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C97B15E-4A23-6148-91E9-8A576B08E8D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41307" y="2374791"/>
                  <a:ext cx="141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AF253D-E86A-B442-B885-7EAA006D481B}"/>
                    </a:ext>
                  </a:extLst>
                </p14:cNvPr>
                <p14:cNvContentPartPr/>
                <p14:nvPr/>
              </p14:nvContentPartPr>
              <p14:xfrm>
                <a:off x="4500187" y="2041431"/>
                <a:ext cx="108360" cy="233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AF253D-E86A-B442-B885-7EAA006D481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91187" y="2032431"/>
                  <a:ext cx="126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32201CD-838C-1C4F-938D-BD993F45BEE5}"/>
                    </a:ext>
                  </a:extLst>
                </p14:cNvPr>
                <p14:cNvContentPartPr/>
                <p14:nvPr/>
              </p14:nvContentPartPr>
              <p14:xfrm>
                <a:off x="4842187" y="3256431"/>
                <a:ext cx="149400" cy="238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32201CD-838C-1C4F-938D-BD993F45BEE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33547" y="3247431"/>
                  <a:ext cx="167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EA58612-73F0-5A42-99F3-008C86514479}"/>
                    </a:ext>
                  </a:extLst>
                </p14:cNvPr>
                <p14:cNvContentPartPr/>
                <p14:nvPr/>
              </p14:nvContentPartPr>
              <p14:xfrm>
                <a:off x="4464547" y="2939991"/>
                <a:ext cx="143640" cy="244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EA58612-73F0-5A42-99F3-008C8651447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55547" y="2930991"/>
                  <a:ext cx="161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1DADC46-464E-8846-8E94-F0A7E300EE09}"/>
                    </a:ext>
                  </a:extLst>
                </p14:cNvPr>
                <p14:cNvContentPartPr/>
                <p14:nvPr/>
              </p14:nvContentPartPr>
              <p14:xfrm>
                <a:off x="4221907" y="3402231"/>
                <a:ext cx="104760" cy="222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1DADC46-464E-8846-8E94-F0A7E300EE0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13267" y="3393231"/>
                  <a:ext cx="122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D35D657-341B-EB4C-919D-B663D419B4B2}"/>
                    </a:ext>
                  </a:extLst>
                </p14:cNvPr>
                <p14:cNvContentPartPr/>
                <p14:nvPr/>
              </p14:nvContentPartPr>
              <p14:xfrm>
                <a:off x="4541227" y="3567111"/>
                <a:ext cx="84960" cy="117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D35D657-341B-EB4C-919D-B663D419B4B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32587" y="3558471"/>
                  <a:ext cx="102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FAF7A0-06CC-4640-8281-AFB6EA6358FB}"/>
                    </a:ext>
                  </a:extLst>
                </p14:cNvPr>
                <p14:cNvContentPartPr/>
                <p14:nvPr/>
              </p14:nvContentPartPr>
              <p14:xfrm>
                <a:off x="4868107" y="3683031"/>
                <a:ext cx="162720" cy="229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FAF7A0-06CC-4640-8281-AFB6EA6358F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59467" y="3674391"/>
                  <a:ext cx="1803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5FE64D3-A019-1D4E-86B0-914DC4B90071}"/>
                    </a:ext>
                  </a:extLst>
                </p14:cNvPr>
                <p14:cNvContentPartPr/>
                <p14:nvPr/>
              </p14:nvContentPartPr>
              <p14:xfrm>
                <a:off x="5193907" y="4110711"/>
                <a:ext cx="120960" cy="208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5FE64D3-A019-1D4E-86B0-914DC4B9007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85267" y="4102071"/>
                  <a:ext cx="138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28E7296-56D8-7545-B2E0-9137F241B2A8}"/>
                    </a:ext>
                  </a:extLst>
                </p14:cNvPr>
                <p14:cNvContentPartPr/>
                <p14:nvPr/>
              </p14:nvContentPartPr>
              <p14:xfrm>
                <a:off x="4618627" y="4178391"/>
                <a:ext cx="73080" cy="164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28E7296-56D8-7545-B2E0-9137F241B2A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09987" y="4169751"/>
                  <a:ext cx="90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CB88BC0-E5D8-8D4F-8F25-68A18106A49D}"/>
                    </a:ext>
                  </a:extLst>
                </p14:cNvPr>
                <p14:cNvContentPartPr/>
                <p14:nvPr/>
              </p14:nvContentPartPr>
              <p14:xfrm>
                <a:off x="4695667" y="4648191"/>
                <a:ext cx="118800" cy="224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CB88BC0-E5D8-8D4F-8F25-68A18106A49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86667" y="4639551"/>
                  <a:ext cx="136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98AC8DD-760A-3C46-9D1D-2524863F2524}"/>
                    </a:ext>
                  </a:extLst>
                </p14:cNvPr>
                <p14:cNvContentPartPr/>
                <p14:nvPr/>
              </p14:nvContentPartPr>
              <p14:xfrm>
                <a:off x="5011387" y="4817391"/>
                <a:ext cx="96120" cy="151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8AC8DD-760A-3C46-9D1D-2524863F252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02747" y="4808751"/>
                  <a:ext cx="113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ADD087D-6F35-0349-BF7B-8EE83395364B}"/>
                    </a:ext>
                  </a:extLst>
                </p14:cNvPr>
                <p14:cNvContentPartPr/>
                <p14:nvPr/>
              </p14:nvContentPartPr>
              <p14:xfrm>
                <a:off x="3986467" y="4734231"/>
                <a:ext cx="95040" cy="163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ADD087D-6F35-0349-BF7B-8EE8339536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77467" y="4725231"/>
                  <a:ext cx="112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E1C6FCA-16AB-0844-BC4A-74D7253722A7}"/>
                    </a:ext>
                  </a:extLst>
                </p14:cNvPr>
                <p14:cNvContentPartPr/>
                <p14:nvPr/>
              </p14:nvContentPartPr>
              <p14:xfrm>
                <a:off x="7726147" y="3438373"/>
                <a:ext cx="91440" cy="186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E1C6FCA-16AB-0844-BC4A-74D7253722A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17147" y="3429373"/>
                  <a:ext cx="109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67017E1-D6FD-A741-B544-11F1E5CB253E}"/>
                    </a:ext>
                  </a:extLst>
                </p14:cNvPr>
                <p14:cNvContentPartPr/>
                <p14:nvPr/>
              </p14:nvContentPartPr>
              <p14:xfrm>
                <a:off x="7129987" y="3704053"/>
                <a:ext cx="68400" cy="139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67017E1-D6FD-A741-B544-11F1E5CB253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21347" y="3695053"/>
                  <a:ext cx="86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43ED295-3CFB-4447-9DA7-833F8FECD154}"/>
                    </a:ext>
                  </a:extLst>
                </p14:cNvPr>
                <p14:cNvContentPartPr/>
                <p14:nvPr/>
              </p14:nvContentPartPr>
              <p14:xfrm>
                <a:off x="7482787" y="3817453"/>
                <a:ext cx="157680" cy="277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43ED295-3CFB-4447-9DA7-833F8FECD15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73787" y="3808453"/>
                  <a:ext cx="175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5ABEC8-27FB-C347-802E-5865CA3D069D}"/>
                    </a:ext>
                  </a:extLst>
                </p14:cNvPr>
                <p14:cNvContentPartPr/>
                <p14:nvPr/>
              </p14:nvContentPartPr>
              <p14:xfrm>
                <a:off x="7846747" y="4014733"/>
                <a:ext cx="87120" cy="194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5ABEC8-27FB-C347-802E-5865CA3D069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38107" y="4006093"/>
                  <a:ext cx="104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08B451E-28F0-8146-9915-A8C168799D40}"/>
                    </a:ext>
                  </a:extLst>
                </p14:cNvPr>
                <p14:cNvContentPartPr/>
                <p14:nvPr/>
              </p14:nvContentPartPr>
              <p14:xfrm>
                <a:off x="7035307" y="4250173"/>
                <a:ext cx="141840" cy="221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08B451E-28F0-8146-9915-A8C168799D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26307" y="4241173"/>
                  <a:ext cx="1594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9F180D7-F988-0F49-90AA-26C8DCF0DBBA}"/>
                    </a:ext>
                  </a:extLst>
                </p14:cNvPr>
                <p14:cNvContentPartPr/>
                <p14:nvPr/>
              </p14:nvContentPartPr>
              <p14:xfrm>
                <a:off x="6704467" y="4322173"/>
                <a:ext cx="132120" cy="240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9F180D7-F988-0F49-90AA-26C8DCF0DBB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95467" y="4313533"/>
                  <a:ext cx="149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C27F29-F5F5-A044-9C04-2BE8CC6C8AD9}"/>
                    </a:ext>
                  </a:extLst>
                </p14:cNvPr>
                <p14:cNvContentPartPr/>
                <p14:nvPr/>
              </p14:nvContentPartPr>
              <p14:xfrm>
                <a:off x="6920107" y="4751653"/>
                <a:ext cx="80640" cy="147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C27F29-F5F5-A044-9C04-2BE8CC6C8A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11107" y="4743013"/>
                  <a:ext cx="98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02ABBC7-31DE-6748-B156-5761D10263D7}"/>
                    </a:ext>
                  </a:extLst>
                </p14:cNvPr>
                <p14:cNvContentPartPr/>
                <p14:nvPr/>
              </p14:nvContentPartPr>
              <p14:xfrm>
                <a:off x="7547947" y="4413613"/>
                <a:ext cx="88920" cy="174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02ABBC7-31DE-6748-B156-5761D10263D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38947" y="4404973"/>
                  <a:ext cx="106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64AF9F-55C6-6F40-BFD0-0E0991734AE4}"/>
                    </a:ext>
                  </a:extLst>
                </p14:cNvPr>
                <p14:cNvContentPartPr/>
                <p14:nvPr/>
              </p14:nvContentPartPr>
              <p14:xfrm>
                <a:off x="7333387" y="4646173"/>
                <a:ext cx="89280" cy="159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64AF9F-55C6-6F40-BFD0-0E0991734AE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24747" y="4637533"/>
                  <a:ext cx="106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8502F44-617B-4F47-9995-96CB6042B9C1}"/>
                    </a:ext>
                  </a:extLst>
                </p14:cNvPr>
                <p14:cNvContentPartPr/>
                <p14:nvPr/>
              </p14:nvContentPartPr>
              <p14:xfrm>
                <a:off x="6905963" y="1756969"/>
                <a:ext cx="814680" cy="675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8502F44-617B-4F47-9995-96CB6042B9C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87963" y="1738969"/>
                  <a:ext cx="850320" cy="7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2CF8003-C2BD-9941-A3BE-446F54316ECB}"/>
                    </a:ext>
                  </a:extLst>
                </p14:cNvPr>
                <p14:cNvContentPartPr/>
                <p14:nvPr/>
              </p14:nvContentPartPr>
              <p14:xfrm>
                <a:off x="7798763" y="2545729"/>
                <a:ext cx="139680" cy="763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2CF8003-C2BD-9941-A3BE-446F54316EC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80763" y="2527729"/>
                  <a:ext cx="17532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FEDE9E8-224D-2A41-8D7B-C977718672E2}"/>
                    </a:ext>
                  </a:extLst>
                </p14:cNvPr>
                <p14:cNvContentPartPr/>
                <p14:nvPr/>
              </p14:nvContentPartPr>
              <p14:xfrm>
                <a:off x="5036227" y="2683671"/>
                <a:ext cx="87120" cy="166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FEDE9E8-224D-2A41-8D7B-C977718672E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27587" y="2675031"/>
                  <a:ext cx="104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5197795-D289-CE48-87D7-D23C2AF0654B}"/>
                    </a:ext>
                  </a:extLst>
                </p14:cNvPr>
                <p14:cNvContentPartPr/>
                <p14:nvPr/>
              </p14:nvContentPartPr>
              <p14:xfrm>
                <a:off x="5139187" y="1718871"/>
                <a:ext cx="125280" cy="234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5197795-D289-CE48-87D7-D23C2AF065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30187" y="1709871"/>
                  <a:ext cx="142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9AC1B65-EF69-3D45-944F-538844413C23}"/>
                    </a:ext>
                  </a:extLst>
                </p14:cNvPr>
                <p14:cNvContentPartPr/>
                <p14:nvPr/>
              </p14:nvContentPartPr>
              <p14:xfrm>
                <a:off x="6539947" y="1508271"/>
                <a:ext cx="128520" cy="227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9AC1B65-EF69-3D45-944F-538844413C2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30947" y="1499271"/>
                  <a:ext cx="146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39DCC82-AFF3-1447-9AD2-A129D090064A}"/>
                    </a:ext>
                  </a:extLst>
                </p14:cNvPr>
                <p14:cNvContentPartPr/>
                <p14:nvPr/>
              </p14:nvContentPartPr>
              <p14:xfrm>
                <a:off x="7237987" y="1503951"/>
                <a:ext cx="71280" cy="145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39DCC82-AFF3-1447-9AD2-A129D090064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29347" y="1495311"/>
                  <a:ext cx="88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4AD40C9-8396-6D4A-BF0F-D0F2EC3DD7AE}"/>
                    </a:ext>
                  </a:extLst>
                </p14:cNvPr>
                <p14:cNvContentPartPr/>
                <p14:nvPr/>
              </p14:nvContentPartPr>
              <p14:xfrm>
                <a:off x="7437067" y="1757391"/>
                <a:ext cx="116280" cy="214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4AD40C9-8396-6D4A-BF0F-D0F2EC3DD7A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28067" y="1748751"/>
                  <a:ext cx="133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B1950A1-47A4-9D4D-AADA-A330D2E887F3}"/>
                    </a:ext>
                  </a:extLst>
                </p14:cNvPr>
                <p14:cNvContentPartPr/>
                <p14:nvPr/>
              </p14:nvContentPartPr>
              <p14:xfrm>
                <a:off x="6882923" y="1890529"/>
                <a:ext cx="184680" cy="1188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B1950A1-47A4-9D4D-AADA-A330D2E887F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65283" y="1872889"/>
                  <a:ext cx="220320" cy="12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FF53F4C-4E49-C84A-8087-FE89E83A3949}"/>
                    </a:ext>
                  </a:extLst>
                </p14:cNvPr>
                <p14:cNvContentPartPr/>
                <p14:nvPr/>
              </p14:nvContentPartPr>
              <p14:xfrm>
                <a:off x="6729203" y="1921849"/>
                <a:ext cx="176760" cy="162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FF53F4C-4E49-C84A-8087-FE89E83A39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11563" y="1904209"/>
                  <a:ext cx="212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2E03482-23B0-C641-B5B6-CE2831E5BB5A}"/>
                    </a:ext>
                  </a:extLst>
                </p14:cNvPr>
                <p14:cNvContentPartPr/>
                <p14:nvPr/>
              </p14:nvContentPartPr>
              <p14:xfrm>
                <a:off x="6400883" y="2083129"/>
                <a:ext cx="335160" cy="803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2E03482-23B0-C641-B5B6-CE2831E5BB5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82883" y="2065489"/>
                  <a:ext cx="370800" cy="83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A02F6B7-268C-B54A-A386-CFF4A0BB8C71}"/>
                    </a:ext>
                  </a:extLst>
                </p14:cNvPr>
                <p14:cNvContentPartPr/>
                <p14:nvPr/>
              </p14:nvContentPartPr>
              <p14:xfrm>
                <a:off x="5293523" y="1764889"/>
                <a:ext cx="1635120" cy="692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A02F6B7-268C-B54A-A386-CFF4A0BB8C7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75523" y="1746889"/>
                  <a:ext cx="167076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D86AD3D-6AFE-1A46-810A-11A110611A9F}"/>
                    </a:ext>
                  </a:extLst>
                </p14:cNvPr>
                <p14:cNvContentPartPr/>
                <p14:nvPr/>
              </p14:nvContentPartPr>
              <p14:xfrm>
                <a:off x="5293523" y="2421169"/>
                <a:ext cx="506520" cy="311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D86AD3D-6AFE-1A46-810A-11A110611A9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75523" y="2403529"/>
                  <a:ext cx="5421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DB0D739-2138-A440-AF70-D652172B646A}"/>
                    </a:ext>
                  </a:extLst>
                </p14:cNvPr>
                <p14:cNvContentPartPr/>
                <p14:nvPr/>
              </p14:nvContentPartPr>
              <p14:xfrm>
                <a:off x="5799683" y="2633569"/>
                <a:ext cx="535320" cy="225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DB0D739-2138-A440-AF70-D652172B646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81683" y="2615929"/>
                  <a:ext cx="5709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A03B0C5-CA0C-E745-802B-8CA7BD8DF4D5}"/>
                    </a:ext>
                  </a:extLst>
                </p14:cNvPr>
                <p14:cNvContentPartPr/>
                <p14:nvPr/>
              </p14:nvContentPartPr>
              <p14:xfrm>
                <a:off x="6334643" y="2832649"/>
                <a:ext cx="579960" cy="320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A03B0C5-CA0C-E745-802B-8CA7BD8DF4D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17003" y="2815009"/>
                  <a:ext cx="6156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8C7C0F9-14DC-BA4E-9395-9D233CFC3995}"/>
                    </a:ext>
                  </a:extLst>
                </p14:cNvPr>
                <p14:cNvContentPartPr/>
                <p14:nvPr/>
              </p14:nvContentPartPr>
              <p14:xfrm>
                <a:off x="6914243" y="3042529"/>
                <a:ext cx="506520" cy="193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8C7C0F9-14DC-BA4E-9395-9D233CFC399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96243" y="3024889"/>
                  <a:ext cx="542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030CDBE-7BA0-E542-B7A5-B0D42DF08F01}"/>
                    </a:ext>
                  </a:extLst>
                </p14:cNvPr>
                <p14:cNvContentPartPr/>
                <p14:nvPr/>
              </p14:nvContentPartPr>
              <p14:xfrm>
                <a:off x="7415723" y="3188689"/>
                <a:ext cx="457200" cy="69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030CDBE-7BA0-E542-B7A5-B0D42DF08F0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98083" y="3170689"/>
                  <a:ext cx="492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BB22E9A-DBA0-3346-925F-1DB47591E2FF}"/>
                    </a:ext>
                  </a:extLst>
                </p14:cNvPr>
                <p14:cNvContentPartPr/>
                <p14:nvPr/>
              </p14:nvContentPartPr>
              <p14:xfrm>
                <a:off x="5327723" y="2440609"/>
                <a:ext cx="432720" cy="232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BB22E9A-DBA0-3346-925F-1DB47591E2F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10083" y="2422609"/>
                  <a:ext cx="4683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B04981F-094E-1647-B621-94A1D82F5C4B}"/>
                    </a:ext>
                  </a:extLst>
                </p14:cNvPr>
                <p14:cNvContentPartPr/>
                <p14:nvPr/>
              </p14:nvContentPartPr>
              <p14:xfrm>
                <a:off x="3565723" y="1373381"/>
                <a:ext cx="4856040" cy="51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B04981F-094E-1647-B621-94A1D82F5C4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47723" y="1355741"/>
                  <a:ext cx="4891680" cy="8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041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79426" y="488112"/>
            <a:ext cx="6741993" cy="832104"/>
          </a:xfrm>
        </p:spPr>
        <p:txBody>
          <a:bodyPr>
            <a:noAutofit/>
          </a:bodyPr>
          <a:lstStyle/>
          <a:p>
            <a:pPr algn="r" rtl="1"/>
            <a:r>
              <a:rPr lang="ar-AE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وبسبب نزول المطر القوي برد الجو ثم جمعوا امتعتمهم، وفي طريق العودة تفاجئوا بسقوط الثلج. </a:t>
            </a:r>
            <a:endParaRPr lang="en-US" sz="3200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F83895F-B47A-AB49-AA78-0DEBC4C20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72394" y="1693160"/>
            <a:ext cx="4663190" cy="46631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5E7FCA0-25BB-EA40-A02B-2FA94E043470}"/>
                  </a:ext>
                </a:extLst>
              </p14:cNvPr>
              <p14:cNvContentPartPr/>
              <p14:nvPr/>
            </p14:nvContentPartPr>
            <p14:xfrm>
              <a:off x="3977203" y="1728701"/>
              <a:ext cx="360" cy="443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5E7FCA0-25BB-EA40-A02B-2FA94E0434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9563" y="1710701"/>
                <a:ext cx="360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B8546AE-212E-6D43-861C-1007DC347866}"/>
                  </a:ext>
                </a:extLst>
              </p14:cNvPr>
              <p14:cNvContentPartPr/>
              <p14:nvPr/>
            </p14:nvContentPartPr>
            <p14:xfrm>
              <a:off x="3957763" y="2161421"/>
              <a:ext cx="52560" cy="4161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B8546AE-212E-6D43-861C-1007DC3478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39763" y="2143421"/>
                <a:ext cx="88200" cy="41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EEEAE3-9058-B444-9586-B31F51834D05}"/>
                  </a:ext>
                </a:extLst>
              </p14:cNvPr>
              <p14:cNvContentPartPr/>
              <p14:nvPr/>
            </p14:nvContentPartPr>
            <p14:xfrm>
              <a:off x="3975763" y="1686581"/>
              <a:ext cx="4644000" cy="46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EEEAE3-9058-B444-9586-B31F51834D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7763" y="1668941"/>
                <a:ext cx="46796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D83F47A-F8AE-5842-8F35-E8EB22438073}"/>
                  </a:ext>
                </a:extLst>
              </p14:cNvPr>
              <p14:cNvContentPartPr/>
              <p14:nvPr/>
            </p14:nvContentPartPr>
            <p14:xfrm>
              <a:off x="8619403" y="1702061"/>
              <a:ext cx="101880" cy="4689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D83F47A-F8AE-5842-8F35-E8EB2243807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01403" y="1684421"/>
                <a:ext cx="137520" cy="47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AC405B-F3F0-2F43-BADA-6064016DDB46}"/>
                  </a:ext>
                </a:extLst>
              </p14:cNvPr>
              <p14:cNvContentPartPr/>
              <p14:nvPr/>
            </p14:nvContentPartPr>
            <p14:xfrm>
              <a:off x="3976123" y="6334901"/>
              <a:ext cx="4657680" cy="56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AC405B-F3F0-2F43-BADA-6064016DDB4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58123" y="6317261"/>
                <a:ext cx="46933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B5E1FDF-7417-2841-B331-66F043A304EC}"/>
                  </a:ext>
                </a:extLst>
              </p14:cNvPr>
              <p14:cNvContentPartPr/>
              <p14:nvPr/>
            </p14:nvContentPartPr>
            <p14:xfrm>
              <a:off x="3993403" y="5470901"/>
              <a:ext cx="2466000" cy="26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B5E1FDF-7417-2841-B331-66F043A304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75403" y="5452901"/>
                <a:ext cx="25016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6DF4334-42C9-D64A-B119-A7746C70BEA0}"/>
                  </a:ext>
                </a:extLst>
              </p14:cNvPr>
              <p14:cNvContentPartPr/>
              <p14:nvPr/>
            </p14:nvContentPartPr>
            <p14:xfrm>
              <a:off x="4262550" y="1943540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6DF4334-42C9-D64A-B119-A7746C70BEA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53910" y="19345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ACC822E-0EF9-E741-9791-4FE22F09CD2C}"/>
                  </a:ext>
                </a:extLst>
              </p14:cNvPr>
              <p14:cNvContentPartPr/>
              <p14:nvPr/>
            </p14:nvContentPartPr>
            <p14:xfrm>
              <a:off x="4317990" y="2132180"/>
              <a:ext cx="311400" cy="307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ACC822E-0EF9-E741-9791-4FE22F09CD2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09350" y="2123180"/>
                <a:ext cx="3290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C82F79C-7DDD-EC4D-AD30-F142EAAD1920}"/>
                  </a:ext>
                </a:extLst>
              </p14:cNvPr>
              <p14:cNvContentPartPr/>
              <p14:nvPr/>
            </p14:nvContentPartPr>
            <p14:xfrm>
              <a:off x="6581310" y="3085460"/>
              <a:ext cx="317880" cy="306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C82F79C-7DDD-EC4D-AD30-F142EAAD192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72670" y="3076460"/>
                <a:ext cx="3355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A37CFC6-1205-8B44-BCC5-FED36C78C408}"/>
                  </a:ext>
                </a:extLst>
              </p14:cNvPr>
              <p14:cNvContentPartPr/>
              <p14:nvPr/>
            </p14:nvContentPartPr>
            <p14:xfrm>
              <a:off x="4098750" y="4707980"/>
              <a:ext cx="423360" cy="491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A37CFC6-1205-8B44-BCC5-FED36C78C40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89750" y="4699340"/>
                <a:ext cx="44100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F110030-8280-024E-85A4-A3D980208E97}"/>
                  </a:ext>
                </a:extLst>
              </p14:cNvPr>
              <p14:cNvContentPartPr/>
              <p14:nvPr/>
            </p14:nvContentPartPr>
            <p14:xfrm>
              <a:off x="4196310" y="4102460"/>
              <a:ext cx="600480" cy="765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F110030-8280-024E-85A4-A3D980208E9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87670" y="4093460"/>
                <a:ext cx="61812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FB0BE7C-1A79-9844-9189-024C250878FB}"/>
                  </a:ext>
                </a:extLst>
              </p14:cNvPr>
              <p14:cNvContentPartPr/>
              <p14:nvPr/>
            </p14:nvContentPartPr>
            <p14:xfrm>
              <a:off x="4794630" y="4361660"/>
              <a:ext cx="302760" cy="875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FB0BE7C-1A79-9844-9189-024C250878F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85630" y="4353020"/>
                <a:ext cx="320400" cy="89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88410B-E8D2-7745-B02C-7AE914BBC8DB}"/>
                  </a:ext>
                </a:extLst>
              </p14:cNvPr>
              <p14:cNvContentPartPr/>
              <p14:nvPr/>
            </p14:nvContentPartPr>
            <p14:xfrm>
              <a:off x="4702110" y="4858460"/>
              <a:ext cx="197280" cy="345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88410B-E8D2-7745-B02C-7AE914BBC8D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93110" y="4849820"/>
                <a:ext cx="21492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12315C2-418D-8B4D-BF1A-05CDF1F07C82}"/>
                  </a:ext>
                </a:extLst>
              </p14:cNvPr>
              <p14:cNvContentPartPr/>
              <p14:nvPr/>
            </p14:nvContentPartPr>
            <p14:xfrm>
              <a:off x="5062830" y="4260140"/>
              <a:ext cx="533880" cy="1040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12315C2-418D-8B4D-BF1A-05CDF1F07C8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54190" y="4251140"/>
                <a:ext cx="551520" cy="10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E9084CC-2DBA-F34A-9E11-BD1BEFB3B9A2}"/>
                  </a:ext>
                </a:extLst>
              </p14:cNvPr>
              <p14:cNvContentPartPr/>
              <p14:nvPr/>
            </p14:nvContentPartPr>
            <p14:xfrm>
              <a:off x="5381070" y="4131260"/>
              <a:ext cx="484560" cy="552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E9084CC-2DBA-F34A-9E11-BD1BEFB3B9A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72070" y="4122620"/>
                <a:ext cx="50220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374088A-BFE1-2243-8062-BB92C6EE3DD5}"/>
                  </a:ext>
                </a:extLst>
              </p14:cNvPr>
              <p14:cNvContentPartPr/>
              <p14:nvPr/>
            </p14:nvContentPartPr>
            <p14:xfrm>
              <a:off x="7648710" y="460142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374088A-BFE1-2243-8062-BB92C6EE3DD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0070" y="45924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EB7C185C-DEBB-7F48-841D-738DBA04E790}"/>
              </a:ext>
            </a:extLst>
          </p:cNvPr>
          <p:cNvGrpSpPr/>
          <p:nvPr/>
        </p:nvGrpSpPr>
        <p:grpSpPr>
          <a:xfrm>
            <a:off x="3973963" y="3583061"/>
            <a:ext cx="4690800" cy="2448360"/>
            <a:chOff x="3973963" y="3583061"/>
            <a:chExt cx="4690800" cy="244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522ED2F-4DD5-0E4C-9643-88CEF4727D41}"/>
                    </a:ext>
                  </a:extLst>
                </p14:cNvPr>
                <p14:cNvContentPartPr/>
                <p14:nvPr/>
              </p14:nvContentPartPr>
              <p14:xfrm>
                <a:off x="3973963" y="5238341"/>
                <a:ext cx="2495520" cy="176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522ED2F-4DD5-0E4C-9643-88CEF4727D4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55963" y="5220701"/>
                  <a:ext cx="2531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426B560-62EE-3E4E-AD3F-137107A82EE8}"/>
                    </a:ext>
                  </a:extLst>
                </p14:cNvPr>
                <p14:cNvContentPartPr/>
                <p14:nvPr/>
              </p14:nvContentPartPr>
              <p14:xfrm>
                <a:off x="7544443" y="5017661"/>
                <a:ext cx="1120320" cy="110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426B560-62EE-3E4E-AD3F-137107A82EE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26443" y="5000021"/>
                  <a:ext cx="1155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2BD74D9-CFA0-2F46-9E43-82296B6CEF17}"/>
                    </a:ext>
                  </a:extLst>
                </p14:cNvPr>
                <p14:cNvContentPartPr/>
                <p14:nvPr/>
              </p14:nvContentPartPr>
              <p14:xfrm>
                <a:off x="7847923" y="5538221"/>
                <a:ext cx="788400" cy="24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2BD74D9-CFA0-2F46-9E43-82296B6CEF1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29923" y="5520581"/>
                  <a:ext cx="824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BE6173D-9443-094B-97F2-5156A8C00994}"/>
                    </a:ext>
                  </a:extLst>
                </p14:cNvPr>
                <p14:cNvContentPartPr/>
                <p14:nvPr/>
              </p14:nvContentPartPr>
              <p14:xfrm>
                <a:off x="6451123" y="3583061"/>
                <a:ext cx="1330560" cy="2448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BE6173D-9443-094B-97F2-5156A8C0099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33123" y="3565421"/>
                  <a:ext cx="1366200" cy="24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0A6C889-7486-7D4B-A79B-40AA0944977C}"/>
                    </a:ext>
                  </a:extLst>
                </p14:cNvPr>
                <p14:cNvContentPartPr/>
                <p14:nvPr/>
              </p14:nvContentPartPr>
              <p14:xfrm>
                <a:off x="6722923" y="4451741"/>
                <a:ext cx="706680" cy="142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0A6C889-7486-7D4B-A79B-40AA0944977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04923" y="4434101"/>
                  <a:ext cx="742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FCDD635-4DBB-6545-8CBC-F9373F8689C7}"/>
                    </a:ext>
                  </a:extLst>
                </p14:cNvPr>
                <p14:cNvContentPartPr/>
                <p14:nvPr/>
              </p14:nvContentPartPr>
              <p14:xfrm>
                <a:off x="7166083" y="4095341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FCDD635-4DBB-6545-8CBC-F9373F8689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48443" y="407734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F93742-18D3-0C4E-85CC-497DCCBF534C}"/>
                    </a:ext>
                  </a:extLst>
                </p14:cNvPr>
                <p14:cNvContentPartPr/>
                <p14:nvPr/>
              </p14:nvContentPartPr>
              <p14:xfrm>
                <a:off x="6935323" y="4137461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F93742-18D3-0C4E-85CC-497DCCBF534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17683" y="41194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92ED22-DB11-9645-9EE6-2705B0FD5377}"/>
                    </a:ext>
                  </a:extLst>
                </p14:cNvPr>
                <p14:cNvContentPartPr/>
                <p14:nvPr/>
              </p14:nvContentPartPr>
              <p14:xfrm>
                <a:off x="6805363" y="3971861"/>
                <a:ext cx="528480" cy="64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92ED22-DB11-9645-9EE6-2705B0FD537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87363" y="3953861"/>
                  <a:ext cx="564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A9D2D4-F3E0-E24F-A51F-8110AC02ABD5}"/>
                    </a:ext>
                  </a:extLst>
                </p14:cNvPr>
                <p14:cNvContentPartPr/>
                <p14:nvPr/>
              </p14:nvContentPartPr>
              <p14:xfrm>
                <a:off x="6915883" y="3734261"/>
                <a:ext cx="385560" cy="72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A9D2D4-F3E0-E24F-A51F-8110AC02ABD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97883" y="3716621"/>
                  <a:ext cx="421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8FCE385-8E29-5241-A1DA-70F28785FE5F}"/>
                    </a:ext>
                  </a:extLst>
                </p14:cNvPr>
                <p14:cNvContentPartPr/>
                <p14:nvPr/>
              </p14:nvContentPartPr>
              <p14:xfrm>
                <a:off x="4602750" y="5019740"/>
                <a:ext cx="111960" cy="182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8FCE385-8E29-5241-A1DA-70F28785FE5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93750" y="5011100"/>
                  <a:ext cx="129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07B1E9C-D3F3-904B-B221-13497D6EAD63}"/>
                    </a:ext>
                  </a:extLst>
                </p14:cNvPr>
                <p14:cNvContentPartPr/>
                <p14:nvPr/>
              </p14:nvContentPartPr>
              <p14:xfrm>
                <a:off x="4772670" y="4600700"/>
                <a:ext cx="50760" cy="248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07B1E9C-D3F3-904B-B221-13497D6EAD6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64030" y="4592060"/>
                  <a:ext cx="68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AAD0484-9414-1B43-807B-1E29B3929F22}"/>
                    </a:ext>
                  </a:extLst>
                </p14:cNvPr>
                <p14:cNvContentPartPr/>
                <p14:nvPr/>
              </p14:nvContentPartPr>
              <p14:xfrm>
                <a:off x="5661510" y="4643180"/>
                <a:ext cx="307080" cy="497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AAD0484-9414-1B43-807B-1E29B3929F2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52510" y="4634540"/>
                  <a:ext cx="32472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B142B15-E2F5-3642-B80E-CCB0ED20882B}"/>
                    </a:ext>
                  </a:extLst>
                </p14:cNvPr>
                <p14:cNvContentPartPr/>
                <p14:nvPr/>
              </p14:nvContentPartPr>
              <p14:xfrm>
                <a:off x="5579790" y="5044580"/>
                <a:ext cx="82080" cy="311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B142B15-E2F5-3642-B80E-CCB0ED20882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70790" y="5035580"/>
                  <a:ext cx="99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18B75B4-1E50-5B47-85FF-C50CA1239DC4}"/>
                    </a:ext>
                  </a:extLst>
                </p14:cNvPr>
                <p14:cNvContentPartPr/>
                <p14:nvPr/>
              </p14:nvContentPartPr>
              <p14:xfrm>
                <a:off x="5858790" y="4340780"/>
                <a:ext cx="458640" cy="1042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18B75B4-1E50-5B47-85FF-C50CA1239DC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49790" y="4332140"/>
                  <a:ext cx="476280" cy="10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883EC49-2347-4347-85D2-16E3B1664D79}"/>
                    </a:ext>
                  </a:extLst>
                </p14:cNvPr>
                <p14:cNvContentPartPr/>
                <p14:nvPr/>
              </p14:nvContentPartPr>
              <p14:xfrm>
                <a:off x="5939790" y="5122340"/>
                <a:ext cx="2160" cy="276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883EC49-2347-4347-85D2-16E3B1664D7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30790" y="5113340"/>
                  <a:ext cx="198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FB5B6A8-DA65-0645-ABE9-C70C82A4CC5E}"/>
                    </a:ext>
                  </a:extLst>
                </p14:cNvPr>
                <p14:cNvContentPartPr/>
                <p14:nvPr/>
              </p14:nvContentPartPr>
              <p14:xfrm>
                <a:off x="5788590" y="5115860"/>
                <a:ext cx="120240" cy="99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FB5B6A8-DA65-0645-ABE9-C70C82A4CC5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79950" y="5106860"/>
                  <a:ext cx="137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B345A19-7540-E94F-A7A5-2BE2C9FD9F06}"/>
                    </a:ext>
                  </a:extLst>
                </p14:cNvPr>
                <p14:cNvContentPartPr/>
                <p14:nvPr/>
              </p14:nvContentPartPr>
              <p14:xfrm>
                <a:off x="7623510" y="4338980"/>
                <a:ext cx="357120" cy="261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B345A19-7540-E94F-A7A5-2BE2C9FD9F0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14510" y="4330340"/>
                  <a:ext cx="3747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30C5F14-3091-344E-B385-9136454ED0F2}"/>
                    </a:ext>
                  </a:extLst>
                </p14:cNvPr>
                <p14:cNvContentPartPr/>
                <p14:nvPr/>
              </p14:nvContentPartPr>
              <p14:xfrm>
                <a:off x="7618470" y="4478300"/>
                <a:ext cx="232200" cy="135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30C5F14-3091-344E-B385-9136454ED0F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09830" y="4469300"/>
                  <a:ext cx="249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B1636BE-9021-2A4D-8B38-ABD6535B7187}"/>
                    </a:ext>
                  </a:extLst>
                </p14:cNvPr>
                <p14:cNvContentPartPr/>
                <p14:nvPr/>
              </p14:nvContentPartPr>
              <p14:xfrm>
                <a:off x="6459630" y="4524020"/>
                <a:ext cx="151200" cy="140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B1636BE-9021-2A4D-8B38-ABD6535B718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50990" y="4515020"/>
                  <a:ext cx="168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7388329-FC0B-6E42-BCCF-3212452D107B}"/>
                    </a:ext>
                  </a:extLst>
                </p14:cNvPr>
                <p14:cNvContentPartPr/>
                <p14:nvPr/>
              </p14:nvContentPartPr>
              <p14:xfrm>
                <a:off x="6364950" y="4463900"/>
                <a:ext cx="119880" cy="76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7388329-FC0B-6E42-BCCF-3212452D10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56310" y="4454900"/>
                  <a:ext cx="137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B51BE96-5965-9844-9E63-7A83FB6F376B}"/>
                    </a:ext>
                  </a:extLst>
                </p14:cNvPr>
                <p14:cNvContentPartPr/>
                <p14:nvPr/>
              </p14:nvContentPartPr>
              <p14:xfrm>
                <a:off x="6407790" y="4400540"/>
                <a:ext cx="10800" cy="108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B51BE96-5965-9844-9E63-7A83FB6F376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99150" y="4391900"/>
                  <a:ext cx="28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A00728E-5DED-C547-98BF-63CB2F1B79BF}"/>
                    </a:ext>
                  </a:extLst>
                </p14:cNvPr>
                <p14:cNvContentPartPr/>
                <p14:nvPr/>
              </p14:nvContentPartPr>
              <p14:xfrm>
                <a:off x="6343350" y="4538420"/>
                <a:ext cx="14184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A00728E-5DED-C547-98BF-63CB2F1B79B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34710" y="4529780"/>
                  <a:ext cx="159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C1C3CCE-FD65-B047-BAC4-C26B63B71B41}"/>
                    </a:ext>
                  </a:extLst>
                </p14:cNvPr>
                <p14:cNvContentPartPr/>
                <p14:nvPr/>
              </p14:nvContentPartPr>
              <p14:xfrm>
                <a:off x="7644750" y="4282460"/>
                <a:ext cx="225720" cy="208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C1C3CCE-FD65-B047-BAC4-C26B63B71B4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36110" y="4273820"/>
                  <a:ext cx="243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DBFA00A-10C7-7547-9CDD-99A2F2F7BF08}"/>
                    </a:ext>
                  </a:extLst>
                </p14:cNvPr>
                <p14:cNvContentPartPr/>
                <p14:nvPr/>
              </p14:nvContentPartPr>
              <p14:xfrm>
                <a:off x="7947510" y="4539860"/>
                <a:ext cx="54360" cy="186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DBFA00A-10C7-7547-9CDD-99A2F2F7BF0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38510" y="4530860"/>
                  <a:ext cx="72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7038600-D2DA-1547-B880-B5C1DEF2CD5B}"/>
                    </a:ext>
                  </a:extLst>
                </p14:cNvPr>
                <p14:cNvContentPartPr/>
                <p14:nvPr/>
              </p14:nvContentPartPr>
              <p14:xfrm>
                <a:off x="7794150" y="4726340"/>
                <a:ext cx="220680" cy="285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7038600-D2DA-1547-B880-B5C1DEF2CD5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85150" y="4717340"/>
                  <a:ext cx="2383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B8DBD52-2320-E64B-B6F9-D6CCFEDFFFA9}"/>
                    </a:ext>
                  </a:extLst>
                </p14:cNvPr>
                <p14:cNvContentPartPr/>
                <p14:nvPr/>
              </p14:nvContentPartPr>
              <p14:xfrm>
                <a:off x="7968750" y="4356620"/>
                <a:ext cx="564840" cy="736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B8DBD52-2320-E64B-B6F9-D6CCFEDFFF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59750" y="4347620"/>
                  <a:ext cx="582480" cy="75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9398417-6DAA-854D-A9E4-6B12DFC643FB}"/>
                  </a:ext>
                </a:extLst>
              </p14:cNvPr>
              <p14:cNvContentPartPr/>
              <p14:nvPr/>
            </p14:nvContentPartPr>
            <p14:xfrm>
              <a:off x="4619677" y="3638376"/>
              <a:ext cx="190080" cy="2149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9398417-6DAA-854D-A9E4-6B12DFC643F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611037" y="3629376"/>
                <a:ext cx="2077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5036D5F-C60F-7A4D-AA54-C9CA6010B664}"/>
                  </a:ext>
                </a:extLst>
              </p14:cNvPr>
              <p14:cNvContentPartPr/>
              <p14:nvPr/>
            </p14:nvContentPartPr>
            <p14:xfrm>
              <a:off x="4070677" y="3335976"/>
              <a:ext cx="249840" cy="192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5036D5F-C60F-7A4D-AA54-C9CA6010B66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61677" y="3327336"/>
                <a:ext cx="2674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26DFE8F-B513-1E44-990D-2BED053BF23C}"/>
                  </a:ext>
                </a:extLst>
              </p14:cNvPr>
              <p14:cNvContentPartPr/>
              <p14:nvPr/>
            </p14:nvContentPartPr>
            <p14:xfrm>
              <a:off x="5716237" y="3293496"/>
              <a:ext cx="11160" cy="26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26DFE8F-B513-1E44-990D-2BED053BF23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707597" y="3284856"/>
                <a:ext cx="288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9FA7BED-96B8-7143-8E2C-85FFEA8D33AF}"/>
                  </a:ext>
                </a:extLst>
              </p14:cNvPr>
              <p14:cNvContentPartPr/>
              <p14:nvPr/>
            </p14:nvContentPartPr>
            <p14:xfrm>
              <a:off x="5518957" y="2980296"/>
              <a:ext cx="354240" cy="402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9FA7BED-96B8-7143-8E2C-85FFEA8D33A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09957" y="2971656"/>
                <a:ext cx="37188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05E306E-EC97-564F-A376-C1E85F06E326}"/>
                  </a:ext>
                </a:extLst>
              </p14:cNvPr>
              <p14:cNvContentPartPr/>
              <p14:nvPr/>
            </p14:nvContentPartPr>
            <p14:xfrm>
              <a:off x="8186438" y="2833306"/>
              <a:ext cx="226800" cy="217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05E306E-EC97-564F-A376-C1E85F06E32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177438" y="2824306"/>
                <a:ext cx="2444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9B1CF45-8750-D449-8D65-B5E487A3A255}"/>
                  </a:ext>
                </a:extLst>
              </p14:cNvPr>
              <p14:cNvContentPartPr/>
              <p14:nvPr/>
            </p14:nvContentPartPr>
            <p14:xfrm>
              <a:off x="8143598" y="3910786"/>
              <a:ext cx="134280" cy="1587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9B1CF45-8750-D449-8D65-B5E487A3A25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134958" y="3902146"/>
                <a:ext cx="1519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574DE5C-FA22-884A-84A7-6D75B50B20B4}"/>
                  </a:ext>
                </a:extLst>
              </p14:cNvPr>
              <p14:cNvContentPartPr/>
              <p14:nvPr/>
            </p14:nvContentPartPr>
            <p14:xfrm>
              <a:off x="7534171" y="2862881"/>
              <a:ext cx="217800" cy="252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574DE5C-FA22-884A-84A7-6D75B50B20B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525171" y="2854241"/>
                <a:ext cx="2354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0DC618D-4393-974A-9026-8C80BAAE6ADD}"/>
                  </a:ext>
                </a:extLst>
              </p14:cNvPr>
              <p14:cNvContentPartPr/>
              <p14:nvPr/>
            </p14:nvContentPartPr>
            <p14:xfrm>
              <a:off x="6641731" y="2068001"/>
              <a:ext cx="257400" cy="253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0DC618D-4393-974A-9026-8C80BAAE6AD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632731" y="2059361"/>
                <a:ext cx="2750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0F32F42-6714-B74C-936A-ECE9A77F51CF}"/>
                  </a:ext>
                </a:extLst>
              </p14:cNvPr>
              <p14:cNvContentPartPr/>
              <p14:nvPr/>
            </p14:nvContentPartPr>
            <p14:xfrm>
              <a:off x="6341851" y="2841281"/>
              <a:ext cx="80280" cy="1879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0F32F42-6714-B74C-936A-ECE9A77F51C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32851" y="2832281"/>
                <a:ext cx="979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00F6720-7886-024D-A088-379F246F57B4}"/>
                  </a:ext>
                </a:extLst>
              </p14:cNvPr>
              <p14:cNvContentPartPr/>
              <p14:nvPr/>
            </p14:nvContentPartPr>
            <p14:xfrm>
              <a:off x="6174091" y="2763881"/>
              <a:ext cx="228960" cy="303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00F6720-7886-024D-A088-379F246F57B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165091" y="2755241"/>
                <a:ext cx="24660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C52A576-1A3E-474D-B1E9-AA4BF462BC8A}"/>
                  </a:ext>
                </a:extLst>
              </p14:cNvPr>
              <p14:cNvContentPartPr/>
              <p14:nvPr/>
            </p14:nvContentPartPr>
            <p14:xfrm>
              <a:off x="6041971" y="3611321"/>
              <a:ext cx="228960" cy="219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C52A576-1A3E-474D-B1E9-AA4BF462BC8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032971" y="3602321"/>
                <a:ext cx="2466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E25BCE3-F753-8848-B43A-273239D2C6DF}"/>
                  </a:ext>
                </a:extLst>
              </p14:cNvPr>
              <p14:cNvContentPartPr/>
              <p14:nvPr/>
            </p14:nvContentPartPr>
            <p14:xfrm>
              <a:off x="4988971" y="2908241"/>
              <a:ext cx="170640" cy="160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E25BCE3-F753-8848-B43A-273239D2C6D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980331" y="2899601"/>
                <a:ext cx="1882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96C3648-3704-BD4D-99C3-99C51911C49D}"/>
                  </a:ext>
                </a:extLst>
              </p14:cNvPr>
              <p14:cNvContentPartPr/>
              <p14:nvPr/>
            </p14:nvContentPartPr>
            <p14:xfrm>
              <a:off x="7946018" y="2063854"/>
              <a:ext cx="238680" cy="2887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96C3648-3704-BD4D-99C3-99C51911C49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937018" y="2054854"/>
                <a:ext cx="256320" cy="3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068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600159"/>
              </p:ext>
            </p:extLst>
          </p:nvPr>
        </p:nvGraphicFramePr>
        <p:xfrm>
          <a:off x="108128" y="160598"/>
          <a:ext cx="11906451" cy="1891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9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136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AE" sz="1400" b="1" u="sng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ان يحضر المعلم اضاءة ليشرح عنطقس الشمس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ان يحضر المعلم مروحة لتعبر عن طقس الرياح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ان يحضر المعلم ماء ليعبر عن طقس المطر </a:t>
                      </a:r>
                    </a:p>
                    <a:p>
                      <a:pPr marL="0" algn="r" defTabSz="914400" rtl="1" eaLnBrk="1" latinLnBrk="0" hangingPunct="1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ان يحضر المعلم ثلج ليعبر عن طقس الشتاء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137279" y="2284132"/>
            <a:ext cx="3968496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/>
              <a:t>1- </a:t>
            </a:r>
            <a:r>
              <a:rPr lang="ar-SA" dirty="0"/>
              <a:t>يحضر المعلم اضاءة ليعبر عن الشمس</a:t>
            </a:r>
            <a:r>
              <a:rPr lang="en-US" dirty="0"/>
              <a:t> </a:t>
            </a:r>
            <a:r>
              <a:rPr lang="ar-SA" dirty="0"/>
              <a:t>ويمسكها الطالب ليشعر بحرارة الشمس</a:t>
            </a:r>
            <a:endParaRPr lang="en-US" dirty="0"/>
          </a:p>
        </p:txBody>
      </p:sp>
      <p:pic>
        <p:nvPicPr>
          <p:cNvPr id="4" name="Picture 3" descr="A picture containing indoor, table, object, cup&#10;&#10;Description automatically generated">
            <a:extLst>
              <a:ext uri="{FF2B5EF4-FFF2-40B4-BE49-F238E27FC236}">
                <a16:creationId xmlns:a16="http://schemas.microsoft.com/office/drawing/2014/main" id="{05CA27EA-390B-7743-B68C-4A9BAE3A1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9815" y="3340529"/>
            <a:ext cx="4989596" cy="3326397"/>
          </a:xfrm>
          <a:prstGeom prst="rect">
            <a:avLst/>
          </a:prstGeom>
        </p:spPr>
      </p:pic>
      <p:pic>
        <p:nvPicPr>
          <p:cNvPr id="13" name="Picture 12" descr="A picture containing drawing, table, hat&#10;&#10;Description automatically generated">
            <a:extLst>
              <a:ext uri="{FF2B5EF4-FFF2-40B4-BE49-F238E27FC236}">
                <a16:creationId xmlns:a16="http://schemas.microsoft.com/office/drawing/2014/main" id="{B3F02BCC-FB97-854A-ADE4-641E5AE46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7584756">
            <a:off x="5852032" y="3871531"/>
            <a:ext cx="1752600" cy="857337"/>
          </a:xfrm>
          <a:prstGeom prst="rect">
            <a:avLst/>
          </a:prstGeom>
        </p:spPr>
      </p:pic>
      <p:pic>
        <p:nvPicPr>
          <p:cNvPr id="14" name="Picture 13" descr="A picture containing drawing, table, hat&#10;&#10;Description automatically generated">
            <a:extLst>
              <a:ext uri="{FF2B5EF4-FFF2-40B4-BE49-F238E27FC236}">
                <a16:creationId xmlns:a16="http://schemas.microsoft.com/office/drawing/2014/main" id="{8B8B7B48-4B57-124F-8D4A-AF18EABC1D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741991" flipV="1">
            <a:off x="7373410" y="3830101"/>
            <a:ext cx="1897920" cy="89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15501" y="465180"/>
            <a:ext cx="5696012" cy="88084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ان يحضر المعلم مروحة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ويشغلها امام الطالب</a:t>
            </a:r>
            <a:r>
              <a:rPr lang="ar-AE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ليشعر الطالب بالرياح </a:t>
            </a:r>
          </a:p>
        </p:txBody>
      </p:sp>
      <p:pic>
        <p:nvPicPr>
          <p:cNvPr id="3" name="Picture 2" descr="A close up of a fan&#10;&#10;Description automatically generated">
            <a:extLst>
              <a:ext uri="{FF2B5EF4-FFF2-40B4-BE49-F238E27FC236}">
                <a16:creationId xmlns:a16="http://schemas.microsoft.com/office/drawing/2014/main" id="{19AE1FA3-A1B4-EE4E-A27F-D65F7E2D6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57329" y="1744237"/>
            <a:ext cx="3362544" cy="4794675"/>
          </a:xfrm>
          <a:prstGeom prst="rect">
            <a:avLst/>
          </a:prstGeom>
        </p:spPr>
      </p:pic>
      <p:pic>
        <p:nvPicPr>
          <p:cNvPr id="8" name="Picture 7" descr="A picture containing text, book, sitting, bear&#10;&#10;Description automatically generated">
            <a:extLst>
              <a:ext uri="{FF2B5EF4-FFF2-40B4-BE49-F238E27FC236}">
                <a16:creationId xmlns:a16="http://schemas.microsoft.com/office/drawing/2014/main" id="{1DAF8AD4-FA73-C14E-BBF3-7291D24EF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49643" y="2233347"/>
            <a:ext cx="3491446" cy="44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331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schemas.microsoft.com/office/2006/documentManagement/types"/>
    <ds:schemaRef ds:uri="c1803469-1359-4921-b8b2-4aa11e6de6e4"/>
    <ds:schemaRef ds:uri="http://schemas.microsoft.com/office/2006/metadata/properties"/>
    <ds:schemaRef ds:uri="http://purl.org/dc/elements/1.1/"/>
    <ds:schemaRef ds:uri="0860e916-1933-4f54-bf75-902e7a9d18bb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860e916-1933-4f54-bf75-902e7a9d18bb"/>
    <ds:schemaRef ds:uri="c1803469-1359-4921-b8b2-4aa11e6de6e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494</Words>
  <Application>Microsoft Office PowerPoint</Application>
  <PresentationFormat>Widescreen</PresentationFormat>
  <Paragraphs>114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Sakkal Majalla</vt:lpstr>
      <vt:lpstr>1_Office Theme</vt:lpstr>
      <vt:lpstr>يعبر عن حالة الطقس (627)</vt:lpstr>
      <vt:lpstr>PowerPoint Presentation</vt:lpstr>
      <vt:lpstr>PowerPoint Presentation</vt:lpstr>
      <vt:lpstr>ذهب احمد في رحلة إلى الحديقة مع اصدقائة وكان الطقس مشمسً، </vt:lpstr>
      <vt:lpstr>وحين وصولهم هبت الرياح بقوة</vt:lpstr>
      <vt:lpstr>وعندما قامو ليلعبوا هطل المطر</vt:lpstr>
      <vt:lpstr>وبسبب نزول المطر القوي برد الجو ثم جمعوا امتعتمهم، وفي طريق العودة تفاجئوا بسقوط الثلج.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أوراق عمل </vt:lpstr>
      <vt:lpstr>نشاط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يغرف الطعام بنفسة</dc:title>
  <dc:creator>beesho6733@gmail.com</dc:creator>
  <cp:lastModifiedBy>Salama Nasiib Hamad Al Ketbi</cp:lastModifiedBy>
  <cp:revision>58</cp:revision>
  <dcterms:created xsi:type="dcterms:W3CDTF">2020-11-24T13:38:07Z</dcterms:created>
  <dcterms:modified xsi:type="dcterms:W3CDTF">2021-02-15T18:09:35Z</dcterms:modified>
</cp:coreProperties>
</file>