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63" r:id="rId3"/>
    <p:sldId id="262" r:id="rId4"/>
    <p:sldId id="261" r:id="rId5"/>
    <p:sldId id="260" r:id="rId6"/>
    <p:sldId id="265" r:id="rId7"/>
    <p:sldId id="259" r:id="rId8"/>
    <p:sldId id="258" r:id="rId9"/>
    <p:sldId id="257" r:id="rId10"/>
    <p:sldId id="266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199E0-7DEC-4B06-AFAB-E9ED07E40D38}" v="1258" dt="2021-01-19T10:10:42.827"/>
    <p1510:client id="{61241684-7F6C-4A9E-8657-EE0342F40C77}" v="128" dt="2021-01-19T20:16:35.413"/>
    <p1510:client id="{A62BE52D-F7DB-40E3-A1CC-119455D16ECE}" v="869" dt="2021-01-19T10:08:40.529"/>
    <p1510:client id="{C6353E35-5F1A-436D-A422-6C77FBD94498}" v="23" dt="2021-01-19T16:36:43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6" d="100"/>
          <a:sy n="76" d="100"/>
        </p:scale>
        <p:origin x="-4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8139 4874 16383 0 0,'0'-9'0'0'0,"-5"-3"0"0"0,-1-4 0 0 0,1-3 0 0 0,-4 1 0 0 0,-1-1 0 0 0,3-1 0 0 0,1-3 0 0 0,2 1 0 0 0,2-4 0 0 0,1 0 0 0 0,1 1 0 0 0,0-2 0 0 0,1 0 0 0 0,-1 0 0 0 0,1 2 0 0 0,-1-2 0 0 0,0 1 0 0 0,0 0 0 0 0,5 0 0 0 0,1-1 0 0 0,-1 1 0 0 0,4 5 0 0 0,5 5 0 0 0,4 5 0 0 0,4 6 0 0 0,3 2 0 0 0,1 3 0 0 0,1 1 0 0 0,0 0 0 0 0,0 0 0 0 0,1 0 0 0 0,-1 0 0 0 0,-1-1 0 0 0,1 0 0 0 0,0 1 0 0 0,-1-1 0 0 0,1 0 0 0 0,-1 0 0 0 0,0-1 0 0 0,1 1 0 0 0,-1 0 0 0 0,1 0 0 0 0,-1 0 0 0 0,1 0 0 0 0,-1 0 0 0 0,1 0 0 0 0,-1 0 0 0 0,1 5 0 0 0,-1 1 0 0 0,0 0 0 0 0,1-2 0 0 0,-1-1 0 0 0,-4 4 0 0 0,-1 0 0 0 0,0-2 0 0 0,0 0 0 0 0,3-2 0 0 0,0-1 0 0 0,1-2 0 0 0,-3 5 0 0 0,-2 1 0 0 0,1 4 0 0 0,1 0 0 0 0,2-1 0 0 0,0-3 0 0 0,2-1 0 0 0,0-3 0 0 0,1-1 0 0 0,-1-1 0 0 0,1 0 0 0 0,0 0 0 0 0,-1-1 0 0 0,1 1 0 0 0,0-1 0 0 0,-1 1 0 0 0,0 0 0 0 0,1 0 0 0 0,-1 0 0 0 0,1 0 0 0 0,-1 0 0 0 0,1 0 0 0 0,-1 0 0 0 0,1 0 0 0 0,4 0 0 0 0,1 0 0 0 0,0 0 0 0 0,-1 5 0 0 0,-1 1 0 0 0,-2-1 0 0 0,0 0 0 0 0,-1-2 0 0 0,-1-1 0 0 0,1-1 0 0 0,-1 0 0 0 0,0-1 0 0 0,-4 3 0 0 0,-2 3 0 0 0,1-1 0 0 0,1 0 0 0 0,1-2 0 0 0,1-1 0 0 0,-3 3 0 0 0,-1 2 0 0 0,1-2 0 0 0,1 0 0 0 0,-3 2 0 0 0,0 1 0 0 0,0-1 0 0 0,3-2 0 0 0,1-2 0 0 0,2-1 0 0 0,1-2 0 0 0,0 1 0 0 0,1-2 0 0 0,-1 1 0 0 0,1 0 0 0 0,0-1 0 0 0,0 1 0 0 0,-1 0 0 0 0,1 0 0 0 0,-1 0 0 0 0,1 0 0 0 0,-5 4 0 0 0,-2 2 0 0 0,1 0 0 0 0,1-2 0 0 0,1-1 0 0 0,1-1 0 0 0,2-1 0 0 0,-5 4 0 0 0,0 1 0 0 0,0 0 0 0 0,1-2 0 0 0,1-1 0 0 0,2-1 0 0 0,0-1 0 0 0,1-1 0 0 0,1 0 0 0 0,0 0 0 0 0,-1 0 0 0 0,1-1 0 0 0,0 1 0 0 0,-1 0 0 0 0,1 0 0 0 0,-1 0 0 0 0,1 0 0 0 0,-1 0 0 0 0,1 0 0 0 0,4 0 0 0 0,1 0 0 0 0,0 0 0 0 0,-1 0 0 0 0,-1 0 0 0 0,-2 0 0 0 0,0 0 0 0 0,-1 0 0 0 0,-1 0 0 0 0,1 0 0 0 0,-1 0 0 0 0,0 0 0 0 0,0 0 0 0 0,1 0 0 0 0,-1 0 0 0 0,5 0 0 0 0,1 0 0 0 0,0 0 0 0 0,0 0 0 0 0,-3 0 0 0 0,0 0 0 0 0,-2 0 0 0 0,0 0 0 0 0,0 0 0 0 0,-1 0 0 0 0,0 0 0 0 0,0 0 0 0 0,1 0 0 0 0,-1 0 0 0 0,0 0 0 0 0,1 0 0 0 0,-1 0 0 0 0,1 0 0 0 0,-1 0 0 0 0,1 0 0 0 0,-1 0 0 0 0,0 0 0 0 0,1 0 0 0 0,-1 0 0 0 0,1 0 0 0 0,-1 0 0 0 0,1 0 0 0 0,-1 0 0 0 0,1 4 0 0 0,-1 7 0 0 0,1 1 0 0 0,-1-2 0 0 0,1-2 0 0 0,-1 2 0 0 0,0-2 0 0 0,1-1 0 0 0,-1-2 0 0 0,1-2 0 0 0,-1-1 0 0 0,1-2 0 0 0,-1 0 0 0 0,1 0 0 0 0,-1-1 0 0 0,1 1 0 0 0,-1 0 0 0 0,0-1 0 0 0,1 1 0 0 0,-1 0 0 0 0,1 0 0 0 0,-1 0 0 0 0,1 0 0 0 0,-1 0 0 0 0,1 0 0 0 0,-1 0 0 0 0,1 0 0 0 0,-1 0 0 0 0,1 0 0 0 0,-1 0 0 0 0,0 0 0 0 0,-4 0-16383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-2147483648-1224736768 16383 0 0,'0'0'-16383'0'0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24120 5135 16383 0 0,'-5'0'0'0'0,"-1"-4"0"0"0,-8-2 0 0 0,-12 0 0 0 0,-5 2 0 0 0,-7 0 0 0 0,-5 2 0 0 0,-1 1 0 0 0,4 1 0 0 0,3 0 0 0 0,4 0 0 0 0,3 0 0 0 0,-3 1 0 0 0,1-1 0 0 0,0 0 0 0 0,1 0 0 0 0,2 0 0 0 0,2 0 0 0 0,0 0 0 0 0,0 0 0 0 0,1 0 0 0 0,-1 0 0 0 0,1 0 0 0 0,0 0 0 0 0,0 0 0 0 0,-1 0 0 0 0,1 0 0 0 0,0 0 0 0 0,-1 0 0 0 0,1 0 0 0 0,-1 0 0 0 0,1 0 0 0 0,-1 0 0 0 0,1 0 0 0 0,-1 0 0 0 0,1 0 0 0 0,-1 0 0 0 0,1 0 0 0 0,-1 0 0 0 0,1 0 0 0 0,0 0 0 0 0,-1 0 0 0 0,1 0 0 0 0,-1 0 0 0 0,1 0 0 0 0,-1 0 0 0 0,1 0 0 0 0,-1 0 0 0 0,1 0 0 0 0,-1 0 0 0 0,1 0 0 0 0,0 0 0 0 0,-1 0 0 0 0,1 0 0 0 0,-1 0 0 0 0,1 0 0 0 0,-1 0 0 0 0,1 0 0 0 0,4-5 0 0 0,1 0 0 0 0,1 0 0 0 0,-2 0 0 0 0,-1 2 0 0 0,-2 1 0 0 0,0 1 0 0 0,-1 0 0 0 0,-1 1 0 0 0,1 1 0 0 0,-1-1 0 0 0,0 0 0 0 0,1 0 0 0 0,-1 0 0 0 0,0 0 0 0 0,1 1 0 0 0,-1-1 0 0 0,1 0 0 0 0,-1 0 0 0 0,1 0 0 0 0,0 0 0 0 0,-1 0 0 0 0,1 0 0 0 0,-1 0 0 0 0,1 0 0 0 0,-1 0 0 0 0,1 0 0 0 0,-1 0 0 0 0,1 0 0 0 0,-1 0 0 0 0,1 0 0 0 0,0 0 0 0 0,-1 0 0 0 0,1 0 0 0 0,-1 0 0 0 0,1 0 0 0 0,-1 0 0 0 0,1 0 0 0 0,-1 0 0 0 0,1 0 0 0 0,-1 0 0 0 0,1 0 0 0 0,0 0 0 0 0,-1 0 0 0 0,1 0 0 0 0,-1 0 0 0 0,1 0 0 0 0,-1 0 0 0 0,1 0 0 0 0,-1 0 0 0 0,1 0 0 0 0,-1 0 0 0 0,1 0 0 0 0,-1 0 0 0 0,1 0 0 0 0,0 0 0 0 0,-1 0 0 0 0,1 0 0 0 0,4-5 0 0 0,1-5 0 0 0,0-2 0 0 0,0 2 0 0 0,-3 2 0 0 0,4-2 0 0 0,1 1 0 0 0,-1 2 0 0 0,-2 3 0 0 0,3-4 0 0 0,0 0 0 0 0,4-2 0 0 0,-1-1 0 0 0,-1 2 0 0 0,1-1 0 0 0,0 0 0 0 0,-3 2 0 0 0,3-2 0 0 0,-2 2 0 0 0,-1 0 0 0 0,-2 3 0 0 0,-2 2 0 0 0,-2 1 0 0 0,-1 1 0 0 0,0 1 0 0 0,-1 1 0 0 0,0-1 0 0 0,5-4 0 0 0,1-2 0 0 0,0 1 0 0 0,-1 0 0 0 0,-1 2 0 0 0,-2 1 0 0 0,0 1 0 0 0,-1 1 0 0 0,-1 0 0 0 0,1 0 0 0 0,-1 0 0 0 0,0 0 0 0 0,1 1 0 0 0,-1-1 0 0 0,1 0 0 0 0,-1 0 0 0 0,1 0 0 0 0,-1 0 0 0 0,1 0 0 0 0,-1 0 0 0 0,1 0 0 0 0,-1 0 0 0 0,1 0 0 0 0,-1 0 0 0 0,1 0 0 0 0,0 0 0 0 0,-1 0 0 0 0,1 0 0 0 0,-1 0 0 0 0,1 0 0 0 0,-1 0 0 0 0,1 0 0 0 0,-1 0 0 0 0,1 0 0 0 0,-1 0 0 0 0,1 0 0 0 0,0 0 0 0 0,-1 0 0 0 0,1 0 0 0 0,-1 0 0 0 0,1 0 0 0 0,-1 0 0 0 0,1 0 0 0 0,-1 0 0 0 0,1 0 0 0 0,-1 0 0 0 0,1 0 0 0 0,-1 0 0 0 0,1 0 0 0 0,0 0 0 0 0,-1 0 0 0 0,-4 0 0 0 0,-1 0 0 0 0,0 0 0 0 0,0 0 0 0 0,-2 0 0 0 0,0 0 0 0 0,1 0 0 0 0,1 0 0 0 0,2 0 0 0 0,2 0 0 0 0,1 0 0 0 0,0 0 0 0 0,1 0 0 0 0,0 0 0 0 0,0 0 0 0 0,-1 0 0 0 0,1 0 0 0 0,0 0 0 0 0,0 0 0 0 0,-1 0 0 0 0,1 0 0 0 0,-2 0 0 0 0,2 0 0 0 0,-1 0 0 0 0,1 0 0 0 0,-1 0 0 0 0,1 0 0 0 0,-1 0 0 0 0,1 0 0 0 0,-1 0 0 0 0,1 0 0 0 0,0 0 0 0 0,-1 0 0 0 0,1 0 0 0 0,-1 0 0 0 0,1 0 0 0 0,-1 0 0 0 0,1 0 0 0 0,-1 0 0 0 0,1 0 0 0 0,-1 0 0 0 0,1 0 0 0 0,-1 0 0 0 0,1 0 0 0 0,0 0 0 0 0,-1 0 0 0 0,1 0 0 0 0,-1 0 0 0 0,1 0 0 0 0,-1 0 0 0 0,1 0 0 0 0,-5 0 0 0 0,-2 0 0 0 0,1 0 0 0 0,1 0 0 0 0,1 0 0 0 0,2 0 0 0 0,0 0 0 0 0,2 0 0 0 0,-1 0 0 0 0,1 0 0 0 0,0 0 0 0 0,-1 0 0 0 0,1 0 0 0 0,0 0 0 0 0,-1 0 0 0 0,1 0 0 0 0,0 0 0 0 0,-1 0 0 0 0,1 0 0 0 0,-1 0 0 0 0,1 0 0 0 0,-1 0 0 0 0,1 0 0 0 0,-1 0 0 0 0,1 0 0 0 0,-1 0 0 0 0,1 0 0 0 0,0 0 0 0 0,-1 0 0 0 0,1 0 0 0 0,-1 0 0 0 0,1 0 0 0 0,-1 0 0 0 0,1 0 0 0 0,-1 0 0 0 0,5 4 0 0 0,2 7 0 0 0,-1 5 0 0 0,4 4 0 0 0,0-1 0 0 0,-2-3 0 0 0,3-1 0 0 0,3 3 0 0 0,5 1 0 0 0,-1-2 0 0 0,-4-3 0 0 0,1-1 0 0 0,-3-1 0 0 0,-2-4 0 0 0,-4-2 0 0 0,-2-3 0 0 0,-2-2 0 0 0,-1-1 0 0 0,-1 0 0 0 0,0-1 0 0 0,0 1 0 0 0,0-1 0 0 0,0 1 0 0 0,0 0 0 0 0,5 4 0 0 0,2 2 0 0 0,-1 0 0 0 0,-1-2 0 0 0,-1-2 0 0 0,-2 1 0 0 0,0-2 0 0 0,-1-1 0 0 0,0 0 0 0 0,-1 0 0 0 0,0 0 0 0 0,0-1 0 0 0,1 6 0 0 0,-1 1 0 0 0,1-1 0 0 0,-1 0 0 0 0,1-2 0 0 0,-1 4 0 0 0,1 0 0 0 0,4 3 0 0 0,1 1 0 0 0,1-2 0 0 0,-2-3 0 0 0,-1-2 0 0 0,-2-2 0 0 0,0-1 0 0 0,-1-1 0 0 0,-1 0 0 0 0,1 0 0 0 0,-1-1 0 0 0,0 1 0 0 0,1 0 0 0 0,-1-1 0 0 0,0 1 0 0 0,1 0 0 0 0,-1 0 0 0 0,1 0 0 0 0,0 0 0 0 0,-1 0 0 0 0,1 0 0 0 0,-1 0 0 0 0,1 0 0 0 0,-1 0 0 0 0,1 0 0 0 0,-1 0 0 0 0,1 0 0 0 0,-1 0 0 0 0,1 0 0 0 0,0 0 0 0 0,-1 0 0 0 0,1 0 0 0 0,-1 0 0 0 0,1 0 0 0 0,-1 0 0 0 0,1 0 0 0 0,-1 0 0 0 0,1 0 0 0 0,-1 0 0 0 0,1 0 0 0 0,-1 0 0 0 0,1 0 0 0 0,0 0 0 0 0,-1 0 0 0 0,1 0 0 0 0,-1 0 0 0 0,1 0 0 0 0,-1 0 0 0 0,1 0 0 0 0,-1 0 0 0 0,1 0 0 0 0,-1 0 0 0 0,1 0 0 0 0,0 0 0 0 0,-1 0 0 0 0,1 0 0 0 0,-1 0 0 0 0,1 0 0 0 0,-1 0 0 0 0,1 0 0 0 0,-1 0 0 0 0,5 5 0 0 0,2 0 0 0 0,-1 1 0 0 0,4 3 0 0 0,0 0 0 0 0,-2-1 0 0 0,-2-3 0 0 0,-2-1 0 0 0,-1-2 0 0 0,-6-1 0 0 0,-2-1 0 0 0,-1 0 0 0 0,2-1 0 0 0,1 1 0 0 0,1 0 0 0 0,1-1 0 0 0,-4 1 0 0 0,0 0 0 0 0,4-4 0 0 0,4-2 0 0 0,0 0 0 0 0,0 1 0 0 0,4-2 0 0 0,2-1 0 0 0,-2 1 0 0 0,-1 3 0 0 0,-2 1 0 0 0,3-4 0 0 0,1 0 0 0 0,-2 2 0 0 0,-1 0 0 0 0,-1 2 0 0 0,-2 2 0 0 0,-1 0 0 0 0,0 1 0 0 0,-1 0 0 0 0,1 0 0 0 0,-1 0 0 0 0,0 0 0 0 0,1 1 0 0 0,-1-1 0 0 0,0 0 0 0 0,1 0 0 0 0,-1 0 0 0 0,1 0 0 0 0,0 0 0 0 0,-1 0 0 0 0,1 0 0 0 0,-1 0 0 0 0,1 0 0 0 0,-1 0 0 0 0,5 0-16383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24248 10964 16383 0 0,'-5'0'0'0'0,"-5"0"0"0"0,-6 0 0 0 0,-5 0 0 0 0,-3 0 0 0 0,-2 0 0 0 0,3-5 0 0 0,1-1 0 0 0,1 0 0 0 0,2-3 0 0 0,1 0 0 0 0,-1 1 0 0 0,-2 3 0 0 0,-2 1 0 0 0,-1 2 0 0 0,3-4 0 0 0,0 0 0 0 0,1 1 0 0 0,-3 1 0 0 0,0 1 0 0 0,-2 1 0 0 0,-1 1 0 0 0,0 1 0 0 0,0 0 0 0 0,-1 0 0 0 0,0 1 0 0 0,1-1 0 0 0,-1 0 0 0 0,0 0 0 0 0,1 0 0 0 0,-1 0 0 0 0,1 0 0 0 0,-1 0 0 0 0,1 0 0 0 0,0 0 0 0 0,-1 0 0 0 0,1 0 0 0 0,-1 0 0 0 0,1 0 0 0 0,-1 0 0 0 0,1 0 0 0 0,-1 0 0 0 0,1 0 0 0 0,-1 0 0 0 0,1 0 0 0 0,-1 0 0 0 0,1 0 0 0 0,0 0 0 0 0,-1 0 0 0 0,1 0 0 0 0,-1 0 0 0 0,1 0 0 0 0,-1 0 0 0 0,1 0 0 0 0,-1 0 0 0 0,-4 0 0 0 0,-1 0 0 0 0,4 5 0 0 0,3 1 0 0 0,1-1 0 0 0,0 0 0 0 0,5 3 0 0 0,0 0 0 0 0,-1-1 0 0 0,-1-2 0 0 0,-2 2 0 0 0,3 6 0 0 0,1-1 0 0 0,3 3 0 0 0,0-1 0 0 0,2 1 0 0 0,0-2 0 0 0,-3-2 0 0 0,-2-5 0 0 0,-3-3 0 0 0,-3-1 0 0 0,0-1 0 0 0,-2-1 0 0 0,0-1 0 0 0,0 0 0 0 0,0 1 0 0 0,0-1 0 0 0,1 1 0 0 0,-1 0 0 0 0,0 0 0 0 0,5-4 0 0 0,2-2 0 0 0,4-4 0 0 0,0 0 0 0 0,-2 1 0 0 0,-1 2 0 0 0,-4 3 0 0 0,-1 1 0 0 0,-1 7 0 0 0,-1 1 0 0 0,-1 1 0 0 0,5 4 0 0 0,1 0 0 0 0,0-2 0 0 0,-1-2 0 0 0,3 1 0 0 0,5 6 0 0 0,0-1 0 0 0,3 3 0 0 0,-2-1 0 0 0,-3-3 0 0 0,-3-4 0 0 0,2 2 0 0 0,-1-1 0 0 0,-2-2 0 0 0,2 3 0 0 0,1 0 0 0 0,-3-2 0 0 0,3 3 0 0 0,0-1 0 0 0,3 3 0 0 0,-2-1 0 0 0,3 3 0 0 0,4 3 0 0 0,3 3 0 0 0,2 3 0 0 0,2 0 0 0 0,6-1 0 0 0,7-6 0 0 0,2 0 0 0 0,-2 1 0 0 0,-3 2 0 0 0,-2 2 0 0 0,-3 3 0 0 0,-1 1 0 0 0,-6-3 0 0 0,-7-6 0 0 0,-5-6 0 0 0,-6-3 0 0 0,-2-5 0 0 0,-3-5 0 0 0,0-4 0 0 0,-1 0 0 0 0,0 2 0 0 0,5-4 0 0 0,2 0 0 0 0,-1 2 0 0 0,0-3 0 0 0,-1 1 0 0 0,3-3 0 0 0,0 0 0 0 0,5-1 0 0 0,-1 0 0 0 0,-2 4 0 0 0,-2 2 0 0 0,-2 7 0 0 0,2 9 0 0 0,1 2 0 0 0,2 4 0 0 0,1-1 0 0 0,-2-2 0 0 0,-2-4 0 0 0,-2-3 0 0 0,-3-2 0 0 0,0-2 0 0 0,-2-1 0 0 0,5-5 0 0 0,1-1 0 0 0,0-1 0 0 0,-1 2 0 0 0,-2 1 0 0 0,0 2 0 0 0,3-3 0 0 0,1-2 0 0 0,3-3 0 0 0,1-1 0 0 0,-1 3 0 0 0,1-3 0 0 0,0 1 0 0 0,-3 2 0 0 0,-1 2 0 0 0,-3 3 0 0 0,-2 1 0 0 0,-1 1 0 0 0,4 6 0 0 0,1 1 0 0 0,0 0 0 0 0,3 4 0 0 0,1 0 0 0 0,-2 2 0 0 0,-2 0 0 0 0,-2-3 0 0 0,-2-2 0 0 0,0-3 0 0 0,-1-2 0 0 0,-1-1 0 0 0,0-1 0 0 0,0 0 0 0 0,0-1 0 0 0,1 1 0 0 0,-1-1 0 0 0,1 1 0 0 0,-1 0 0 0 0,1 0 0 0 0,-1 0 0 0 0,1 0 0 0 0,-1 0 0 0 0,5-5 0 0 0,6-5 0 0 0,2-2 0 0 0,-3-3 0 0 0,-1 1 0 0 0,1-1 0 0 0,0 1 0 0 0,2-1 0 0 0,0-2 0 0 0,-3 1 0 0 0,-2 4 0 0 0,-3 3 0 0 0,-1 5 0 0 0,-2 1 0 0 0,0 3 0 0 0,3 4 0 0 0,2 2 0 0 0,4 5 0 0 0,1 0 0 0 0,3 3 0 0 0,-1-1 0 0 0,-3 2 0 0 0,2 3 0 0 0,-1-2 0 0 0,2 1 0 0 0,-1-3 0 0 0,-2-3 0 0 0,-3-3 0 0 0,-3-4 0 0 0,-2-2 0 0 0,0-2 0 0 0,-2 0 0 0 0,0-1 0 0 0,0 0 0 0 0,5 5 0 0 0,1 2 0 0 0,0-1 0 0 0,-1 0 0 0 0,-1 2 0 0 0,-2 1 0 0 0,4 4 0 0 0,1-1 0 0 0,-1 2 0 0 0,-1 0 0 0 0,-1-5 0 0 0,-2-1 0 0 0,4 2 0 0 0,1-1 0 0 0,4 3 0 0 0,0-1 0 0 0,2 3 0 0 0,0-1 0 0 0,-2-2 0 0 0,-4-3 0 0 0,-2-3 0 0 0,-2-2 0 0 0,-2-1 0 0 0,0-2 0 0 0,3 6 0 0 0,2 0 0 0 0,0 0 0 0 0,-1-1 0 0 0,-2-1 0 0 0,0-1 0 0 0,-2-1 0 0 0,0-1 0 0 0,0 1 0 0 0,-1-2 0 0 0,0 1 0 0 0,1 0 0 0 0,-1 0 0 0 0,0 0 0 0 0,1-1 0 0 0,-1 1 0 0 0,1-4 0 0 0,4-7 0 0 0,1 0 0 0 0,5-4 0 0 0,5-3 0 0 0,4-4 0 0 0,-1 3 0 0 0,0-1 0 0 0,3 0 0 0 0,-4 2 0 0 0,1 1 0 0 0,-3 2 0 0 0,-5 4 0 0 0,-3 4 0 0 0,-4 3 0 0 0,-1 2 0 0 0,-3 2 0 0 0,0 1 0 0 0,0-1 0 0 0,4-3 0 0 0,2-3 0 0 0,0-3 0 0 0,-1-2 0 0 0,3-2 0 0 0,0 1 0 0 0,4-3 0 0 0,4-3 0 0 0,0 2 0 0 0,1-1 0 0 0,-2 3 0 0 0,2-2 0 0 0,-3 4 0 0 0,1 6 0 0 0,3 10 0 0 0,-2 4 0 0 0,1 4 0 0 0,-2 2 0 0 0,0 2 0 0 0,-1-2 0 0 0,-4-3 0 0 0,-3-3 0 0 0,-2-4 0 0 0,1 3 0 0 0,1 0 0 0 0,-1-1 0 0 0,3 2 0 0 0,0 1 0 0 0,-1-2 0 0 0,-2-2 0 0 0,-2-2 0 0 0,-2-1 0 0 0,0-1 0 0 0,-2-1 0 0 0,1 0 0 0 0,-1-1 0 0 0,0 1 0 0 0,0 0 0 0 0,1 0 0 0 0,-1-1 0 0 0,0 1 0 0 0,1 0 0 0 0,-1 0 0 0 0,1 0 0 0 0,0 0 0 0 0,-1 0 0 0 0,1 0 0 0 0,-1 0 0 0 0,1 0 0 0 0,-1 0 0 0 0,1 0 0 0 0,-1 0 0 0 0,1 0 0 0 0,0 0 0 0 0,-1 0 0 0 0,1 0 0 0 0,-1 0 0 0 0,1 0 0 0 0,-1 0 0 0 0,1 0 0 0 0,-1 0 0 0 0,1 0 0 0 0,-1 0 0 0 0,1 0 0 0 0,-1 0 0 0 0,1 0 0 0 0,0 0 0 0 0,-1 0 0 0 0,1 0 0 0 0,-1 0 0 0 0,1 0 0 0 0,-1 0 0 0 0,1 0 0 0 0,-1 0 0 0 0,5 5 0 0 0,6 5 0 0 0,2 2 0 0 0,-2-2 0 0 0,-3-2 0 0 0,-2-3 0 0 0,-3-1 0 0 0,-1-3 0 0 0,-1 0 0 0 0,0-2 0 0 0,-1 1 0 0 0,0-1 0 0 0,0 1 0 0 0,0 0 0 0 0,1-1 0 0 0,-1 1 0 0 0,0 0 0 0 0,1 0 0 0 0,-1 0 0 0 0,1 0 0 0 0,0 0 0 0 0,-1 0 0 0 0,1 0 0 0 0,-1 0 0 0 0,1 0 0 0 0,-1 0 0 0 0,5-4 0 0 0,2-2 0 0 0,-1 0 0 0 0,4-3 0 0 0,4-5 0 0 0,0 0 0 0 0,3-1 0 0 0,-2 0 0 0 0,-4 4 0 0 0,-3 4 0 0 0,-3 2 0 0 0,3-1 0 0 0,-2-1 0 0 0,0 1 0 0 0,-2 2 0 0 0,0 2 0 0 0,2-4 0 0 0,6-5 0 0 0,0-1 0 0 0,3-3 0 0 0,-1 3 0 0 0,-3 1 0 0 0,2-1 0 0 0,3-3 0 0 0,3-4 0 0 0,3-2 0 0 0,-2-3 0 0 0,-4-2 0 0 0,-6 4 0 0 0,-3 6 0 0 0,-3 5 0 0 0,-3 4 0 0 0,0 5 0 0 0,-2 1 0 0 0,1 1 0 0 0,0 1 0 0 0,0 0 0 0 0,0 0 0 0 0,0 0 0 0 0,5-5 0 0 0,1-2 0 0 0,5-4 0 0 0,0 0 0 0 0,-1 1 0 0 0,-3 2 0 0 0,2-2 0 0 0,0 2 0 0 0,3-5 0 0 0,0 2 0 0 0,-3-4 0 0 0,2-2 0 0 0,0 0 0 0 0,1-1 0 0 0,0 3 0 0 0,2-2 0 0 0,-1 3 0 0 0,-3 3 0 0 0,-3 3 0 0 0,-2 3 0 0 0,-2 3 0 0 0,-2 0 0 0 0,-1 1 0 0 0,0 1 0 0 0,5 4 0 0 0,1 2 0 0 0,4 3 0 0 0,5 6 0 0 0,5 3 0 0 0,-1 0 0 0 0,-4-4 0 0 0,0-1 0 0 0,-2 3 0 0 0,2 3 0 0 0,-3-4 0 0 0,-3-2 0 0 0,-2-5 0 0 0,-3-3 0 0 0,3-8 0 0 0,0-3 0 0 0,3-6 0 0 0,1 0 0 0 0,-2 2 0 0 0,2-3 0 0 0,-1 1 0 0 0,-1 3 0 0 0,-3 2 0 0 0,2-2 0 0 0,1 0 0 0 0,2-3 0 0 0,0 1 0 0 0,-2-4 0 0 0,-2 2 0 0 0,-2 3 0 0 0,2-2 0 0 0,0 1 0 0 0,-1-3 0 0 0,4-3 0 0 0,-1 1 0 0 0,-1 4 0 0 0,-2 2 0 0 0,2-1 0 0 0,1 2 0 0 0,2-3 0 0 0,0 0 0 0 0,-1 4 0 0 0,-4 1 0 0 0,-1 2 0 0 0,-2 2 0 0 0,-2 1 0 0 0,0 1 0 0 0,-1 1 0 0 0,0-1 0 0 0,-4 1 0 0 0,-2-1 0 0 0,0 0 0 0 0,2 0 0 0 0,1 0 0 0 0,2 0 0 0 0,0 0 0 0 0,1 0 0 0 0,1 0 0 0 0,0 0 0 0 0,-1 0 0 0 0,1 0 0 0 0,4-4 0 0 0,2-2 0 0 0,4-4 0 0 0,0-1 0 0 0,-1-2 0 0 0,-3 0 0 0 0,-2 3 0 0 0,-2 3 0 0 0,-2 3 0 0 0,0 1 0 0 0,-1 2 0 0 0,5-3 0 0 0,1-2 0 0 0,0 1 0 0 0,-1 1 0 0 0,-2 1 0 0 0,0 2 0 0 0,-2 0 0 0 0,0 0 0 0 0,0 1 0 0 0,-1 1 0 0 0,1-1 0 0 0,-1 0 0 0 0,0 0 0 0 0,1 0 0 0 0,-1 0 0 0 0,1 1 0 0 0,4-1-16383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15018 5784 16383 0 0,'0'4'0'0'0,"0"7"0"0"0,0 5 0 0 0,0 5 0 0 0,0 3 0 0 0,0 2 0 0 0,0 1 0 0 0,0 1 0 0 0,0-1 0 0 0,0 1 0 0 0,0-1 0 0 0,0-1 0 0 0,0 0 0 0 0,0 1 0 0 0,5-5 0 0 0,1-2 0 0 0,-1 1 0 0 0,0 1 0 0 0,-2 1 0 0 0,-1 2 0 0 0,-1 0 0 0 0,0 1 0 0 0,-1 5 0 0 0,0 1 0 0 0,-1 1 0 0 0,1-2 0 0 0,0-1 0 0 0,0-1 0 0 0,-5-2 0 0 0,-1 0 0 0 0,-4 0 0 0 0,-5-2 0 0 0,-5-3 0 0 0,2-2 0 0 0,-1-4 0 0 0,3 0 0 0 0,3 1 0 0 0,1-2 0 0 0,-3-3 0 0 0,1 0 0 0 0,-1-1 0 0 0,2 1 0 0 0,-2 0 0 0 0,2 1 0 0 0,-1 3 0 0 0,-3-1 0 0 0,1 2 0 0 0,4 2 0 0 0,-1-2 0 0 0,2 0 0 0 0,3 3 0 0 0,-2-3 0 0 0,1 0 0 0 0,2 2 0 0 0,-3 2 0 0 0,1 3 0 0 0,2 0 0 0 0,2 2 0 0 0,2 1 0 0 0,1-1 0 0 0,1 0 0 0 0,1 1 0 0 0,1 0 0 0 0,-1-1 0 0 0,0 1 0 0 0,1 0 0 0 0,-5-1 0 0 0,-2 1 0 0 0,-4-5 0 0 0,-1-2 0 0 0,-2-4 0 0 0,-5 0 0 0 0,2 2 0 0 0,-1-3 0 0 0,-2 1 0 0 0,-3-2 0 0 0,-2-4 0 0 0,4 1 0 0 0,0-1 0 0 0,-1-2 0 0 0,-2 1 0 0 0,0 0 0 0 0,-2-2 0 0 0,4 3 0 0 0,0-1 0 0 0,1 2 0 0 0,-3 1 0 0 0,0-3 0 0 0,3 1 0 0 0,0 0 0 0 0,0-2 0 0 0,2 2 0 0 0,1 4 0 0 0,-2 4 0 0 0,-2-2 0 0 0,2 2 0 0 0,1-3 0 0 0,2 1 0 0 0,1-2 0 0 0,1 0 0 0 0,0-1 0 0 0,-3-3 0 0 0,2 0 0 0 0,-1 0 0 0 0,-3 2 0 0 0,-2-1 0 0 0,-7 2 0 0 0,-2-1 0 0 0,2 2 0 0 0,3-2 0 0 0,1-2 0 0 0,-1-3 0 0 0,1 1 0 0 0,-2 0 0 0 0,1-2 0 0 0,-1-1 0 0 0,0-2 0 0 0,4 3 0 0 0,0 0 0 0 0,1 0 0 0 0,-1-2 0 0 0,4 4 0 0 0,-1-1 0 0 0,-1 4 0 0 0,-1 0 0 0 0,-2-2 0 0 0,3 2 0 0 0,0-1 0 0 0,-1 2 0 0 0,-1 0 0 0 0,-1 1 0 0 0,3 4 0 0 0,0-1 0 0 0,-1-4 0 0 0,-1-3 0 0 0,-1 0 0 0 0,-2 4 0 0 0,0 0 0 0 0,-2 2 0 0 0,5 3 0 0 0,1-2 0 0 0,5 0 0 0 0,0-1 0 0 0,3 1 0 0 0,-1-3 0 0 0,-3 1 0 0 0,-2 3 0 0 0,-3-1 0 0 0,-3-4 0 0 0,0-4 0 0 0,-2-3 0 0 0,5 2 0 0 0,1 0 0 0 0,0-2 0 0 0,3 4 0 0 0,0-1 0 0 0,-1 4 0 0 0,3 3 0 0 0,4 5 0 0 0,-1-2 0 0 0,2 1 0 0 0,3 1 0 0 0,3 3 0 0 0,2 1 0 0 0,2 1 0 0 0,-4-4 0 0 0,-1 0 0 0 0,1 0 0 0 0,1 1 0 0 0,-3-3 0 0 0,-1 0 0 0 0,2 1 0 0 0,1 1 0 0 0,2 3 0 0 0,1-1 0 0 0,1 7 0 0 0,1 3 0 0 0,0-1 0 0 0,0-1 0 0 0,1-1 0 0 0,-1-1 0 0 0,-4-6 0 0 0,-7-6 0 0 0,-5-7 0 0 0,-5-4 0 0 0,-3-4 0 0 0,-2-2 0 0 0,-1-1 0 0 0,-1 0 0 0 0,1 0 0 0 0,-1 0 0 0 0,1 0 0 0 0,0 0 0 0 0,1 1 0 0 0,-1 0 0 0 0,1 0 0 0 0,-1 0 0 0 0,1 0 0 0 0,-1 0 0 0 0,1 0 0 0 0,-1 0 0 0 0,6 0-16383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12171 8324 16383 0 0,'0'9'0'0'0,"0"7"0"0"0,0 6 0 0 0,0 4 0 0 0,0 1 0 0 0,0 1 0 0 0,0 0 0 0 0,0 0 0 0 0,0 0 0 0 0,0-1 0 0 0,0 0 0 0 0,0 0 0 0 0,0-1 0 0 0,0 1 0 0 0,0-1 0 0 0,0 0 0 0 0,0 1 0 0 0,0-1 0 0 0,0 2 0 0 0,0-2 0 0 0,0 1 0 0 0,0-1 0 0 0,0 0 0 0 0,0 1 0 0 0,0-1 0 0 0,0 1 0 0 0,0-1 0 0 0,0 1 0 0 0,0-1 0 0 0,0 1 0 0 0,0-1 0 0 0,0 1 0 0 0,0-1 0 0 0,0 0 0 0 0,4 1 0 0 0,2-1 0 0 0,0 1 0 0 0,-2-1 0 0 0,-1 1 0 0 0,-1-1 0 0 0,-1 1 0 0 0,-1-1 0 0 0,0 1 0 0 0,0-1 0 0 0,0 1 0 0 0,0-1 0 0 0,0 0 0 0 0,-1 1 0 0 0,1-1 0 0 0,0 1 0 0 0,0-1 0 0 0,0 1 0 0 0,0 0 0 0 0,0 0 0 0 0,0-1 0 0 0,0 1 0 0 0,0-1 0 0 0,0 0 0 0 0,0 1 0 0 0,0-1 0 0 0,0 1 0 0 0,0-1 0 0 0,0 1 0 0 0,0-1 0 0 0,0 1 0 0 0,0-1 0 0 0,0 1 0 0 0,0-1 0 0 0,0 1 0 0 0,0-1 0 0 0,0 0 0 0 0,0 1 0 0 0,0-1 0 0 0,0 1 0 0 0,0-1 0 0 0,0 1 0 0 0,0-1 0 0 0,0 1 0 0 0,0-1 0 0 0,0 1 0 0 0,0-1 0 0 0,0 0 0 0 0,0 1 0 0 0,0-1 0 0 0,0 1 0 0 0,0-1 0 0 0,0 1 0 0 0,0 0 0 0 0,0 0 0 0 0,0-1 0 0 0,0 1 0 0 0,0-1 0 0 0,0 1 0 0 0,0-1 0 0 0,0 0 0 0 0,0 1 0 0 0,0-1 0 0 0,0 1 0 0 0,0 4 0 0 0,0 1 0 0 0,0 0 0 0 0,0-1 0 0 0,0-1 0 0 0,0-1 0 0 0,0-2 0 0 0,0 0 0 0 0,0 0 0 0 0,0-1 0 0 0,0 5 0 0 0,0 1 0 0 0,0 0 0 0 0,0-1 0 0 0,0-2 0 0 0,0 0 0 0 0,0-2 0 0 0,0 0 0 0 0,0 0 0 0 0,0-1 0 0 0,0 0 0 0 0,0 1 0 0 0,0 0 0 0 0,0-1 0 0 0,0 0 0 0 0,0 1 0 0 0,0-1 0 0 0,5-4 0 0 0,1-2 0 0 0,-1 1 0 0 0,5-3 0 0 0,-2-1 0 0 0,0 2 0 0 0,2-3 0 0 0,-1 1 0 0 0,-2 1 0 0 0,-1 3 0 0 0,-3 2 0 0 0,-1 2 0 0 0,-1 1 0 0 0,-1 0 0 0 0,-1-4-16383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12277 11144 16383 0 0,'4'0'0'0'0,"7"4"0"0"0,5 2 0 0 0,0 4 0 0 0,2 1 0 0 0,3-2 0 0 0,1-4 0 0 0,-2 4 0 0 0,0 0 0 0 0,0-2 0 0 0,2-3 0 0 0,2 4 0 0 0,1-1 0 0 0,-4 3 0 0 0,-1 1 0 0 0,1-2 0 0 0,1-3 0 0 0,2-2 0 0 0,5-2 0 0 0,3-1 0 0 0,0-1 0 0 0,-1 0 0 0 0,-1-1 0 0 0,-2 1 0 0 0,0-1 0 0 0,-1 1 0 0 0,0 0 0 0 0,-1 0 0 0 0,0 0 0 0 0,1 0 0 0 0,-1 0 0 0 0,0 0 0 0 0,1 0 0 0 0,-1 0 0 0 0,0 0 0 0 0,1 0 0 0 0,-1 0 0 0 0,1 0 0 0 0,-1 0 0 0 0,1 0 0 0 0,-5-5 0 0 0,-2-1 0 0 0,1 1 0 0 0,1 0 0 0 0,1 2 0 0 0,1 1 0 0 0,2 1 0 0 0,0 0 0 0 0,0 1 0 0 0,1 0 0 0 0,0 1 0 0 0,-1-1 0 0 0,1-4 0 0 0,0-2 0 0 0,-1 1 0 0 0,1 1 0 0 0,-1 0 0 0 0,1 2 0 0 0,-1 1 0 0 0,0 1 0 0 0,1 0 0 0 0,-1 0 0 0 0,1 0 0 0 0,-1 1 0 0 0,1-1 0 0 0,-1 0 0 0 0,1 0 0 0 0,-1 0 0 0 0,1 0 0 0 0,-1 0 0 0 0,0 0 0 0 0,1 0 0 0 0,-1 0 0 0 0,1 0 0 0 0,-1 0 0 0 0,1 0 0 0 0,-1 0 0 0 0,-4-5 0 0 0,-1-1 0 0 0,-1 1 0 0 0,2 0 0 0 0,1 2 0 0 0,2 1 0 0 0,0 1 0 0 0,1 0 0 0 0,1 1 0 0 0,-1 1 0 0 0,1-1 0 0 0,0 0 0 0 0,-1 0 0 0 0,1 0 0 0 0,0 0 0 0 0,-1 1 0 0 0,1-1 0 0 0,-1 0 0 0 0,1 0 0 0 0,-1 0 0 0 0,0 0 0 0 0,1 0 0 0 0,-1 0 0 0 0,1 0 0 0 0,-5-5 0 0 0,-2-1 0 0 0,1-3 0 0 0,1-2 0 0 0,1 2 0 0 0,1 3 0 0 0,-3-3 0 0 0,-1 1 0 0 0,1 2 0 0 0,1 1 0 0 0,2 2 0 0 0,0 1 0 0 0,2 1 0 0 0,0 1 0 0 0,1 1 0 0 0,4 4 0 0 0,1 5 0 0 0,1 1 0 0 0,-2 0 0 0 0,-6 1 0 0 0,-2 0 0 0 0,-1-4 0 0 0,0-2 0 0 0,1-3 0 0 0,2-1 0 0 0,0-1 0 0 0,1-1 0 0 0,0-1 0 0 0,0 1 0 0 0,1-1 0 0 0,0 1 0 0 0,-1 0 0 0 0,1 0 0 0 0,0-1 0 0 0,0 1 0 0 0,-1 0 0 0 0,1 0 0 0 0,4 0 0 0 0,1 0 0 0 0,5 0 0 0 0,0 1 0 0 0,-2-1 0 0 0,-2 0 0 0 0,-2 0 0 0 0,-2 0 0 0 0,-1 0 0 0 0,-6-5 0 0 0,-2-1 0 0 0,0 1 0 0 0,2 1 0 0 0,1 0 0 0 0,1 2 0 0 0,1 1 0 0 0,1 1 0 0 0,0 0 0 0 0,1 0 0 0 0,0 0 0 0 0,-1 1 0 0 0,1-1 0 0 0,0 0 0 0 0,-1 0 0 0 0,1 0 0 0 0,-1 0 0 0 0,1 0 0 0 0,-1 0 0 0 0,1 0 0 0 0,-1 0 0 0 0,0 0 0 0 0,5 0 0 0 0,2 0 0 0 0,-1 0 0 0 0,-1 0 0 0 0,-1 0 0 0 0,-2 0 0 0 0,0 0 0 0 0,-1 0 0 0 0,-1 0 0 0 0,0 0 0 0 0,1 0 0 0 0,-1 0 0 0 0,0 0 0 0 0,0 0 0 0 0,1 0 0 0 0,-1 0 0 0 0,1 0 0 0 0,-1 0 0 0 0,1 0 0 0 0,-1 0 0 0 0,1 0 0 0 0,-1 0 0 0 0,0 0 0 0 0,1 0 0 0 0,4 0 0 0 0,1 0 0 0 0,0 0 0 0 0,0 0 0 0 0,-3 0 0 0 0,0 0 0 0 0,-2 0 0 0 0,0 0 0 0 0,0 0 0 0 0,-1 0 0 0 0,0 0 0 0 0,0 0 0 0 0,1 0 0 0 0,-1 0 0 0 0,0 0 0 0 0,1 0 0 0 0,-1 0 0 0 0,1 0 0 0 0,-1 0 0 0 0,1 0 0 0 0,-1 0 0 0 0,0 0 0 0 0,-4-4 0 0 0,-1-2 0 0 0,0 0 0 0 0,1 1 0 0 0,1 2 0 0 0,1 1 0 0 0,2 1 0 0 0,0 0 0 0 0,0 1 0 0 0,1 1 0 0 0,-1-1 0 0 0,1 0 0 0 0,0 0 0 0 0,-1 0 0 0 0,1 1 0 0 0,-1-1 0 0 0,1 0 0 0 0,-1 0 0 0 0,1 0 0 0 0,-1 0 0 0 0,1 0 0 0 0,-1 0 0 0 0,1 0 0 0 0,-1 0 0 0 0,0 0 0 0 0,1 0 0 0 0,-1 0 0 0 0,1 0 0 0 0,-1 0 0 0 0,1 0 0 0 0,-1 0 0 0 0,1 0 0 0 0,-1 0 0 0 0,1 0 0 0 0,-1 0 0 0 0,1 0 0 0 0,-1 0 0 0 0,0 0 0 0 0,1 0 0 0 0,-1 0 0 0 0,1 0 0 0 0,-1 0 0 0 0,1 0 0 0 0,-1 0 0 0 0,1 0 0 0 0,-1 0 0 0 0,1 0 0 0 0,-1 4 0 0 0,0 2 0 0 0,1 0 0 0 0,-1-2 0 0 0,1 0 0 0 0,-5 2 0 0 0,-2 1 0 0 0,1-2 0 0 0,1 0 0 0 0,1-2 0 0 0,2 3 0 0 0,0 1 0 0 0,5-1 0 0 0,3-1 0 0 0,-1-2 0 0 0,4-2 0 0 0,0 0 0 0 0,3-1 0 0 0,-1 0 0 0 0,-2 0 0 0 0,-3 0 0 0 0,-2-1 0 0 0,-2 1 0 0 0,-2 0 0 0 0,-1 0 0 0 0,0 0 0 0 0,0 0 0 0 0,0 0 0 0 0,0 0 0 0 0,0 0 0 0 0,1 0 0 0 0,4 0 0 0 0,1 0 0 0 0,0 0 0 0 0,-1 0 0 0 0,-1 0 0 0 0,-2 0 0 0 0,0 0 0 0 0,-1 0 0 0 0,-1 0 0 0 0,1 0 0 0 0,-1 0 0 0 0,0 0 0 0 0,0 0 0 0 0,1 0 0 0 0,-1 0 0 0 0,0 0 0 0 0,1 0 0 0 0,-1 0 0 0 0,1 0 0 0 0,-1 0 0 0 0,1 0 0 0 0,-1 0 0 0 0,1 0 0 0 0,-1 0 0 0 0,1 0 0 0 0,-1 0 0 0 0,1 0 0 0 0,-1 0 0 0 0,0 0 0 0 0,-4 4 0 0 0,-1 2 0 0 0,0-1 0 0 0,0 0 0 0 0,3-2 0 0 0,0-1 0 0 0,6-1 0 0 0,2 0 0 0 0,0-1 0 0 0,-5 4 0 0 0,-3 2 0 0 0,-1-1 0 0 0,0-1 0 0 0,1 0 0 0 0,0-2 0 0 0,2-1 0 0 0,-1-1 0 0 0,2 0 0 0 0,-1 0 0 0 0,1 0 0 0 0,-1-1 0 0 0,1 1 0 0 0,-1 0 0 0 0,1 0 0 0 0,-1 0 0 0 0,1 0 0 0 0,-1 0 0 0 0,1 0 0 0 0,-1 0 0 0 0,1 0 0 0 0,-1 0 0 0 0,1 0 0 0 0,-1 0 0 0 0,-4 4 0 0 0,-1 1 0 0 0,-1 1 0 0 0,2-1 0 0 0,1-2 0 0 0,6-1 0 0 0,3-1 0 0 0,-1-1 0 0 0,5-4 0 0 0,0-7 0 0 0,3 0 0 0 0,4 1 0 0 0,-1 2 0 0 0,-3 2 0 0 0,-4 3 0 0 0,-8-3 0 0 0,-3 0 0 0 0,-2 1 0 0 0,0 1 0 0 0,0 1 0 0 0,-3-3 0 0 0,5-1 0 0 0,1 2 0 0 0,7-4 0 0 0,3 0 0 0 0,-2 2 0 0 0,0 2 0 0 0,-3 1 0 0 0,-1 2 0 0 0,-1 1 0 0 0,-1 1 0 0 0,0 0 0 0 0,-1 1 0 0 0,0-1 0 0 0,0 1 0 0 0,0-1 0 0 0,1 0 0 0 0,-1 0 0 0 0,0 0 0 0 0,1 0 0 0 0,-1 0 0 0 0,1 0 0 0 0,-1 0 0 0 0,1 0 0 0 0,-1 0 0 0 0,1 0 0 0 0,-1 0 0 0 0,0 0 0 0 0,1 0 0 0 0,-1 0 0 0 0,1 0 0 0 0,-1 0 0 0 0,1 0 0 0 0,-1 0 0 0 0,1 0 0 0 0,-1 0 0 0 0,1 0 0 0 0,-1 0 0 0 0,1 0 0 0 0,-1 0 0 0 0,0 0 0 0 0,1 0 0 0 0,-1 0 0 0 0,1 0 0 0 0,-1 0 0 0 0,1 0 0 0 0,-1 0 0 0 0,1 0 0 0 0,-1 0 0 0 0,1 0 0 0 0,-1 0 0 0 0,0 0 0 0 0,1 0 0 0 0,-1 0 0 0 0,5 0 0 0 0,2 0 0 0 0,-1 0 0 0 0,-1 0 0 0 0,-1 0 0 0 0,3 0 0 0 0,0 0 0 0 0,0 0 0 0 0,-2 0 0 0 0,-2 0 0 0 0,0 0 0 0 0,-2 0 0 0 0,0 0 0 0 0,-1 0 0 0 0,0 0 0 0 0,0 0 0 0 0,1 0 0 0 0,-1 0 0 0 0,0 0 0 0 0,0 0 0 0 0,1 0 0 0 0,-1 0 0 0 0,1 0 0 0 0,-1 0 0 0 0,1 0 0 0 0,-1 0 0 0 0,1 0 0 0 0,-1 0 0 0 0,1 0 0 0 0,-1 0 0 0 0,1 0 0 0 0,-1 0 0 0 0,0 0 0 0 0,1 0 0 0 0,-1 0 0 0 0,1 0 0 0 0,-1 0 0 0 0,1 0 0 0 0,-1 0 0 0 0,1 0 0 0 0,-1 0 0 0 0,1 0 0 0 0,-1 0 0 0 0,5 0 0 0 0,1 0 0 0 0,1 0 0 0 0,-2 0 0 0 0,-2 0 0 0 0,0 0 0 0 0,3 0 0 0 0,1 0 0 0 0,-1 0 0 0 0,-1 0 0 0 0,-2 0 0 0 0,0 0 0 0 0,-2 0 0 0 0,0 0 0 0 0,-1 0 0 0 0,0 0 0 0 0,0 0 0 0 0,1 0 0 0 0,-1 0 0 0 0,0 0 0 0 0,1 0 0 0 0,-1 0 0 0 0,0 0 0 0 0,1 0 0 0 0,-1 0 0 0 0,1 0 0 0 0,-1 0 0 0 0,1 0 0 0 0,-5 0-16383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23083 11819 16383 0 0,'0'-5'0'0'0,"0"-5"0"0"0,0-6 0 0 0,0-5 0 0 0,0-3 0 0 0,0-2 0 0 0,0-1 0 0 0,0-1 0 0 0,0 0 0 0 0,0 1 0 0 0,0 0 0 0 0,0 0 0 0 0,0 0 0 0 0,0 1 0 0 0,0-1 0 0 0,4 5 0 0 0,2 2 0 0 0,0-1 0 0 0,-2-1 0 0 0,0-1 0 0 0,-2-1 0 0 0,-1-2 0 0 0,-1 0 0 0 0,0 1 0 0 0,0-2 0 0 0,0 0 0 0 0,0 1 0 0 0,-1-1 0 0 0,1 0 0 0 0,0 1 0 0 0,0-1 0 0 0,0 1 0 0 0,0-1 0 0 0,0 1 0 0 0,0 0 0 0 0,5 4 0 0 0,1 1 0 0 0,-1 0 0 0 0,0 0 0 0 0,-2-3 0 0 0,-1 0 0 0 0,-1-1 0 0 0,0-2 0 0 0,-1 1 0 0 0,0-1 0 0 0,-1 1 0 0 0,1-1 0 0 0,0 0 0 0 0,0 1 0 0 0,0-1 0 0 0,0 1 0 0 0,0-1 0 0 0,0 1 0 0 0,0-1 0 0 0,0 1 0 0 0,0-1 0 0 0,0 1 0 0 0,4 4 0 0 0,2 2 0 0 0,0-1 0 0 0,-2-1 0 0 0,0-1 0 0 0,-2-2 0 0 0,-1 0 0 0 0,-1-1 0 0 0,0-1 0 0 0,0 1 0 0 0,0 0 0 0 0,-1-1 0 0 0,1 1 0 0 0,0-1 0 0 0,0 1 0 0 0,0-1 0 0 0,0 1 0 0 0,0-1 0 0 0,0 1 0 0 0,0-1 0 0 0,0 1 0 0 0,0-1 0 0 0,0 1 0 0 0,0-1 0 0 0,0 1 0 0 0,0-1 0 0 0,0 1 0 0 0,0 0 0 0 0,0-1 0 0 0,0 1 0 0 0,0-1 0 0 0,0 1 0 0 0,0-1 0 0 0,-4 5 0 0 0,-2 2 0 0 0,0-1 0 0 0,1-1 0 0 0,2-1 0 0 0,1-1 0 0 0,1-2 0 0 0,0 0 0 0 0,1 0 0 0 0,1-1 0 0 0,-1 0 0 0 0,0 1 0 0 0,0-1 0 0 0,0 0 0 0 0,1 1 0 0 0,-1-1 0 0 0,-5 1 0 0 0,-1-1 0 0 0,0 1 0 0 0,2 0 0 0 0,1 0 0 0 0,0 0 0 0 0,2-1 0 0 0,1 1 0 0 0,0-1 0 0 0,0 1 0 0 0,0-1 0 0 0,1 1 0 0 0,-1-1 0 0 0,0 1 0 0 0,0 0 0 0 0,0-1 0 0 0,-4 5 0 0 0,-2 2 0 0 0,0-1 0 0 0,1-1 0 0 0,-2 3 0 0 0,-1 1 0 0 0,-4-2 0 0 0,1-1 0 0 0,-2 2 0 0 0,-4 5 0 0 0,-3 5 0 0 0,-3 3 0 0 0,-2 3 0 0 0,-2 3 0 0 0,-4 0 0 0 0,-2 1 0 0 0,4-5 0 0 0,3-1 0 0 0,2 0 0 0 0,-1 1 0 0 0,1 1 0 0 0,-1 1 0 0 0,0 1 0 0 0,-1 1 0 0 0,0-1 0 0 0,-1 2 0 0 0,1-1 0 0 0,-1 0 0 0 0,1 0 0 0 0,4 0-16383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22783 9172 16383 0 0,'-4'0'0'0'0,"-7"0"0"0"0,0-5 0 0 0,-4-1 0 0 0,-4-4 0 0 0,-2-5 0 0 0,2-4 0 0 0,-1-4 0 0 0,-1 2 0 0 0,3 1 0 0 0,0-2 0 0 0,4-1 0 0 0,-2 4 0 0 0,3 0 0 0 0,-1 3 0 0 0,2 0 0 0 0,-2 3 0 0 0,2-1 0 0 0,-1 2 0 0 0,1-2 0 0 0,3-2 0 0 0,-2 0 0 0 0,1 0 0 0 0,2-3 0 0 0,3-2 0 0 0,2-2 0 0 0,2-2 0 0 0,0-1 0 0 0,-3 4 0 0 0,-2 1 0 0 0,-3 4 0 0 0,-2 1 0 0 0,3-2 0 0 0,1-2 0 0 0,-1 2 0 0 0,-1 0 0 0 0,2-2 0 0 0,3-1 0 0 0,1-3 0 0 0,1-1 0 0 0,-3 4 0 0 0,-1 1 0 0 0,0-1 0 0 0,2-2 0 0 0,-3 4 0 0 0,-5 5 0 0 0,-1 0 0 0 0,2-2 0 0 0,4-3 0 0 0,-3 2 0 0 0,1-1 0 0 0,2-1 0 0 0,-2 2 0 0 0,0-1 0 0 0,2-1 0 0 0,-3-2 0 0 0,1-3 0 0 0,-3 4 0 0 0,1 0 0 0 0,2 0 0 0 0,-2 2 0 0 0,1 0 0 0 0,2-1 0 0 0,-2 3 0 0 0,1-1 0 0 0,2-2 0 0 0,1-2 0 0 0,-1 2 0 0 0,-1 0 0 0 0,-3 4 0 0 0,1-1 0 0 0,1-2 0 0 0,3-2 0 0 0,-3 2 0 0 0,1 0 0 0 0,-3 2 0 0 0,1 0 0 0 0,1-1 0 0 0,3-4 0 0 0,-3 3 0 0 0,-3 0 0 0 0,-1-2 0 0 0,3-2 0 0 0,-2-1 0 0 0,2-2 0 0 0,-3-1 0 0 0,1-1 0 0 0,3 1 0 0 0,-1 3 0 0 0,-5 3 0 0 0,2-1 0 0 0,2-2 0 0 0,3 0 0 0 0,-1 3 0 0 0,0 1 0 0 0,2-2 0 0 0,-2 4 0 0 0,0 0 0 0 0,2-2 0 0 0,2-2 0 0 0,-2 2 0 0 0,-1 1 0 0 0,-3-2 0 0 0,0-2 0 0 0,3-1 0 0 0,-3 2 0 0 0,1 1 0 0 0,2 0 0 0 0,-2 2 0 0 0,1 1 0 0 0,1-2 0 0 0,-1 2 0 0 0,-1 0 0 0 0,3-2 0 0 0,-3 3 0 0 0,-3-1 0 0 0,-5-2 0 0 0,1-3 0 0 0,-1 4 0 0 0,2-1 0 0 0,4-1 0 0 0,0 3 0 0 0,2-1 0 0 0,-3 3 0 0 0,2 0 0 0 0,-2-2 0 0 0,1-3 0 0 0,3-3 0 0 0,-2 4 0 0 0,1-1 0 0 0,-2-1 0 0 0,-3 3 0 0 0,0 1 0 0 0,3-3 0 0 0,0 4 0 0 0,-4-1 0 0 0,2-3 0 0 0,-2 3 0 0 0,-2 5 0 0 0,1-1 0 0 0,4-3 0 0 0,0 2 0 0 0,2-1 0 0 0,-2-3 0 0 0,-3-3 0 0 0,-3 2 0 0 0,1 1 0 0 0,5-3 0 0 0,-2 4 0 0 0,4-1 0 0 0,2-6 0 0 0,-1 2 0 0 0,1-1 0 0 0,2-1 0 0 0,2 0 0 0 0,2-1 0 0 0,1-1 0 0 0,2 0 0 0 0,0-1 0 0 0,0 1 0 0 0,1-1 0 0 0,-1 0 0 0 0,1 1 0 0 0,-1-1 0 0 0,0 1 0 0 0,0-1 0 0 0,0 1 0 0 0,0-1 0 0 0,0 1 0 0 0,0-1 0 0 0,0 1 0 0 0,0 0 0 0 0,0-1 0 0 0,0 5-16383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22718 5771 16383 0 0,'-5'0'0'0'0,"-5"0"0"0"0,-7 0 0 0 0,-3 0 0 0 0,-4 0 0 0 0,-3 0 0 0 0,0 0 0 0 0,0 0 0 0 0,-5 0 0 0 0,-2 0 0 0 0,1 0 0 0 0,2 0 0 0 0,1 0 0 0 0,1 0 0 0 0,2 0 0 0 0,0 0 0 0 0,0 0 0 0 0,1 0 0 0 0,0 0 0 0 0,0 0 0 0 0,0 0 0 0 0,-1 0 0 0 0,1 0 0 0 0,-1 0 0 0 0,1 0 0 0 0,0 0 0 0 0,-1 0 0 0 0,1 0 0 0 0,-1 0 0 0 0,1 0 0 0 0,-1 0 0 0 0,1 0 0 0 0,-1 0 0 0 0,1 0 0 0 0,-1 0 0 0 0,5-4 0 0 0,2-2 0 0 0,-1 1 0 0 0,-1 1 0 0 0,-1 0 0 0 0,3-2 0 0 0,1-1 0 0 0,-1 2 0 0 0,-2 0 0 0 0,-2 2 0 0 0,0 1 0 0 0,-2 1 0 0 0,0 1 0 0 0,-1 0 0 0 0,0 1 0 0 0,1-1 0 0 0,-1 0 0 0 0,0 0 0 0 0,1 1 0 0 0,-1-1 0 0 0,1 0 0 0 0,-1 0 0 0 0,1 0 0 0 0,-1 0 0 0 0,1 0 0 0 0,-1 0 0 0 0,1 0 0 0 0,-1 0 0 0 0,1 0 0 0 0,0 0 0 0 0,-1 0 0 0 0,1 0 0 0 0,-1 0 0 0 0,1 0 0 0 0,-1 0 0 0 0,1 0 0 0 0,-1 0 0 0 0,1 0 0 0 0,-1 0 0 0 0,1 0 0 0 0,0 0 0 0 0,-1 0 0 0 0,1 0 0 0 0,-1 0 0 0 0,1 0 0 0 0,-1 0 0 0 0,1 0 0 0 0,-1 0 0 0 0,1 0 0 0 0,-1 0 0 0 0,1 0 0 0 0,-5 0 0 0 0,-1 0 0 0 0,-1 0 0 0 0,2 0 0 0 0,2 0 0 0 0,0 0 0 0 0,2 0 0 0 0,0 0 0 0 0,0 0 0 0 0,1 0 0 0 0,0 0 0 0 0,0 4 0 0 0,-1 2 0 0 0,1-1 0 0 0,0-1 0 0 0,-1 0 0 0 0,1-2 0 0 0,-1-1 0 0 0,5 4 0 0 0,2 1 0 0 0,-1-2 0 0 0,-1 5 0 0 0,-1 0 0 0 0,-1-2 0 0 0,-2-2 0 0 0,0-1 0 0 0,0-2 0 0 0,-1-1 0 0 0,0 3 0 0 0,1 2 0 0 0,-1-2 0 0 0,0 1 0 0 0,1-3 0 0 0,-1 0 0 0 0,1-1 0 0 0,-1 0 0 0 0,1-2 0 0 0,-1 1 0 0 0,1 0 0 0 0,0 0 0 0 0,4-5 0 0 0,1-1 0 0 0,0 1 0 0 0,0 1 0 0 0,-3 0 0 0 0,0 2 0 0 0,-1 1 0 0 0,-1 1 0 0 0,4-5 0 0 0,1-1 0 0 0,0 2 0 0 0,-1 0 0 0 0,-2 1 0 0 0,0 1 0 0 0,-2 1 0 0 0,0 0 0 0 0,0 1 0 0 0,-1 1 0 0 0,0-1 0 0 0,1 0 0 0 0,-1 0 0 0 0,1 0 0 0 0,-1 0 0 0 0,-4 1 0 0 0,-1-1 0 0 0,-1 0 0 0 0,2 0 0 0 0,2 0 0 0 0,0 0 0 0 0,2-5 0 0 0,0-1 0 0 0,0 1 0 0 0,1 1 0 0 0,0 0 0 0 0,0 2 0 0 0,-2 1 0 0 0,6-4 0 0 0,2-1 0 0 0,-1 2 0 0 0,0 0 0 0 0,-3 1 0 0 0,0 1 0 0 0,-1 1 0 0 0,-1 0 0 0 0,-1 1 0 0 0,0 1 0 0 0,1-1 0 0 0,-1 0 0 0 0,0 0 0 0 0,1 0 0 0 0,-1 1 0 0 0,1-1 0 0 0,-1 0 0 0 0,1 0 0 0 0,-1 0 0 0 0,1 0 0 0 0,-1 0 0 0 0,1 0 0 0 0,-1 0 0 0 0,1 0 0 0 0,0 0 0 0 0,-1 0 0 0 0,1 0 0 0 0,-1 0 0 0 0,1 0 0 0 0,-1 0 0 0 0,1 0 0 0 0,-1 0 0 0 0,1 0 0 0 0,-1 0 0 0 0,1 0 0 0 0,0 0 0 0 0,-1 4 0 0 0,1 2 0 0 0,-1-1 0 0 0,1-1 0 0 0,-1 0 0 0 0,1-2 0 0 0,4 3 0 0 0,1 2 0 0 0,1-3 0 0 0,-2 1 0 0 0,-1-2 0 0 0,-2-1 0 0 0,0-2 0 0 0,-1 1 0 0 0,-1-1 0 0 0,1-1 0 0 0,-1 1 0 0 0,0 0 0 0 0,1 0 0 0 0,-1 0 0 0 0,0-1 0 0 0,1 1 0 0 0,4 5 0 0 0,1 1 0 0 0,1-1 0 0 0,-2-1 0 0 0,-1 0 0 0 0,-2-2 0 0 0,0-1 0 0 0,-1-1 0 0 0,-1 0 0 0 0,1 0 0 0 0,-1 0 0 0 0,0-1 0 0 0,1 1 0 0 0,-1 0 0 0 0,1 0 0 0 0,-1 0 0 0 0,1 0 0 0 0,-1 0 0 0 0,1 0 0 0 0,-1 4 0 0 0,1 2 0 0 0,-1-1 0 0 0,1 0 0 0 0,-1-2 0 0 0,1-1 0 0 0,-1-1 0 0 0,1 0 0 0 0,0-1 0 0 0,-1-1 0 0 0,1 1 0 0 0,-1 0 0 0 0,1 0 0 0 0,-1 0 0 0 0,1-1 0 0 0,-1 1 0 0 0,1 0 0 0 0,-1 0 0 0 0,1 0 0 0 0,-1 0 0 0 0,1 0 0 0 0,0 0 0 0 0,-1 0 0 0 0,1 0 0 0 0,-1 0 0 0 0,1 0 0 0 0,-1 0 0 0 0,1 0 0 0 0,-1 0 0 0 0,1 0 0 0 0,-1 0 0 0 0,1 0 0 0 0,0 0 0 0 0,-1 0 0 0 0,1 0 0 0 0,-1 0 0 0 0,1 0 0 0 0,-1 0 0 0 0,1 0 0 0 0,-1 0 0 0 0,5-4 0 0 0,2-2 0 0 0,-1 1 0 0 0,-1 1 0 0 0,-1 0 0 0 0,-1 2 0 0 0,-2 1 0 0 0,0 1 0 0 0,0 0 0 0 0,-1 0 0 0 0,0 0 0 0 0,1 0 0 0 0,4-4 0 0 0,1-2 0 0 0,0 2 0 0 0,-1-1 0 0 0,-1 2 0 0 0,-1 1 0 0 0,-2 1 0 0 0,0 0 0 0 0,0 1 0 0 0,-1 1 0 0 0,0-1 0 0 0,1 0 0 0 0,-1 0 0 0 0,0 0 0 0 0,1 0 0 0 0,-1 1 0 0 0,1-1 0 0 0,-1 0 0 0 0,1 0 0 0 0,0 0 0 0 0,-1 0 0 0 0,1-1 0 0 0,-1 1 0 0 0,1 0 0 0 0,-1 0 0 0 0,1 0 0 0 0,-1 0 0 0 0,1 0 0 0 0,-1 0 0 0 0,1 0 0 0 0,4 0-16383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13276 4787 16383 0 0,'0'-4'0'0'0,"0"-7"0"0"0,0-9 0 0 0,0-7 0 0 0,0-3 0 0 0,0-1 0 0 0,0 2 0 0 0,0-1 0 0 0,0 2 0 0 0,0 0 0 0 0,0 1 0 0 0,0 0 0 0 0,0 0 0 0 0,0 1 0 0 0,0 0 0 0 0,0 0 0 0 0,4 4 0 0 0,7 1 0 0 0,0 1 0 0 0,4 2 0 0 0,-1 1 0 0 0,2 3 0 0 0,2 4 0 0 0,3-1 0 0 0,1 1 0 0 0,3 3 0 0 0,1-3 0 0 0,1 2 0 0 0,-5-4 0 0 0,-1 1 0 0 0,0-2 0 0 0,2-4 0 0 0,0 2 0 0 0,-3-2 0 0 0,0 2 0 0 0,0 4 0 0 0,-3 0 0 0 0,1 1 0 0 0,1 2 0 0 0,2 3 0 0 0,2-2 0 0 0,-3-5 0 0 0,-1 0 0 0 0,2 2 0 0 0,1 2 0 0 0,2-1 0 0 0,0 0 0 0 0,-2-2 0 0 0,-2 0 0 0 0,-4-2 0 0 0,0 1 0 0 0,-2-2 0 0 0,0 1 0 0 0,2 4 0 0 0,4 2 0 0 0,-2-1 0 0 0,0 0 0 0 0,2 1 0 0 0,-3-2 0 0 0,1 1 0 0 0,1 0 0 0 0,2 3 0 0 0,-2-2 0 0 0,0-1 0 0 0,1 1 0 0 0,2 3 0 0 0,1 1 0 0 0,2 1 0 0 0,1 1 0 0 0,0 1 0 0 0,1 0 0 0 0,0 1 0 0 0,-1-1 0 0 0,1 0 0 0 0,0 1 0 0 0,-1-1 0 0 0,1 0 0 0 0,-1 0 0 0 0,1 0 0 0 0,-1 0 0 0 0,1 0 0 0 0,-1 0 0 0 0,1 0 0 0 0,-1 4 0 0 0,0 2 0 0 0,1 0 0 0 0,-5 3 0 0 0,-2 0 0 0 0,1 4 0 0 0,-4 3 0 0 0,1-1 0 0 0,-4 2 0 0 0,1-2 0 0 0,2-4 0 0 0,-2 1 0 0 0,1 3 0 0 0,-2 3 0 0 0,-3 3 0 0 0,0-1 0 0 0,-1-1 0 0 0,3-3 0 0 0,-2 1 0 0 0,-3 0 0 0 0,3-1 0 0 0,-2 0 0 0 0,-1 3 0 0 0,2-2 0 0 0,-1 0 0 0 0,-2 2 0 0 0,-2 2 0 0 0,-2 7 0 0 0,4 2 0 0 0,4-3 0 0 0,0-2 0 0 0,-1 0 0 0 0,-2-1 0 0 0,-3 1 0 0 0,-2 0 0 0 0,-2 1 0 0 0,4-5 0 0 0,0-1 0 0 0,1 1 0 0 0,-2 1 0 0 0,-2 6 0 0 0,5-2 0 0 0,0-1 0 0 0,-1-1 0 0 0,-2 1 0 0 0,-1 1 0 0 0,-1-1 0 0 0,-1 1 0 0 0,-1 1 0 0 0,0-1 0 0 0,0 0 0 0 0,-1 1 0 0 0,1 0 0 0 0,0-1 0 0 0,0 1 0 0 0,0-1 0 0 0,0 0 0 0 0,0 1 0 0 0,0-1 0 0 0,0 1 0 0 0,0-1 0 0 0,0 1 0 0 0,0-1 0 0 0,0 0 0 0 0,0 0 0 0 0,0 1 0 0 0,0-1 0 0 0,0 1 0 0 0,0-1 0 0 0,0 0 0 0 0,-5 1 0 0 0,-1-1 0 0 0,-4 1 0 0 0,-5-1 0 0 0,0 1 0 0 0,3-1 0 0 0,-2 1 0 0 0,-2-1 0 0 0,1 1 0 0 0,4-1 0 0 0,-2-4 0 0 0,2-2 0 0 0,-2-3 0 0 0,2-1 0 0 0,-2 1 0 0 0,1 3 0 0 0,2 1 0 0 0,-1 3 0 0 0,-3 1 0 0 0,-4-3 0 0 0,1-1 0 0 0,-1 0 0 0 0,-2 1 0 0 0,7-3 0 0 0,10-4 0 0 0,11-6 0 0 0,7-4 0 0 0,2 2 0 0 0,2 0 0 0 0,3-2 0 0 0,2-1 0 0 0,1-2 0 0 0,-3 4 0 0 0,-6 5 0 0 0,-5 5 0 0 0,-5 4 0 0 0,-3 4 0 0 0,-3 2 0 0 0,0 1 0 0 0,-6-4 0 0 0,-5-6 0 0 0,-2-1 0 0 0,-2-4 0 0 0,-4-3 0 0 0,-3-4 0 0 0,-2-3 0 0 0,-2-1 0 0 0,0-1 0 0 0,-1 0 0 0 0,0-1 0 0 0,0 0 0 0 0,0 1 0 0 0,0-1 0 0 0,0 1 0 0 0,1 0 0 0 0,-1 0 0 0 0,1 0 0 0 0,-1 4 0 0 0,6 7 0 0 0,0 1 0 0 0,5 3 0 0 0,0-2 0 0 0,3 3 0 0 0,-1 2 0 0 0,-2 2 0 0 0,-4 3 0 0 0,-2-2 0 0 0,3-1 0 0 0,-1-4 0 0 0,-1 1 0 0 0,3 1 0 0 0,1-2 0 0 0,-3-4 0 0 0,-1 0 0 0 0,-2-1 0 0 0,-2-3 0 0 0,0-3 0 0 0,-2-2 0 0 0,1-2 0 0 0,-1 0 0 0 0,0-6 0 0 0,5-6 0 0 0,1-1 0 0 0,0 1 0 0 0,4-2 0 0 0,-1-3 0 0 0,0 1 0 0 0,1-1 0 0 0,5-3 0 0 0,-1 2 0 0 0,-2 4 0 0 0,-3 4 0 0 0,1 9 0 0 0,4 8 0 0 0,-1 2 0 0 0,2 5 0 0 0,4 4 0 0 0,2 4 0 0 0,3 1 0 0 0,-3-2 0 0 0,-4-6 0 0 0,-6-4 0 0 0,-5-6 0 0 0,3 2 0 0 0,-2-2 0 0 0,-1 0 0 0 0,-2-3 0 0 0,-1 0 0 0 0,-1 2 0 0 0,3 6 0 0 0,1 1 0 0 0,0-2 0 0 0,-1-3 0 0 0,-1-2 0 0 0,-2-2 0 0 0,0-2 0 0 0,-2 0 0 0 0,1-6 0 0 0,-1-1 0 0 0,5-5 0 0 0,1 0 0 0 0,6-3 0 0 0,-1 1 0 0 0,3-1 0 0 0,-1 0 0 0 0,2 0 0 0 0,-1-3 0 0 0,-4 1 0 0 0,2-1 0 0 0,-1 3 0 0 0,2-2 0 0 0,3-1 0 0 0,-1 1 0 0 0,2-1 0 0 0,-2 3 0 0 0,-4 3 0 0 0,-3-1 0 0 0,-3 3 0 0 0,-3 2 0 0 0,0 2 0 0 0,-2 2 0 0 0,0 2 0 0 0,0 0 0 0 0,0 1 0 0 0,0 1 0 0 0,0-1 0 0 0,0 1 0 0 0,1-1 0 0 0,-1 0 0 0 0,1 0 0 0 0,-1 1 0 0 0,1-1 0 0 0,-1 0 0 0 0,1 0 0 0 0,0 0 0 0 0,-1 0 0 0 0,1-1 0 0 0,-1 1 0 0 0,1 0 0 0 0,-1 0 0 0 0,1 0 0 0 0,-1 0 0 0 0,1 0 0 0 0,-1 0 0 0 0,1 0 0 0 0,-1 0 0 0 0,1 0 0 0 0,0 0 0 0 0,-1 0 0 0 0,5 5 0 0 0,2 1 0 0 0,-1 0 0 0 0,-1-2 0 0 0,3 3 0 0 0,1 1 0 0 0,-2-1 0 0 0,3 2 0 0 0,0 1 0 0 0,-2-3 0 0 0,-2-1 0 0 0,-2-3 0 0 0,-1-1 0 0 0,2 3 0 0 0,2 1 0 0 0,-1 0 0 0 0,-1-2 0 0 0,-2-1 0 0 0,-1-2 0 0 0,0 0 0 0 0,-1-1 0 0 0,-1 0 0 0 0,0 0 0 0 0,1 0 0 0 0,-1 0 0 0 0,0 0 0 0 0,1-1 0 0 0,-1 1 0 0 0,1 0 0 0 0,-1 0 0 0 0,1 5 0 0 0,-1 1 0 0 0,1-1 0 0 0,-1 0 0 0 0,1-2 0 0 0,4 4 0 0 0,1 0 0 0 0,1-1 0 0 0,2 3 0 0 0,1 0 0 0 0,-2-1 0 0 0,-1-3 0 0 0,-3-1 0 0 0,-2-2 0 0 0,0-2 0 0 0,-1 0 0 0 0,-1 0 0 0 0,0 0 0 0 0,0-1 0 0 0,0 1 0 0 0,1 0 0 0 0,-1 0 0 0 0,1 0 0 0 0,-1 0 0 0 0,1 0 0 0 0,-1 0 0 0 0,5 4 0 0 0,2 2 0 0 0,-1 0 0 0 0,-1-2 0 0 0,-1 0 0 0 0,-1-2 0 0 0,-2-1 0 0 0,0-1 0 0 0,0 0 0 0 0,-1 0 0 0 0,0 0 0 0 0,1 0 0 0 0,-1-1 0 0 0,0 1 0 0 0,-4 0 0 0 0,-1 0 0 0 0,0 0 0 0 0,1 0 0 0 0,1 0 0 0 0,1 0 0 0 0,2 0 0 0 0,0 0 0 0 0,1 0 0 0 0,-1 0 0 0 0,1-4 0 0 0,0-2 0 0 0,0-5 0 0 0,-1 1 0 0 0,1 1 0 0 0,-1-2 0 0 0,1 0 0 0 0,0 3 0 0 0,-1 3 0 0 0,1 1 0 0 0,-1 2 0 0 0,1 2 0 0 0,-1 0 0 0 0,1 0 0 0 0,-1 1 0 0 0,1-1 0 0 0,-1 0 0 0 0,1 1 0 0 0,-1-1 0 0 0,1-5 0 0 0,1-1 0 0 0,-2 1 0 0 0,1 0 0 0 0,4-3 0 0 0,1 0 0 0 0,5-3 0 0 0,0 0 0 0 0,-1 2 0 0 0,-3 2 0 0 0,-2 3 0 0 0,2-2 0 0 0,1-1 0 0 0,-2 1 0 0 0,4-3 0 0 0,-1 1 0 0 0,-1 1 0 0 0,-2 2 0 0 0,2-3 0 0 0,1 0 0 0 0,-2-3 0 0 0,-2 0 0 0 0,-2 3 0 0 0,4-3 0 0 0,0 1 0 0 0,0 2 0 0 0,-2 3 0 0 0,-2 1 0 0 0,-1 3 0 0 0,0 0 0 0 0,-2 1 0 0 0,1 0 0 0 0,-1 1 0 0 0,0-1 0 0 0,1 1 0 0 0,-1-1 0 0 0,0 0 0 0 0,5 5 0 0 0,2 1 0 0 0,-1 4 0 0 0,-1 5 0 0 0,-1 0 0 0 0,-1 2 0 0 0,-2 2 0 0 0,5 2 0 0 0,0-2 0 0 0,0-4 0 0 0,4 0 0 0 0,-1-3 0 0 0,4 1 0 0 0,-1 3 0 0 0,-2-1 0 0 0,-3-4 0 0 0,2 2 0 0 0,0-3 0 0 0,-2-1 0 0 0,-2 1 0 0 0,-2 3 0 0 0,0 0 0 0 0,-2-2 0 0 0,-1-3 0 0 0,0-3 0 0 0,1-3 0 0 0,-1-1 0 0 0,0-1 0 0 0,0 0 0 0 0,1-1 0 0 0,-1 1 0 0 0,1-1 0 0 0,-1 1 0 0 0,5-5 0 0 0,2-1 0 0 0,4-4 0 0 0,0-1 0 0 0,-2 2 0 0 0,-1 3 0 0 0,1-3 0 0 0,4-4 0 0 0,5-4 0 0 0,4-4 0 0 0,2-3 0 0 0,2-2 0 0 0,2-1 0 0 0,-1 0 0 0 0,1 1 0 0 0,0-1 0 0 0,0 0 0 0 0,-1 0 0 0 0,0 0 0 0 0,0 1 0 0 0,0-1 0 0 0,0 1 0 0 0,0-1 0 0 0,0 1 0 0 0,5-1 0 0 0,5 1 0 0 0,2-1 0 0 0,-2 1 0 0 0,-2 0 0 0 0,-3-1 0 0 0,-1 1 0 0 0,-3-1 0 0 0,-1 1 0 0 0,0-1 0 0 0,0 2 0 0 0,-1-2 0 0 0,1 1 0 0 0,0-1 0 0 0,-1 1 0 0 0,1-1 0 0 0,0 1 0 0 0,0 0 0 0 0,0-1 0 0 0,0 1 0 0 0,0-1 0 0 0,0 1 0 0 0,0-1 0 0 0,0 1 0 0 0,0-1 0 0 0,0 1 0 0 0,0-1 0 0 0,0 1 0 0 0,0 0 0 0 0,-4-1 0 0 0,-2 2 0 0 0,0-2 0 0 0,-3 5 0 0 0,0 2 0 0 0,1-1 0 0 0,-2-1 0 0 0,0-1 0 0 0,-2 3 0 0 0,0 1 0 0 0,3-2 0 0 0,-2 4 0 0 0,1 0 0 0 0,3-2 0 0 0,-3 2 0 0 0,0 0 0 0 0,3-2 0 0 0,2-2 0 0 0,2 3-16383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8152 8265 16383 0 0,'0'-5'0'0'0,"0"-5"0"0"0,0-6 0 0 0,0-5 0 0 0,0-3 0 0 0,0-2 0 0 0,0-1 0 0 0,0-1 0 0 0,0 0 0 0 0,0 1 0 0 0,0 0 0 0 0,0 0 0 0 0,4 5 0 0 0,2 1 0 0 0,0 0 0 0 0,3-1 0 0 0,4-1 0 0 0,5-1 0 0 0,-1 0 0 0 0,2 2 0 0 0,-3 2 0 0 0,-5-1 0 0 0,2 3 0 0 0,-3 1 0 0 0,3-7 0 0 0,2-3 0 0 0,4-1 0 0 0,3 3 0 0 0,3 2 0 0 0,-4 1 0 0 0,0 3 0 0 0,0 5 0 0 0,2 6 0 0 0,-4-1 0 0 0,0 1 0 0 0,1 2 0 0 0,2 2 0 0 0,1 1 0 0 0,1 2 0 0 0,2 1 0 0 0,0 0 0 0 0,1 1 0 0 0,0-1 0 0 0,-6-4 0 0 0,0-2 0 0 0,0 1 0 0 0,1 0 0 0 0,1 2 0 0 0,1 1 0 0 0,2 1 0 0 0,0 0 0 0 0,0 1 0 0 0,1 1 0 0 0,0-1 0 0 0,-1 0 0 0 0,1 0 0 0 0,0 0 0 0 0,-1 0 0 0 0,1 1 0 0 0,-1-1 0 0 0,1 0 0 0 0,-1 0 0 0 0,0 0 0 0 0,1 4 0 0 0,-6 6 0 0 0,-1 2 0 0 0,1-2 0 0 0,1-2 0 0 0,-3 2 0 0 0,-1-1 0 0 0,-3 3 0 0 0,1-1 0 0 0,1-2 0 0 0,-1 1 0 0 0,0 0 0 0 0,3 3 0 0 0,-3 2 0 0 0,1 0 0 0 0,2-3 0 0 0,-2 1 0 0 0,0-2 0 0 0,-2 2 0 0 0,0-1 0 0 0,3 1 0 0 0,-3 4 0 0 0,2-2 0 0 0,2 2 0 0 0,-3 2 0 0 0,1-2 0 0 0,-2 0 0 0 0,-4 3 0 0 0,0-5 0 0 0,-1 3 0 0 0,2-4 0 0 0,4-3 0 0 0,-3 1 0 0 0,3-2 0 0 0,-1 2 0 0 0,-5 3 0 0 0,2 4 0 0 0,3-1 0 0 0,-1 0 0 0 0,1-2 0 0 0,-1 0 0 0 0,1-2 0 0 0,-2 0 0 0 0,1-1 0 0 0,-2 1 0 0 0,3-2 0 0 0,1-3 0 0 0,0 2 0 0 0,0-2 0 0 0,3 3 0 0 0,-2 4 0 0 0,0-1 0 0 0,3-3 0 0 0,-3 0 0 0 0,0 0 0 0 0,-2 1 0 0 0,0-2 0 0 0,2-2 0 0 0,3-3 0 0 0,3-2 0 0 0,-3 2 0 0 0,0 1 0 0 0,0 3 0 0 0,3 0 0 0 0,-1-2 0 0 0,3-1 0 0 0,1-4 0 0 0,0 0 0 0 0,1-2 0 0 0,0-1 0 0 0,-5-5 0 0 0,-1-1 0 0 0,-5-5 0 0 0,0 0 0 0 0,2 2 0 0 0,-3-3 0 0 0,1 2 0 0 0,2 2 0 0 0,-1-2 0 0 0,0-4 0 0 0,2 0 0 0 0,-3-1 0 0 0,1 1 0 0 0,-2-1 0 0 0,0 2 0 0 0,-2-2 0 0 0,2-2 0 0 0,1-3 0 0 0,0-3 0 0 0,0 3 0 0 0,-2 0 0 0 0,2-1 0 0 0,1-1 0 0 0,2 3 0 0 0,0 0 0 0 0,-1 3 0 0 0,-2 0 0 0 0,0-1 0 0 0,2-3 0 0 0,2 2 0 0 0,-2 1 0 0 0,0 1 0 0 0,2 5 0 0 0,-2-1 0 0 0,-1 2 0 0 0,-2-2 0 0 0,0 1 0 0 0,3 3 0 0 0,2 2 0 0 0,2-2 0 0 0,2 0 0 0 0,2 2 0 0 0,1 1 0 0 0,-1 2 0 0 0,1-3 0 0 0,0 0 0 0 0,0 0 0 0 0,0 2 0 0 0,-1 1 0 0 0,-4-4 0 0 0,-2 1 0 0 0,-4-5 0 0 0,0 1 0 0 0,6 1 0 0 0,4 3 0 0 0,2 2 0 0 0,-4-3 0 0 0,-2-5 0 0 0,1 0 0 0 0,0 2 0 0 0,1 3 0 0 0,1 2 0 0 0,1 2 0 0 0,0 2 0 0 0,-4-4 0 0 0,-2 0 0 0 0,1 0 0 0 0,1 0 0 0 0,2 3 0 0 0,0 0 0 0 0,2 1 0 0 0,-1 1 0 0 0,1 0 0 0 0,1 0 0 0 0,-1 0 0 0 0,1 0 0 0 0,0 1 0 0 0,-1-1 0 0 0,1 0 0 0 0,-1 0 0 0 0,1 0 0 0 0,-1 0 0 0 0,1 0 0 0 0,-1 0 0 0 0,1 0 0 0 0,-1 0 0 0 0,1 0 0 0 0,-1 0 0 0 0,1 0 0 0 0,-1 0 0 0 0,0 0 0 0 0,0 0 0 0 0,0 0 0 0 0,1 0 0 0 0,-1 0 0 0 0,1 0 0 0 0,-5-5 0 0 0,-6-5 0 0 0,-2-2 0 0 0,3 2 0 0 0,1 2 0 0 0,3 3 0 0 0,3 2 0 0 0,1 1 0 0 0,1 2 0 0 0,-4-5 0 0 0,-1 0 0 0 0,0 0 0 0 0,1 0 0 0 0,2 3 0 0 0,0 0 0 0 0,-3-4 0 0 0,0 0 0 0 0,-1-4 0 0 0,1-1 0 0 0,3 3 0 0 0,0 1 0 0 0,2-1 0 0 0,0-1 0 0 0,1 3 0 0 0,-1 1 0 0 0,1 2 0 0 0,0 1 0 0 0,0 1 0 0 0,-1 1 0 0 0,1-4 0 0 0,-1-1 0 0 0,1-1 0 0 0,-1 2 0 0 0,1 1 0 0 0,-1 1 0 0 0,0 1 0 0 0,1 1 0 0 0,-1 0 0 0 0,0 0 0 0 0,0 0 0 0 0,1 0 0 0 0,-1 0 0 0 0,1 1 0 0 0,-1-1 0 0 0,1 0 0 0 0,-6 4 0 0 0,0 2 0 0 0,0 0 0 0 0,1 3 0 0 0,-4 5 0 0 0,1-1 0 0 0,0-1 0 0 0,-2 1 0 0 0,0-2 0 0 0,2-2 0 0 0,2-4 0 0 0,-2 3 0 0 0,0 0 0 0 0,1 3 0 0 0,1-1 0 0 0,-2 3 0 0 0,0-1 0 0 0,1-2 0 0 0,-3 1 0 0 0,4-1 0 0 0,4-2 0 0 0,7 2 0 0 0,1-1 0 0 0,1 3 0 0 0,-2-1 0 0 0,-1-2 0 0 0,-2-3 0 0 0,-5 2 0 0 0,-3 0 0 0 0,0-1 0 0 0,-4 2 0 0 0,0 0 0 0 0,1-2 0 0 0,3-2 0 0 0,1-2 0 0 0,3-1 0 0 0,0-1 0 0 0,-3 3 0 0 0,-2 2 0 0 0,-3 4 0 0 0,-2 0 0 0 0,-1 3 0 0 0,0 0 0 0 0,2-3 0 0 0,-1 1 0 0 0,2-1 0 0 0,1 3 0 0 0,-1 3 0 0 0,0-1 0 0 0,-3 1 0 0 0,2-2 0 0 0,-3 1 0 0 0,1 3 0 0 0,3 2 0 0 0,-2 3 0 0 0,2-3 0 0 0,-3 0 0 0 0,1-4 0 0 0,-2 1 0 0 0,2 1 0 0 0,2 2 0 0 0,-2 2 0 0 0,2-2 0 0 0,-3 0 0 0 0,1-4 0 0 0,-2 0 0 0 0,-3 2 0 0 0,1-2 0 0 0,3-4 0 0 0,0 0 0 0 0,-4 3 0 0 0,-2 4 0 0 0,1-2 0 0 0,0 1 0 0 0,2 1 0 0 0,-1 3 0 0 0,-1 2 0 0 0,1-4 0 0 0,-1 0 0 0 0,-1 1 0 0 0,2-3 0 0 0,-1-1 0 0 0,3 3 0 0 0,-1 1 0 0 0,-2 2 0 0 0,2 1 0 0 0,-1 2 0 0 0,-3 5 0 0 0,3 1 0 0 0,4 1 0 0 0,-1 7 0 0 0,3 7 0 0 0,-3 3 0 0 0,-2-2 0 0 0,1 0 0 0 0,-2 1 0 0 0,-2 1 0 0 0,-3-3 0 0 0,-2-6 0 0 0,3-9 0 0 0,1-6 0 0 0,-2-3 0 0 0,-1-1 0 0 0,-1 1 0 0 0,-1 0 0 0 0,-2 2 0 0 0,1 0 0 0 0,-1 1 0 0 0,4-5 0 0 0,1 0 0 0 0,1 0 0 0 0,-2 1 0 0 0,-1 1 0 0 0,-1 2 0 0 0,0 0 0 0 0,-2 1 0 0 0,0 1 0 0 0,0-1 0 0 0,0 1 0 0 0,-1 0 0 0 0,1-1 0 0 0,0 1 0 0 0,0 0 0 0 0,-5-5 0 0 0,-1-2 0 0 0,1 1 0 0 0,-4-5 0 0 0,-1 1 0 0 0,-2-2 0 0 0,0-1 0 0 0,-2 3 0 0 0,2 3 0 0 0,-7-2 0 0 0,0 0 0 0 0,-1-2 0 0 0,3 0 0 0 0,0 1 0 0 0,-3 4 0 0 0,-1 1 0 0 0,-2 3 0 0 0,0 1 0 0 0,1 0 0 0 0,2 1 0 0 0,-1-5 0 0 0,-1-1 0 0 0,3 0 0 0 0,4 1 0 0 0,2-3 0 0 0,1 0 0 0 0,-1-4 0 0 0,-2 0 0 0 0,0 3 0 0 0,-1 2 0 0 0,2 2 0 0 0,4 2 0 0 0,-2 2 0 0 0,-2 0 0 0 0,-5-3 0 0 0,3-2 0 0 0,-2 0 0 0 0,2 1 0 0 0,5 2 0 0 0,-1-4 0 0 0,2-1 0 0 0,-2-3 0 0 0,-4-5 0 0 0,1 1 0 0 0,-1 2 0 0 0,2 4 0 0 0,3 3 0 0 0,0-2 0 0 0,0 0 0 0 0,-1-3 0 0 0,-3-4 0 0 0,-5 0 0 0 0,-1-2 0 0 0,1 2 0 0 0,0-1 0 0 0,-1-3 0 0 0,-1-2 0 0 0,2 2 0 0 0,1 0 0 0 0,-1 2 0 0 0,-2 1 0 0 0,4 2 0 0 0,-1-1 0 0 0,3 2 0 0 0,1-1 0 0 0,-3 1 0 0 0,-2-1 0 0 0,-3 1 0 0 0,4 3 0 0 0,4 3 0 0 0,0-2 0 0 0,-2 1 0 0 0,3 1 0 0 0,-2-2 0 0 0,-2-5 0 0 0,2 0 0 0 0,4 3 0 0 0,-1-2 0 0 0,-3-3 0 0 0,-3-4 0 0 0,-2-2 0 0 0,-2-3 0 0 0,-2-1 0 0 0,-2-1 0 0 0,0-1 0 0 0,0 1 0 0 0,0-1 0 0 0,0 0 0 0 0,0 1 0 0 0,1 0 0 0 0,-1 0 0 0 0,1 0 0 0 0,-1 0 0 0 0,5-5 0 0 0,2-1 0 0 0,-1 1 0 0 0,-1 0 0 0 0,-1 2 0 0 0,-1 1 0 0 0,3-4 0 0 0,1 0 0 0 0,-1 0 0 0 0,-1 2 0 0 0,-1 1 0 0 0,-1 1 0 0 0,-2 1 0 0 0,0 1 0 0 0,0 0 0 0 0,-1 0 0 0 0,0 0 0 0 0,0 1 0 0 0,1-1 0 0 0,-1 0 0 0 0,1 0 0 0 0,-1 0 0 0 0,1 0 0 0 0,-1 0 0 0 0,1 0 0 0 0,-1 0 0 0 0,1 0 0 0 0,-1 0 0 0 0,1 0 0 0 0,-1 0 0 0 0,2 0 0 0 0,-1 0 0 0 0,-1 0 0 0 0,1 0 0 0 0,-1 0 0 0 0,1 0 0 0 0,-1 0 0 0 0,1 0 0 0 0,-1 0 0 0 0,1 0 0 0 0,-1 0 0 0 0,1 0 0 0 0,0 0 0 0 0,-1 0 0 0 0,1 0 0 0 0,-1 0 0 0 0,1 0 0 0 0,-1 0 0 0 0,1 0 0 0 0,0 0 0 0 0,0 0 0 0 0,4 5 0 0 0,1 5 0 0 0,1 2 0 0 0,-2 2 0 0 0,-1 0 0 0 0,-2-3 0 0 0,0-3 0 0 0,-1-3 0 0 0,4 2 0 0 0,1 0 0 0 0,0-2 0 0 0,-1 4 0 0 0,-1 0 0 0 0,-2-2 0 0 0,4 2 0 0 0,1 1 0 0 0,-1-3 0 0 0,-1-1 0 0 0,-1-3 0 0 0,-2-1 0 0 0,0-1 0 0 0,-1-1 0 0 0,0-1 0 0 0,-1 1 0 0 0,0 0 0 0 0,1-1 0 0 0,-1 1 0 0 0,0 0 0 0 0,1 0 0 0 0,-1 0 0 0 0,1 0 0 0 0,0 0 0 0 0,-1 0 0 0 0,1 0 0 0 0,-1 0 0 0 0,1 0 0 0 0,-1 0 0 0 0,5-5 0 0 0,2-1 0 0 0,4-4 0 0 0,0-1 0 0 0,-2 3 0 0 0,-2 1 0 0 0,4-2 0 0 0,-2 1 0 0 0,3-4 0 0 0,-1 1 0 0 0,-2-2 0 0 0,-2 1 0 0 0,-3-2 0 0 0,-1 1 0 0 0,-2 4 0 0 0,0-3 0 0 0,-1 2 0 0 0,5-2 0 0 0,1 1 0 0 0,0 2 0 0 0,3-1 0 0 0,1 0 0 0 0,-2 2 0 0 0,2-2 0 0 0,1 1 0 0 0,-3 2 0 0 0,-2 2 0 0 0,-2 2 0 0 0,3-4 0 0 0,0 1 0 0 0,-1 0 0 0 0,4-3 0 0 0,0 1 0 0 0,2-4 0 0 0,0 0 0 0 0,-2 3 0 0 0,-3 3 0 0 0,-2 2 0 0 0,-3 1 0 0 0,0 3 0 0 0,-2 0 0 0 0,1 0 0 0 0,-1 0 0 0 0,0 1 0 0 0,0-1 0 0 0,0 1 0 0 0,0-1 0 0 0,1 0 0 0 0,-1 0 0 0 0,1 0 0 0 0,-5 0 0 0 0,-2 0 0 0 0,1 0 0 0 0,2 0 0 0 0,1 0 0 0 0,0 0 0 0 0,2 0 0 0 0,0 0 0 0 0,0 0 0 0 0,1 0 0 0 0,0 0 0 0 0,0 0 0 0 0,-1 0 0 0 0,5 4 0 0 0,7 7 0 0 0,4 5 0 0 0,6 5 0 0 0,2 3 0 0 0,3 2 0 0 0,1 1 0 0 0,-5-4 0 0 0,-1-1 0 0 0,1 0 0 0 0,-5-4 0 0 0,-4-1 0 0 0,-5-2 0 0 0,-4-5 0 0 0,-2-3 0 0 0,-2-4 0 0 0,-1-1 0 0 0,-1-2 0 0 0,1-1 0 0 0,1 1 0 0 0,-1-1 0 0 0,0 0 0 0 0,0 1 0 0 0,0-1 0 0 0,1 1 0 0 0,0 0 0 0 0,-1 0 0 0 0,1 0 0 0 0,-1 0 0 0 0,1 0 0 0 0,-1 0 0 0 0,1 0 0 0 0,0 0 0 0 0,-1 0 0 0 0,1 0 0 0 0,-1 0 0 0 0,1 0 0 0 0,-1 0 0 0 0,2 0 0 0 0,-2 0 0 0 0,1 0 0 0 0,-1 0 0 0 0,1 0 0 0 0,-1 0 0 0 0,1 0 0 0 0,0 0 0 0 0,-1 0 0 0 0,1 0 0 0 0,-1 0 0 0 0,1 0 0 0 0,-1 0 0 0 0,1 0 0 0 0,-1 0 0 0 0,1 0 0 0 0,-1 0 0 0 0,1 0 0 0 0,0 0 0 0 0,-1 0 0 0 0,2 0 0 0 0,-2 0 0 0 0,1 0 0 0 0,-1 0 0 0 0,1 0 0 0 0,-1 0 0 0 0,5 5 0 0 0,2 1 0 0 0,-1 0 0 0 0,-1-2 0 0 0,-1-1 0 0 0,-1-1 0 0 0,-2 0 0 0 0,0-2 0 0 0,0 0 0 0 0,-1 0 0 0 0,0 0 0 0 0,1-1 0 0 0,-1 1 0 0 0,0 0 0 0 0,5-5 0 0 0,6-5 0 0 0,7-6 0 0 0,3-5 0 0 0,4-3 0 0 0,2-2 0 0 0,0-1 0 0 0,2-1 0 0 0,-1 0 0 0 0,0 1 0 0 0,-1 0 0 0 0,1 0 0 0 0,-1 0 0 0 0,-4 5 0 0 0,-2 2 0 0 0,-4 3 0 0 0,-6 6 0 0 0,-3 4 0 0 0,1-1 0 0 0,3-4 0 0 0,0 1 0 0 0,-2-2 0 0 0,2-5 0 0 0,3-2 0 0 0,0 1 0 0 0,1 0 0 0 0,3-2 0 0 0,-1 4 0 0 0,0-1 0 0 0,-3 3 0 0 0,-3-1 0 0 0,0-1 0 0 0,3 1-16383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7916 10286 16383 0 0,'0'-5'0'0'0,"5"-1"0"0"0,5-4 0 0 0,2-5 0 0 0,3 0 0 0 0,-1-2 0 0 0,0-2 0 0 0,4 1 0 0 0,3 0 0 0 0,3 3 0 0 0,-4 1 0 0 0,-4-4 0 0 0,-1 2 0 0 0,-4-1 0 0 0,2 3 0 0 0,-2-1 0 0 0,-2-2 0 0 0,-3-4 0 0 0,-3-1 0 0 0,-1-3 0 0 0,-2 0 0 0 0,0-2 0 0 0,-1 0 0 0 0,-4 6 0 0 0,-1 0 0 0 0,0 0 0 0 0,1-1 0 0 0,-3 3 0 0 0,0 0 0 0 0,1-1 0 0 0,3-1 0 0 0,1-2 0 0 0,1-2 0 0 0,1 0 0 0 0,1-2 0 0 0,0 1 0 0 0,0 0 0 0 0,1-1 0 0 0,-1 0 0 0 0,0 1 0 0 0,0-1 0 0 0,1 1 0 0 0,-1-1 0 0 0,4 5 0 0 0,1 2 0 0 0,5 3 0 0 0,5 2 0 0 0,0-3 0 0 0,2 4 0 0 0,-2-2 0 0 0,-4-3 0 0 0,2-1 0 0 0,-3-3 0 0 0,3 2 0 0 0,-3 2 0 0 0,3 2 0 0 0,-1 1 0 0 0,-3-2 0 0 0,2 2 0 0 0,-1 0 0 0 0,2 2 0 0 0,0-1 0 0 0,1 2 0 0 0,4 3 0 0 0,-3 0 0 0 0,3 1 0 0 0,-3-3 0 0 0,-3-3 0 0 0,-3-5 0 0 0,-4-2 0 0 0,-2-2 0 0 0,-2-2 0 0 0,0-1 0 0 0,-1 0 0 0 0,1 0 0 0 0,-1 0 0 0 0,-4 0 0 0 0,-6 4 0 0 0,-1 4 0 0 0,2-2 0 0 0,2-1 0 0 0,3-1 0 0 0,2-2 0 0 0,-3 5 0 0 0,0 0 0 0 0,1-1 0 0 0,1-1 0 0 0,1-2 0 0 0,1 0 0 0 0,2-2 0 0 0,-1 1 0 0 0,2-2 0 0 0,-1 1 0 0 0,0-1 0 0 0,0 0 0 0 0,-4 5 0 0 0,-2 1 0 0 0,-4 5 0 0 0,-1 0 0 0 0,-2-1 0 0 0,-4-3 0 0 0,-4 2 0 0 0,3 0 0 0 0,-1 4 0 0 0,3-1 0 0 0,4-3 0 0 0,0 2 0 0 0,2-1 0 0 0,-2 3 0 0 0,-4-1 0 0 0,-3 2 0 0 0,3-1 0 0 0,2 2-16383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9435 12207 16383 0 0,'0'5'0'0'0,"0"5"0"0"0,0 6 0 0 0,-4 5 0 0 0,-2 3 0 0 0,0 2 0 0 0,1 2 0 0 0,2-1 0 0 0,1 1 0 0 0,1-1 0 0 0,1 0 0 0 0,0 0 0 0 0,-5-5 0 0 0,0-1 0 0 0,-1 0 0 0 0,2 1 0 0 0,1 1 0 0 0,1 1 0 0 0,1 1 0 0 0,0 1 0 0 0,1 1 0 0 0,0 0 0 0 0,1-1 0 0 0,-1 1 0 0 0,0 0 0 0 0,0-2 0 0 0,0 2 0 0 0,0-1 0 0 0,0 1 0 0 0,0-1 0 0 0,0 1 0 0 0,0-1 0 0 0,0 1 0 0 0,0-1 0 0 0,0 0 0 0 0,0 1 0 0 0,0-1 0 0 0,0 1 0 0 0,0-1 0 0 0,0 1 0 0 0,0-1 0 0 0,0 1 0 0 0,0-1 0 0 0,0 1 0 0 0,0-1 0 0 0,0 1 0 0 0,0-1 0 0 0,0 0 0 0 0,0 1 0 0 0,0-1 0 0 0,0 1 0 0 0,0-1 0 0 0,0 1 0 0 0,0-1 0 0 0,0 1 0 0 0,0-1 0 0 0,0 1 0 0 0,0-1 0 0 0,0 0 0 0 0,0 1 0 0 0,0-1 0 0 0,0 1 0 0 0,0-1 0 0 0,-4 1 0 0 0,-2-1 0 0 0,0 1 0 0 0,2-2 0 0 0,0 2 0 0 0,2-1 0 0 0,1 1 0 0 0,1-1 0 0 0,0 0 0 0 0,0 1 0 0 0,0-1 0 0 0,0 1 0 0 0,1-1 0 0 0,-1 1 0 0 0,0-1 0 0 0,0 1 0 0 0,0-1 0 0 0,0 1 0 0 0,0-1 0 0 0,0 0 0 0 0,4-4 0 0 0,2 3 0 0 0,5-2 0 0 0,-1-2 0 0 0,-1 1 0 0 0,-2 1 0 0 0,-3 2 0 0 0,-1 0 0 0 0,-2 0 0 0 0,-1 2 0 0 0,0-1 0 0 0,-1 1 0 0 0,1-1 0 0 0,-1 1 0 0 0,1 0 0 0 0,0-1 0 0 0,0 1 0 0 0,0-1 0 0 0,0 1 0 0 0,0-1 0 0 0,0 1 0 0 0,0-1 0 0 0,0 1 0 0 0,0-1 0 0 0,0-1 0 0 0,0 2 0 0 0,0-1 0 0 0,0 1 0 0 0,0-1 0 0 0,0 1 0 0 0,0-1 0 0 0,0 1 0 0 0,0-1 0 0 0,0 1 0 0 0,0-1 0 0 0,0 1 0 0 0,0-1 0 0 0,0 0 0 0 0,4-4 0 0 0,11-6 0 0 0,7-5 0 0 0,5-6 0 0 0,2-2 0 0 0,0-3 0 0 0,0-1 0 0 0,0 0 0 0 0,-1 0 0 0 0,-1 0 0 0 0,0 0 0 0 0,0 1 0 0 0,-1 0 0 0 0,1 0 0 0 0,-1 0 0 0 0,0 0 0 0 0,1 0 0 0 0,-1 0 0 0 0,1 0 0 0 0,-1 0 0 0 0,-4 4 0 0 0,-2 2 0 0 0,0 0 0 0 0,2-1 0 0 0,1-2 0 0 0,2-1 0 0 0,0-1 0 0 0,6-1 0 0 0,1 0 0 0 0,5 0 0 0 0,0 0 0 0 0,-1 0 0 0 0,-3-1 0 0 0,-2 1 0 0 0,-2 0 0 0 0,-1 0 0 0 0,-2 0 0 0 0,1 0 0 0 0,-1 0 0 0 0,0 0 0 0 0,0 0 0 0 0,-5 5 0 0 0,0 1 0 0 0,-1-1 0 0 0,2 0 0 0 0,1-2 0 0 0,2-1 0 0 0,-4 4 0 0 0,-1 0 0 0 0,0 0 0 0 0,-2 3 0 0 0,0 0 0 0 0,0-2 0 0 0,3-1 0 0 0,2-3 0 0 0,2-1 0 0 0,-4 4 0 0 0,-1 0 0 0 0,1-1 0 0 0,2 0 0 0 0,0-3 0 0 0,2 0 0 0 0,0-1 0 0 0,2-1 0 0 0,-1 0 0 0 0,1 0 0 0 0,0 0 0 0 0,-1-1 0 0 0,1 1 0 0 0,0 0 0 0 0,-1 0 0 0 0,0 0 0 0 0,0 0 0 0 0,1 0 0 0 0,-1 0 0 0 0,0 0 0 0 0,1 0 0 0 0,-1 0 0 0 0,1 0 0 0 0,-1 0 0 0 0,1 0 0 0 0,-1 0 0 0 0,1 0 0 0 0,-1 0 0 0 0,0 0 0 0 0,1 0 0 0 0,-1 0 0 0 0,1 0 0 0 0,-1 0 0 0 0,1 0 0 0 0,-1-4 0 0 0,1-2 0 0 0,-1 0 0 0 0,1 1 0 0 0,-1 2 0 0 0,1 1 0 0 0,-1 1 0 0 0,0 0 0 0 0,1 1 0 0 0,-1-4 0 0 0,1-2 0 0 0,-1 1 0 0 0,1 1 0 0 0,-1 0 0 0 0,1 3 0 0 0,-1-1 0 0 0,1 2 0 0 0,-1 0 0 0 0,0 0 0 0 0,5-4 0 0 0,2-2 0 0 0,-1 1 0 0 0,-5-4 0 0 0,-4 0 0 0 0,0 1 0 0 0,0 2 0 0 0,-4-2 0 0 0,0 0 0 0 0,-1 1 0 0 0,3 3 0 0 0,2 1 0 0 0,2 1 0 0 0,0 1 0 0 0,1 1 0 0 0,1 0 0 0 0,0 1 0 0 0,0-5 0 0 0,-1-2 0 0 0,1 0 0 0 0,0 2 0 0 0,-1 1 0 0 0,1 1 0 0 0,-1 1 0 0 0,1 0 0 0 0,-1 1 0 0 0,-4-4 0 0 0,-6-6 0 0 0,-6-6 0 0 0,-4-5 0 0 0,-4-3 0 0 0,-1-2 0 0 0,-2-1 0 0 0,0 0 0 0 0,0-1 0 0 0,0 0 0 0 0,0-3 0 0 0,0-2 0 0 0,1 0 0 0 0,0-2 0 0 0,0 0 0 0 0,0 1 0 0 0,0-3 0 0 0,0 1 0 0 0,0 2 0 0 0,0 2 0 0 0,0 2 0 0 0,0 2 0 0 0,5 1 0 0 0,1 0 0 0 0,0 1 0 0 0,-2 0 0 0 0,-1 0 0 0 0,-1 0 0 0 0,-1 0 0 0 0,0 0 0 0 0,-1-1 0 0 0,0 1 0 0 0,-1-1 0 0 0,1 1 0 0 0,0-1 0 0 0,0 1 0 0 0,0-1 0 0 0,0 1 0 0 0,0-1 0 0 0,0 1 0 0 0,0 0 0 0 0,0-1 0 0 0,0 1 0 0 0,0-5 0 0 0,0-2 0 0 0,0 1 0 0 0,0 1 0 0 0,0 1 0 0 0,0 2 0 0 0,0 0 0 0 0,0 1 0 0 0,0 1 0 0 0,0 1 0 0 0,0-2 0 0 0,0 1 0 0 0,0 0 0 0 0,0 0 0 0 0,0-1 0 0 0,0 1 0 0 0,0-5 0 0 0,0-2 0 0 0,0 1 0 0 0,0 1 0 0 0,0 1 0 0 0,0 2 0 0 0,0 0 0 0 0,0 2 0 0 0,0-1 0 0 0,0 1 0 0 0,0 0 0 0 0,0-1 0 0 0,0 1 0 0 0,0 0 0 0 0,0-1 0 0 0,0 1 0 0 0,0 0 0 0 0,4-1 0 0 0,7 1 0 0 0,0-1 0 0 0,0 1 0 0 0,-3-1 0 0 0,-3 1 0 0 0,3 4 0 0 0,-1-3 0 0 0,-1-2 0 0 0,-1 0 0 0 0,-3-1 0 0 0,4 0 0 0 0,1-4 0 0 0,-1-1 0 0 0,-2 1 0 0 0,-1 1 0 0 0,-1 1 0 0 0,-1 2 0 0 0,-1 0 0 0 0,0 2 0 0 0,0-1 0 0 0,-1 1 0 0 0,1 0 0 0 0,0 0 0 0 0,0-1 0 0 0,0 1 0 0 0,0 0 0 0 0,0-1 0 0 0,0 1 0 0 0,0-1 0 0 0,0 1 0 0 0,0-1 0 0 0,0 1 0 0 0,0 0 0 0 0,0-1 0 0 0,0 1 0 0 0,0-1 0 0 0,-5 5 0 0 0,-1 2 0 0 0,0-1 0 0 0,2-1 0 0 0,-4 3 0 0 0,0 1 0 0 0,1-2 0 0 0,-2 3 0 0 0,-1 0 0 0 0,-2 3 0 0 0,1-1 0 0 0,2-3 0 0 0,2-2 0 0 0,3-2 0 0 0,2-2 0 0 0,1-2 0 0 0,1-1 0 0 0,1 1 0 0 0,-1-1 0 0 0,1 0 0 0 0,-1 0 0 0 0,1 0 0 0 0,-1 1 0 0 0,0 0 0 0 0,0-1 0 0 0,-5 1 0 0 0,-1 0 0 0 0,-4 4 0 0 0,0 1 0 0 0,1 0 0 0 0,-3 4 0 0 0,-2 4 0 0 0,-1 1 0 0 0,0 1 0 0 0,-4 3 0 0 0,2-1 0 0 0,0 0 0 0 0,-3 2 0 0 0,-1 3 0 0 0,-3 1 0 0 0,-1 1 0 0 0,0 2 0 0 0,-2 0 0 0 0,5-5 0 0 0,5-5 0 0 0,2-1 0 0 0,3-3 0 0 0,-1 0 0 0 0,-2 3 0 0 0,-4 3 0 0 0,-3 4 0 0 0,-2 1 0 0 0,-1 2 0 0 0,3-3 0 0 0,2-6 0 0 0,3-6 0 0 0,0 1 0 0 0,4-3 0 0 0,-1 2 0 0 0,-3 0 0 0 0,-2 2 0 0 0,1-1 0 0 0,0 2 0 0 0,-2 4 0 0 0,-2 2 0 0 0,-1 3 0 0 0,-2 3 0 0 0,-1 0 0 0 0,-1 2 0 0 0,0-1 0 0 0,1 1 0 0 0,-1-1 0 0 0,0 1 0 0 0,0-1 0 0 0,1 0 0 0 0,-1 0 0 0 0,1 0 0 0 0,-1 0 0 0 0,5 5 0 0 0,2 1 0 0 0,-1 0 0 0 0,-1-2 0 0 0,-1-1 0 0 0,3 4 0 0 0,1 0 0 0 0,-2 4 0 0 0,0-1 0 0 0,2 3 0 0 0,0 0 0 0 0,-1-3 0 0 0,-2-4 0 0 0,-1 3 0 0 0,-2-1 0 0 0,0-1 0 0 0,-2-3 0 0 0,1-1 0 0 0,-1-1 0 0 0,0-2 0 0 0,1 0 0 0 0,-1 0 0 0 0,0 0 0 0 0,1-1 0 0 0,-1 1 0 0 0,1 0 0 0 0,-1 0 0 0 0,1 0 0 0 0,-1 0 0 0 0,2 0 0 0 0,-2 0 0 0 0,1 0 0 0 0,0 0 0 0 0,4-5 0 0 0,1-1 0 0 0,5-4 0 0 0,0-1 0 0 0,-1 2 0 0 0,1-2 0 0 0,0 1 0 0 0,-2 2 0 0 0,2-2 0 0 0,-1 0 0 0 0,-2 3 0 0 0,-3 1 0 0 0,-1 3 0 0 0,-2 1 0 0 0,0 2 0 0 0,-2 0 0 0 0,0 0 0 0 0,0 1 0 0 0,0-1 0 0 0,5-4 0 0 0,1-2 0 0 0,1 1 0 0 0,-2-4 0 0 0,-2-1 0 0 0,0 3 0 0 0,-1 1 0 0 0,-1 2 0 0 0,-1 2 0 0 0,1 1 0 0 0,-6 1 0 0 0,0 5 0 0 0,-1 6 0 0 0,2 1 0 0 0,6 3 0 0 0,2-1 0 0 0,6 2 0 0 0,5 2 0 0 0,1-2 0 0 0,1 2 0 0 0,-1-4 0 0 0,1 2 0 0 0,-3-3 0 0 0,-3-3 0 0 0,-4-4 0 0 0,-2-2 0 0 0,-3-2 0 0 0,4-6 0 0 0,0-3 0 0 0,0 1 0 0 0,-2 1 0 0 0,-1 1 0 0 0,-1-3 0 0 0,1-5 0 0 0,-2 0 0 0 0,-1-3 0 0 0,0 1 0 0 0,1 3 0 0 0,3-1 0 0 0,3 2 0 0 0,-1 2 0 0 0,-1 3 0 0 0,-1 1 0 0 0,-2 3 0 0 0,4 5 0 0 0,1 7 0 0 0,4 5 0 0 0,5 6 0 0 0,-1-2 0 0 0,-2-5 0 0 0,0 1 0 0 0,-1-3 0 0 0,2 1 0 0 0,3 2 0 0 0,-1-1 0 0 0,1 2 0 0 0,-2-3 0 0 0,0 1 0 0 0,-1-2 0 0 0,1 1 0 0 0,3 3 0 0 0,2 3 0 0 0,-1-2 0 0 0,0 0 0 0 0,-3 2 0 0 0,0 2 0 0 0,3 2 0 0 0,-3-3 0 0 0,-3-1 0 0 0,0 0 0 0 0,3 2 0 0 0,3 2 0 0 0,3 0 0 0 0,3 1 0 0 0,1 2 0 0 0,1-1 0 0 0,0 1 0 0 0,1 0 0 0 0,-1-1 0 0 0,1 1 0 0 0,-1 0 0 0 0,0-1 0 0 0,0 1 0 0 0,0-1 0 0 0,0 1 0 0 0,5-5 0 0 0,1-2 0 0 0,0 1 0 0 0,-2 1 0 0 0,4-4 0 0 0,0 1 0 0 0,-1 0 0 0 0,-2 3 0 0 0,-2 1 0 0 0,-1 2 0 0 0,-1 0 0 0 0,-1-3-16383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12594 9257 16383 0 0,'9'0'0'0'0,"8"-5"0"0"0,5-1 0 0 0,7 1 0 0 0,0-4 0 0 0,-1-1 0 0 0,-1 3 0 0 0,0 1 0 0 0,-1 2 0 0 0,-4-2 0 0 0,-2-1 0 0 0,1 1 0 0 0,1 2 0 0 0,-4-4 0 0 0,1 1 0 0 0,0 1 0 0 0,-2-3 0 0 0,0 0 0 0 0,-2-3 0 0 0,0 0 0 0 0,-2-1 0 0 0,-4-4 0 0 0,2 1 0 0 0,-2-1 0 0 0,-1-2 0 0 0,-3-2 0 0 0,-2-3 0 0 0,3-1 0 0 0,0-1 0 0 0,4 4 0 0 0,0 1 0 0 0,-1 0 0 0 0,-3-2 0 0 0,2 4 0 0 0,1 2 0 0 0,2 1 0 0 0,0 1 0 0 0,2-3 0 0 0,4 3 0 0 0,3 3 0 0 0,-2 0 0 0 0,1 1 0 0 0,1 3 0 0 0,3 3 0 0 0,0 2 0 0 0,3 1 0 0 0,-1 2 0 0 0,2 0 0 0 0,0 1 0 0 0,-1-1 0 0 0,1 1 0 0 0,0-1 0 0 0,0 0 0 0 0,-1 0 0 0 0,1 0 0 0 0,-1 0 0 0 0,-4 5 0 0 0,-6 5 0 0 0,-1 6 0 0 0,-3 5 0 0 0,-4 3 0 0 0,-3 2 0 0 0,2-4 0 0 0,0 0 0 0 0,-2 0 0 0 0,4-4 0 0 0,-1 0 0 0 0,4 1 0 0 0,4-2 0 0 0,-1-1 0 0 0,1-1 0 0 0,3-5 0 0 0,3-3 0 0 0,2-3 0 0 0,1-3 0 0 0,1 0 0 0 0,1-2 0 0 0,0 1 0 0 0,-1-1 0 0 0,1 0 0 0 0,-4 5 0 0 0,-3 2 0 0 0,1-1 0 0 0,1 0 0 0 0,1-2 0 0 0,2-1 0 0 0,0-1 0 0 0,1 0 0 0 0,1-1 0 0 0,-1 0 0 0 0,-4 4 0 0 0,-1 2 0 0 0,0-1 0 0 0,1 0 0 0 0,1-2 0 0 0,5-1 0 0 0,4-1 0 0 0,-1-1 0 0 0,0 0 0 0 0,-1 0 0 0 0,-1 0 0 0 0,-1 0 0 0 0,-1-1 0 0 0,0 1 0 0 0,-1 0 0 0 0,0 0 0 0 0,0 0 0 0 0,1 0 0 0 0,-1 0 0 0 0,0 0 0 0 0,1 0 0 0 0,-1 0 0 0 0,1 0 0 0 0,-1 0 0 0 0,1 0 0 0 0,-1 0 0 0 0,1-4 0 0 0,-1-7 0 0 0,0 0 0 0 0,1 0 0 0 0,-5-1 0 0 0,-6-4 0 0 0,-1 1 0 0 0,-4-1 0 0 0,2 2 0 0 0,-2-2 0 0 0,2 3 0 0 0,-2-1 0 0 0,-2-3 0 0 0,2 1 0 0 0,-2-1 0 0 0,3 3 0 0 0,-1 0 0 0 0,3-4 0 0 0,-2-2 0 0 0,2-3 0 0 0,3-1 0 0 0,-1-2 0 0 0,-4 0 0 0 0,1 3 0 0 0,3 2 0 0 0,2 0 0 0 0,0-1 0 0 0,0 3 0 0 0,1 5 0 0 0,-1 0 0 0 0,-1 3 0 0 0,-2-2 0 0 0,1 2 0 0 0,-3-2 0 0 0,1 1 0 0 0,3 4 0 0 0,-2-3 0 0 0,1 2 0 0 0,-2-3 0 0 0,2 0 0 0 0,-3-1 0 0 0,1 1 0 0 0,3 2 0 0 0,-2-1 0 0 0,2 1 0 0 0,2 3 0 0 0,2 1 0 0 0,2 3 0 0 0,-2-3 0 0 0,-1 0 0 0 0,1 0 0 0 0,1 2 0 0 0,1 1 0 0 0,-2-3 0 0 0,-1-1 0 0 0,0-3 0 0 0,2-1 0 0 0,2 3 0 0 0,0 1 0 0 0,-3-1 0 0 0,0 0 0 0 0,-1 1 0 0 0,3 2 0 0 0,0 2 0 0 0,-3-3 0 0 0,0-1 0 0 0,0 2 0 0 0,2 0 0 0 0,2 2 0 0 0,-4-3 0 0 0,-1-5 0 0 0,2-1 0 0 0,1 2 0 0 0,1 2 0 0 0,2 3 0 0 0,1 2 0 0 0,0 2 0 0 0,1 1 0 0 0,-5-4 0 0 0,-1-2 0 0 0,0 1 0 0 0,1 1 0 0 0,1 1 0 0 0,-3-4 0 0 0,-1 0 0 0 0,2 2 0 0 0,1 1 0 0 0,1 1 0 0 0,2 1 0 0 0,0 1 0 0 0,1 1 0 0 0,1 0 0 0 0,-5 5 0 0 0,-5 4 0 0 0,-2 8 0 0 0,-4 4 0 0 0,2-1 0 0 0,-2 0 0 0 0,2-3 0 0 0,3-5 0 0 0,-1 1 0 0 0,-3 2 0 0 0,0-1 0 0 0,4-4 0 0 0,3-2 0 0 0,3-4 0 0 0,2-1 0 0 0,1-3 0 0 0,2 0 0 0 0,0 0 0 0 0,0-1 0 0 0,0 0 0 0 0,0 1 0 0 0,-5-5 0 0 0,-1-1 0 0 0,-1 0 0 0 0,-2-3 0 0 0,-1 0 0 0 0,2 1 0 0 0,-3-2 0 0 0,1 0 0 0 0,-3-2 0 0 0,-4-4 0 0 0,2 1 0 0 0,2 3 0 0 0,4 3 0 0 0,3 4 0 0 0,3 2 0 0 0,1 2 0 0 0,2 1 0 0 0,0-4 0 0 0,0-1 0 0 0,0 0 0 0 0,0 1 0 0 0,0 1 0 0 0,-5-4 0 0 0,-2 1 0 0 0,1 0 0 0 0,1 2 0 0 0,1 1 0 0 0,2 1 0 0 0,0 1 0 0 0,-3 5 0 0 0,-2 2 0 0 0,1-1 0 0 0,-3 5 0 0 0,-5 4 0 0 0,-1 0 0 0 0,4-3 0 0 0,2-2 0 0 0,3-4 0 0 0,3-2 0 0 0,-4-6 0 0 0,1-3 0 0 0,-1 0 0 0 0,2 1 0 0 0,2 1 0 0 0,1 1 0 0 0,-4-3 0 0 0,-1 0 0 0 0,1 0 0 0 0,1 1 0 0 0,-3-2 0 0 0,0-1 0 0 0,1 2 0 0 0,1 2 0 0 0,3 0 0 0 0,-4-2 0 0 0,-1-1 0 0 0,2 1 0 0 0,-3-2 0 0 0,-1-1 0 0 0,2 1 0 0 0,2 3 0 0 0,2 1 0 0 0,2 2 0 0 0,0 2 0 0 0,2-1 0 0 0,-1 2 0 0 0,-3-5 0 0 0,-2-2 0 0 0,0 1 0 0 0,1 0 0 0 0,1-2 0 0 0,6-1 0 0 0,3 1 0 0 0,-1 2 0 0 0,0 2 0 0 0,-1 1 0 0 0,-1 1 0 0 0,-1 1 0 0 0,-1 0 0 0 0,-1 0 0 0 0,1 1 0 0 0,-1-1 0 0 0,0 0 0 0 0,1 0 0 0 0,-1 0 0 0 0,0 0 0 0 0,1 0 0 0 0,-1 0 0 0 0,-4 5 0 0 0,-6 5 0 0 0,-6 7 0 0 0,-4 3 0 0 0,-4 4 0 0 0,-1 2 0 0 0,-2 1 0 0 0,0 0 0 0 0,4-4 0 0 0,7-6 0 0 0,5-6 0 0 0,6-5 0 0 0,2-3 0 0 0,3-7 0 0 0,-3-7 0 0 0,-1-2 0 0 0,0 1 0 0 0,0-1 0 0 0,2 1 0 0 0,1 3 0 0 0,1 2 0 0 0,0-1 0 0 0,1-3 0 0 0,-5-6 0 0 0,-6-4 0 0 0,-1 2 0 0 0,1 4 0 0 0,3 0 0 0 0,-2-2 0 0 0,0 2 0 0 0,2 4 0 0 0,-2-1 0 0 0,1 1 0 0 0,1 3 0 0 0,2 3 0 0 0,2 2 0 0 0,2 1 0 0 0,1 2 0 0 0,0 0 0 0 0,1 1 0 0 0,0-1 0 0 0,0 1 0 0 0,-1-1 0 0 0,1 0 0 0 0,0 0 0 0 0,-1 5 0 0 0,1 6 0 0 0,-1 0 0 0 0,-4 4 0 0 0,-1-1 0 0 0,-5 1 0 0 0,0 3 0 0 0,1-1 0 0 0,-1 0 0 0 0,0-2 0 0 0,-3 0 0 0 0,-2 2 0 0 0,-5 3 0 0 0,-2 3 0 0 0,-2 2 0 0 0,-1 0 0 0 0,-2 2 0 0 0,1 0 0 0 0,-1 0 0 0 0,0 0 0 0 0,1-1 0 0 0,-1 1 0 0 0,1 0 0 0 0,0-1 0 0 0,0 1 0 0 0,0-2 0 0 0,0 2 0 0 0,0-1 0 0 0,0 1 0 0 0,0-1 0 0 0,0 0 0 0 0,5 1 0 0 0,5-5 0 0 0,2-2 0 0 0,3-3 0 0 0,-1-2 0 0 0,1 3 0 0 0,3-3 0 0 0,3-3 0 0 0,3-4 0 0 0,1-4 0 0 0,1-2 0 0 0,0-1 0 0 0,-3 3 0 0 0,-2 2 0 0 0,0-1 0 0 0,1-2 0 0 0,2 5 0 0 0,0-1 0 0 0,2-1 0 0 0,0-1 0 0 0,0 3 0 0 0,1 0 0 0 0,-1-2 0 0 0,1-1 0 0 0,0-2 0 0 0,-5 3 0 0 0,-2 1 0 0 0,1-1 0 0 0,1-2 0 0 0,1-1 0 0 0,2-1 0 0 0,0-1 0 0 0,-3 3 0 0 0,3 2 0 0 0,2 0 0 0 0,0-2 0 0 0,1-1 0 0 0,0-1 0 0 0,0-1 0 0 0,-1-1 0 0 0,0 0 0 0 0,0 0 0 0 0,-1 0 0 0 0,1-1 0 0 0,-1 1 0 0 0,0 0 0 0 0,1 0 0 0 0,-1 0 0 0 0,1 0 0 0 0,-1 0 0 0 0,1 0 0 0 0,-6 4 0 0 0,0 2 0 0 0,0 0 0 0 0,1-1 0 0 0,-4 2 0 0 0,1 2 0 0 0,0-3 0 0 0,2-1 0 0 0,2-1 0 0 0,2-3 0 0 0,0 0 0 0 0,2-1 0 0 0,-1 0 0 0 0,1 0 0 0 0,0 0 0 0 0,0-1 0 0 0,-1 1 0 0 0,1 0 0 0 0,-1 0 0 0 0,1 0 0 0 0,-1 0 0 0 0,1 0 0 0 0,-1 0 0 0 0,1 0 0 0 0,-1 0 0 0 0,1 0 0 0 0,-6-5 0 0 0,0-1 0 0 0,-5-4 0 0 0,0 0 0 0 0,2 1 0 0 0,-3-3 0 0 0,1 2 0 0 0,-2-3 0 0 0,1 2 0 0 0,2 2 0 0 0,-2-2 0 0 0,2 1 0 0 0,2 2 0 0 0,-3-2 0 0 0,-3-2 0 0 0,-4-6 0 0 0,0 1 0 0 0,0-1 0 0 0,2 3 0 0 0,-1-2 0 0 0,-2-1 0 0 0,-2-2 0 0 0,-2-3 0 0 0,-2-2 0 0 0,-1-1 0 0 0,-1 0 0 0 0,-1-1 0 0 0,1 0 0 0 0,-1 0 0 0 0,1 1 0 0 0,4 0 0 0 0,6 4 0 0 0,2 1 0 0 0,-2 0 0 0 0,3-1 0 0 0,3 4 0 0 0,3 4 0 0 0,-1 0 0 0 0,0 3 0 0 0,-2-2 0 0 0,0 2 0 0 0,7 3 0 0 0,-1-2 0 0 0,5 0 0 0 0,2 3 0 0 0,-3-3 0 0 0,-3 1 0 0 0,1 2 0 0 0,-1 2 0 0 0,2 2 0 0 0,0 1 0 0 0,0 1 0 0 0,1 1 0 0 0,1 0 0 0 0,-5 5 0 0 0,-2 2 0 0 0,1-1 0 0 0,-3 3 0 0 0,-1 1 0 0 0,2-3 0 0 0,-3 4 0 0 0,-4 3 0 0 0,1-1 0 0 0,-2 3 0 0 0,1-2 0 0 0,-1 1 0 0 0,3-1 0 0 0,-3 0 0 0 0,3 3 0 0 0,-1 4 0 0 0,-4 1 0 0 0,2-2 0 0 0,-1-1 0 0 0,2 2 0 0 0,4-3 0 0 0,-1 0 0 0 0,1 1 0 0 0,-2 2 0 0 0,2 2 0 0 0,-3 2 0 0 0,1-4 0 0 0,-1-1 0 0 0,1-3 0 0 0,-2-1 0 0 0,-2 2 0 0 0,1-3 0 0 0,-2 2 0 0 0,-1 1 0 0 0,-3 3 0 0 0,-2 2 0 0 0,-1 1 0 0 0,-2 2 0 0 0,0 0 0 0 0,0 1 0 0 0,-1 0 0 0 0,1 0 0 0 0,-1-1 0 0 0,1 1 0 0 0,0 0 0 0 0,0-1 0 0 0,0 1 0 0 0,0-1 0 0 0,0 1 0 0 0,0 3 0 0 0,-5-2 0 0 0,-1-2 0 0 0,1-1 0 0 0,0 0 0 0 0,2 0 0 0 0,-4-4 0 0 0,0-1 0 0 0,1 1 0 0 0,2 0 0 0 0,0 2 0 0 0,3 2 0 0 0,0 0 0 0 0,-4-3 0 0 0,-1-3 0 0 0,-4 2 0 0 0,-4-3 0 0 0,-1-1 0 0 0,-2-2 0 0 0,-2-5 0 0 0,2 1 0 0 0,-1-1 0 0 0,-2-3 0 0 0,-2-2 0 0 0,-1 2 0 0 0,-2 1 0 0 0,4 2 0 0 0,0 1 0 0 0,0-3 0 0 0,-1-2 0 0 0,-2-2 0 0 0,0-2 0 0 0,-2-1 0 0 0,0-1 0 0 0,-1 0 0 0 0,1 0 0 0 0,-1-1 0 0 0,0 1 0 0 0,1-1 0 0 0,-1 1 0 0 0,0-4 0 0 0,1-7 0 0 0,-1-1 0 0 0,5-2 0 0 0,2-5 0 0 0,-1 2 0 0 0,4-1 0 0 0,4-1 0 0 0,0 1 0 0 0,3 0 0 0 0,2-1 0 0 0,3-1 0 0 0,3-4 0 0 0,0 0 0 0 0,2 2-16383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22383 9113 16383 0 0,'-5'0'0'0'0,"-5"0"0"0"0,-6 0 0 0 0,-5 0 0 0 0,-3 0 0 0 0,-2 0 0 0 0,-1 0 0 0 0,-1 0 0 0 0,0 0 0 0 0,1 0 0 0 0,0 0 0 0 0,0 0 0 0 0,0 0 0 0 0,1 0 0 0 0,-1 0 0 0 0,2 0 0 0 0,3 5 0 0 0,1 1 0 0 0,1 0 0 0 0,-2 3 0 0 0,-1 0 0 0 0,-2-2 0 0 0,-5-2 0 0 0,-2-1 0 0 0,0-2 0 0 0,1-1 0 0 0,1-1 0 0 0,1 0 0 0 0,2-1 0 0 0,0 1 0 0 0,0 0 0 0 0,5 4 0 0 0,2 2 0 0 0,-1-1 0 0 0,0 0 0 0 0,-2-2 0 0 0,-2-1 0 0 0,0-1 0 0 0,-1 0 0 0 0,0-1 0 0 0,-1 0 0 0 0,0-1 0 0 0,2 1 0 0 0,-2 0 0 0 0,0 0 0 0 0,1 0 0 0 0,4 3 0 0 0,1 3 0 0 0,0 0 0 0 0,0-2 0 0 0,-3 4 0 0 0,0 0 0 0 0,-1-1 0 0 0,-1-2 0 0 0,-1-2 0 0 0,1-2 0 0 0,-1 0 0 0 0,0 4 0 0 0,0 1 0 0 0,1-1 0 0 0,-1-1 0 0 0,1-1 0 0 0,-1-1 0 0 0,1-1 0 0 0,-1-1 0 0 0,1 0 0 0 0,-1 0 0 0 0,1 0 0 0 0,0 0 0 0 0,-1-1 0 0 0,2 1 0 0 0,-2 0 0 0 0,1 0 0 0 0,-1 0 0 0 0,1 0 0 0 0,-1 0 0 0 0,1 0 0 0 0,-1 0 0 0 0,1 0 0 0 0,0 5 0 0 0,-1 1 0 0 0,1-1 0 0 0,-1-1 0 0 0,5 4 0 0 0,2 0 0 0 0,-1-2 0 0 0,-1-1 0 0 0,-1-1 0 0 0,-1-2 0 0 0,-2-2 0 0 0,0 1 0 0 0,0-2 0 0 0,-1 1 0 0 0,0 0 0 0 0,1 4 0 0 0,-1 2 0 0 0,0-1 0 0 0,1-1 0 0 0,0-1 0 0 0,0-1 0 0 0,-1-1 0 0 0,1 0 0 0 0,-1-1 0 0 0,1-1 0 0 0,0 1 0 0 0,-1 0 0 0 0,1 0 0 0 0,-1 0 0 0 0,1 0 0 0 0,-1-1 0 0 0,1 1 0 0 0,-1 0 0 0 0,1 0 0 0 0,-1 0 0 0 0,1 0 0 0 0,0 0 0 0 0,-1 0 0 0 0,1 0 0 0 0,-1 0 0 0 0,1 0 0 0 0,-1 0 0 0 0,1 0 0 0 0,-1 0 0 0 0,1 0 0 0 0,0 0 0 0 0,0 0 0 0 0,-1 0 0 0 0,1 0 0 0 0,0 0 0 0 0,-1 0 0 0 0,1 0 0 0 0,-1 0 0 0 0,1 0 0 0 0,-1 0 0 0 0,1 0 0 0 0,-1 0 0 0 0,1 0 0 0 0,-1 0 0 0 0,1 0 0 0 0,0 0 0 0 0,-1 0 0 0 0,5 5 0 0 0,2 1 0 0 0,3 4 0 0 0,1 1 0 0 0,-1-3 0 0 0,-3-2 0 0 0,-2-1 0 0 0,-2-3 0 0 0,-1-1 0 0 0,-2-1 0 0 0,5 5 0 0 0,1 0 0 0 0,1 1 0 0 0,-2-2 0 0 0,-2-1 0 0 0,0-1 0 0 0,-2-1 0 0 0,0-1 0 0 0,4 4 0 0 0,2 1 0 0 0,-1 1 0 0 0,-1-2 0 0 0,-2-1 0 0 0,4 4 0 0 0,1 0 0 0 0,-2 3 0 0 0,-1 0 0 0 0,-1-2 0 0 0,-2-1 0 0 0,0-3 0 0 0,-1-2 0 0 0,-1-1 0 0 0,0-1 0 0 0,0 0 0 0 0,1 0 0 0 0,-1-1 0 0 0,0 1 0 0 0,1-1 0 0 0,-1 1 0 0 0,1 5 0 0 0,-1 1 0 0 0,2-1 0 0 0,-1 0 0 0 0,-1-2 0 0 0,1-2 0 0 0,4 5 0 0 0,1 0 0 0 0,1 0 0 0 0,-2-2 0 0 0,-2-1 0 0 0,0 4 0 0 0,-1 4 0 0 0,-1 0 0 0 0,-1-1 0 0 0,1-2 0 0 0,-1-3 0 0 0,0-2 0 0 0,0-2 0 0 0,1-1 0 0 0,-1 0 0 0 0,1 0 0 0 0,-1-1 0 0 0,5 5 0 0 0,2 2 0 0 0,-1-2 0 0 0,-1 1 0 0 0,-1-2 0 0 0,-1-1 0 0 0,-2-1 0 0 0,0 0 0 0 0,1-1 0 0 0,-2-1 0 0 0,1 1 0 0 0,-1 0 0 0 0,0 0 0 0 0,1 0 0 0 0,-1 0 0 0 0,0-1 0 0 0,1 1 0 0 0,0 0 0 0 0,-1 0 0 0 0,5 5 0 0 0,2 1 0 0 0,-1 0 0 0 0,-1-2 0 0 0,-1 0 0 0 0,-2-2 0 0 0,0-1 0 0 0,-1-1 0 0 0,4 5 0 0 0,1-1 0 0 0,0 2 0 0 0,-1-2 0 0 0,-1 4 0 0 0,-2 0 0 0 0,0-2 0 0 0,-1-1 0 0 0,-1-1 0 0 0,5 1 0 0 0,2 2 0 0 0,-1-1 0 0 0,-1-2 0 0 0,-1-1 0 0 0,-1-1 0 0 0,-2-1 0 0 0,0-1 0 0 0,0 0 0 0 0,-1-1 0 0 0,0 1 0 0 0,1 0 0 0 0,-1 0 0 0 0,0-1 0 0 0,1 1 0 0 0,-1 0 0 0 0,1 0 0 0 0,-1 0 0 0 0,1 0 0 0 0,0 0 0 0 0,-1 0 0 0 0,1 0 0 0 0,-1 0 0 0 0,1 0 0 0 0,-1 0 0 0 0,1 0 0 0 0,-1 0 0 0 0,1 0 0 0 0,0 0 0 0 0,0 0 0 0 0,0 0 0 0 0,-1 0 0 0 0,5-4 0 0 0,2-2 0 0 0,-1-4 0 0 0,-1 0 0 0 0,-1 1 0 0 0,3-2 0 0 0,0 1 0 0 0,0 2 0 0 0,-2 3 0 0 0,3-3 0 0 0,1 0 0 0 0,-2 2 0 0 0,3-3 0 0 0,-1 0 0 0 0,-1-2 0 0 0,3-5 0 0 0,-1 1 0 0 0,-2 4 0 0 0,-2 3 0 0 0,-2-2 0 0 0,-2 1 0 0 0,4-3 0 0 0,0 3 0 0 0,5-4 0 0 0,-1 1 0 0 0,-1 3 0 0 0,3-2 0 0 0,-2 2 0 0 0,-1 1 0 0 0,-3-2 0 0 0,-2 1 0 0 0,-1-2 0 0 0,3-5 0 0 0,1 2 0 0 0,-1 2 0 0 0,-2 4 0 0 0,0 3 0 0 0,2-2 0 0 0,2-1 0 0 0,3-2 0 0 0,4-3 0 0 0,1-2 0 0 0,1-1 0 0 0,-2 2 0 0 0,-3-1 0 0 0,-4 2 0 0 0,-3 3 0 0 0,-2 3 0 0 0,-2 3 0 0 0,-1 3 0 0 0,0 1 0 0 0,0 0 0 0 0,0 0 0 0 0,0 1 0 0 0,0-1 0 0 0,0 0 0 0 0,1 0 0 0 0,-1 1 0 0 0,1-1 0 0 0,-1 0 0 0 0,1 0 0 0 0,0 0 0 0 0,0 0 0 0 0,0 0 0 0 0,-1 0 0 0 0,1 0 0 0 0,-1 0 0 0 0,1 0 0 0 0,-1 0 0 0 0,1 0 0 0 0,-1 0 0 0 0,1 0 0 0 0,0 0 0 0 0,-1 0 0 0 0,1 0 0 0 0,-1-4 0 0 0,1-2 0 0 0,-1 0 0 0 0,1 2 0 0 0,-1 1 0 0 0,1 1 0 0 0,-1 0 0 0 0,1 2 0 0 0,0 0 0 0 0,-1 0 0 0 0,1 0 0 0 0,-1 1 0 0 0,5 3 0 0 0,2 3 0 0 0,-1-2 0 0 0,0 0 0 0 0,2 2 0 0 0,1 5 0 0 0,-2 1 0 0 0,-1-2 0 0 0,-2-3 0 0 0,3 0 0 0 0,0 1 0 0 0,-1-2 0 0 0,-1-2 0 0 0,3 2 0 0 0,0 1 0 0 0,0-3 0 0 0,-3 0 0 0 0,-1-2 0 0 0,-2-2 0 0 0,-1 0 0 0 0,0-1 0 0 0,-1 0 0 0 0,0-1 0 0 0,1 1 0 0 0,-1 0 0 0 0,0 0 0 0 0,1 0 0 0 0,-1-1 0 0 0,1 1 0 0 0,-1 0 0 0 0,1 0 0 0 0,-1 0 0 0 0,1 0 0 0 0,0 0 0 0 0,0 0 0 0 0,-1 0 0 0 0,1 0 0 0 0,4-4 0 0 0,2-1 0 0 0,-1-1 0 0 0,3-3 0 0 0,6-5 0 0 0,-1 1 0 0 0,2-2 0 0 0,4-4 0 0 0,2-1 0 0 0,-2 0 0 0 0,-1 1 0 0 0,-2 4 0 0 0,0-1 0 0 0,-3 2 0 0 0,1 1 0 0 0,2-4 0 0 0,-1 2 0 0 0,-4 4 0 0 0,2-2 0 0 0,1 2-16383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13016 5170 16383 0 0,'0'4'0'0'0,"0"7"0"0"0,0 5 0 0 0,0 5 0 0 0,0 3 0 0 0,0 2 0 0 0,0 1 0 0 0,0 1 0 0 0,0-1 0 0 0,0 1 0 0 0,0-1 0 0 0,0 0 0 0 0,0 0 0 0 0,0-1 0 0 0,0 1 0 0 0,0-1 0 0 0,0 1 0 0 0,0-1 0 0 0,4 0 0 0 0,2 1 0 0 0,0-1 0 0 0,-1 1 0 0 0,-2-1 0 0 0,-1 1 0 0 0,-1-1 0 0 0,-1 1 0 0 0,0-1 0 0 0,5-4 0 0 0,0-2 0 0 0,1 1 0 0 0,-2 1 0 0 0,-2 1 0 0 0,0 2 0 0 0,-1 0 0 0 0,0 1 0 0 0,-1 0 0 0 0,0 1 0 0 0,-1 0 0 0 0,6-5 0 0 0,0-1 0 0 0,1 0 0 0 0,-2 1 0 0 0,0 1 0 0 0,-2 1 0 0 0,-1 2 0 0 0,-1 0 0 0 0,0 0 0 0 0,0 2 0 0 0,0-2 0 0 0,0 1 0 0 0,-1 0 0 0 0,1-1 0 0 0,0 1 0 0 0,0-1 0 0 0,0 1 0 0 0,0-1 0 0 0,0 1 0 0 0,0-1 0 0 0,0 1 0 0 0,0-1 0 0 0,0 1 0 0 0,0-1 0 0 0,0 1 0 0 0,0-1 0 0 0,0 0 0 0 0,0 1 0 0 0,0-1 0 0 0,0 1 0 0 0,0-1 0 0 0,0 1 0 0 0,0-1 0 0 0,0 1 0 0 0,0-1 0 0 0,0 1 0 0 0,0-1 0 0 0,-4 1 0 0 0,-2-1 0 0 0,0 0 0 0 0,1 1 0 0 0,2-1 0 0 0,1 1 0 0 0,1-1 0 0 0,1 1 0 0 0,-1-1 0 0 0,2 1 0 0 0,-1-1 0 0 0,0 1 0 0 0,0-1 0 0 0,1 0 0 0 0,-1 1 0 0 0,0-1 0 0 0,0 1 0 0 0,0-1 0 0 0,0 1 0 0 0,0-1 0 0 0,0 1 0 0 0,0-1 0 0 0,0 1 0 0 0,0-1 0 0 0,0 1 0 0 0,0-1 0 0 0,0 0 0 0 0,0 1 0 0 0,0-1 0 0 0,0 1 0 0 0,0-1 0 0 0,0 1 0 0 0,0-1 0 0 0,0 1 0 0 0,0-1 0 0 0,0 1 0 0 0,0-1 0 0 0,0 0 0 0 0,0 1 0 0 0,0-1 0 0 0,0 1 0 0 0,0-1 0 0 0,0 1 0 0 0,0-1 0 0 0,0 1 0 0 0,0-1 0 0 0,0 1 0 0 0,0-1 0 0 0,0 1 0 0 0,0-1 0 0 0,0 0 0 0 0,0 1 0 0 0,-4 4 0 0 0,-2 1 0 0 0,0 5 0 0 0,2 0 0 0 0,1-2 0 0 0,1 3 0 0 0,-4 0 0 0 0,0 1 0 0 0,0-1 0 0 0,1-2 0 0 0,2-3 0 0 0,-3-3 0 0 0,-1-2 0 0 0,2 0 0 0 0,1-2 0 0 0,1 0 0 0 0,1 0 0 0 0,1 0 0 0 0,1 0 0 0 0,0 0 0 0 0,0 0 0 0 0,-4-4 0 0 0,-2 3 0 0 0,1 2 0 0 0,0 0 0 0 0,2 1 0 0 0,1 0 0 0 0,1-1 0 0 0,1 5 0 0 0,0 1 0 0 0,0-1 0 0 0,0-1 0 0 0,0-1 0 0 0,1 3 0 0 0,-1 1 0 0 0,0 3 0 0 0,0 0 0 0 0,0-2 0 0 0,0-2 0 0 0,0-3 0 0 0,0-1 0 0 0,0-2 0 0 0,0 0 0 0 0,0-1 0 0 0,0 0 0 0 0,0 0 0 0 0,0 0 0 0 0,0 0 0 0 0,-5-4 0 0 0,-1-2 0 0 0,1 1 0 0 0,0 1 0 0 0,3 1 0 0 0,0 2 0 0 0,1 0 0 0 0,0 1 0 0 0,1 1 0 0 0,0-1 0 0 0,-4-4 0 0 0,-2-1 0 0 0,1 0 0 0 0,0 1 0 0 0,2 1 0 0 0,1 2 0 0 0,1 0 0 0 0,1 1 0 0 0,0 1 0 0 0,0-1 0 0 0,0 1 0 0 0,0 0 0 0 0,1-1 0 0 0,-1 1 0 0 0,0 0 0 0 0,0-1 0 0 0,0 1 0 0 0,0-1 0 0 0,0 1 0 0 0,0-1 0 0 0,0 0 0 0 0,0 1 0 0 0,0-1 0 0 0,0 1 0 0 0,0-1 0 0 0,0 1 0 0 0,0-1 0 0 0,0 1 0 0 0,0-1 0 0 0,0 1 0 0 0,0-1 0 0 0,0 0 0 0 0,0 1 0 0 0,0 0 0 0 0,0 0 0 0 0,0-1 0 0 0,0 1 0 0 0,4-5 0 0 0,2-2 0 0 0,5-4 0 0 0,-2 0 0 0 0,0 2 0 0 0,-2 2 0 0 0,-3 2 0 0 0,-1 2 0 0 0,-2 1 0 0 0,-1 1 0 0 0,0 1 0 0 0,-1 0 0 0 0,1 0 0 0 0,4-5 0 0 0,2-1 0 0 0,-1 0 0 0 0,0 1 0 0 0,-2 1 0 0 0,-1 2 0 0 0,-1 0 0 0 0,-1 1 0 0 0,0 0 0 0 0,0 1 0 0 0,0 0 0 0 0,0-1 0 0 0,0 1 0 0 0,-1 0 0 0 0,1-1 0 0 0,0 1 0 0 0,0-1 0 0 0,0 1 0 0 0,0-1 0 0 0,0 1 0 0 0,0-1 0 0 0,0 0 0 0 0,0 1 0 0 0,0-1 0 0 0,-4-4 0 0 0,-2-1 0 0 0,0-1 0 0 0,1 2 0 0 0,2 2 0 0 0,1 0 0 0 0,1-3-16383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2:28:29.8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22049 5149 16383 0 0,'0'4'0'0'0,"0"7"0"0"0,0 5 0 0 0,0 5 0 0 0,0 3 0 0 0,0 2 0 0 0,0 1 0 0 0,0 1 0 0 0,0-1 0 0 0,0 1 0 0 0,0-1 0 0 0,0 0 0 0 0,0-1 0 0 0,0 1 0 0 0,0 0 0 0 0,0-1 0 0 0,0 0 0 0 0,0 0 0 0 0,0 0 0 0 0,0 1 0 0 0,0-1 0 0 0,0 1 0 0 0,0-1 0 0 0,4 0 0 0 0,2 1 0 0 0,-1-1 0 0 0,0 1 0 0 0,-2-1 0 0 0,-1 1 0 0 0,-1-1 0 0 0,4-4 0 0 0,1-1 0 0 0,-1-1 0 0 0,0 2 0 0 0,-3 1 0 0 0,0 2 0 0 0,-1 5 0 0 0,-1 2 0 0 0,0 0 0 0 0,0-1 0 0 0,-1-1 0 0 0,1-1 0 0 0,0-1 0 0 0,0-1 0 0 0,0-1 0 0 0,0 1 0 0 0,0-1 0 0 0,0-1 0 0 0,0 1 0 0 0,0 0 0 0 0,0 1 0 0 0,0-1 0 0 0,0 1 0 0 0,0-1 0 0 0,0 1 0 0 0,0-1 0 0 0,0 1 0 0 0,0-1 0 0 0,0 0 0 0 0,0 1 0 0 0,4-5 0 0 0,2-2 0 0 0,0 1 0 0 0,-2 1 0 0 0,0 1 0 0 0,-2 2 0 0 0,-1 0 0 0 0,-1 1 0 0 0,0 0 0 0 0,0 1 0 0 0,0 0 0 0 0,0 0 0 0 0,-1-1 0 0 0,1 1 0 0 0,0-1 0 0 0,0 1 0 0 0,0-1 0 0 0,0 1 0 0 0,0-2 0 0 0,0 2 0 0 0,0-1 0 0 0,0 1 0 0 0,0-1 0 0 0,0 0 0 0 0,0 1 0 0 0,0-1 0 0 0,0 1 0 0 0,5-5 0 0 0,0-2 0 0 0,0 1 0 0 0,0 1 0 0 0,-2 1 0 0 0,-1 2 0 0 0,-1 0 0 0 0,0 1 0 0 0,-1 0 0 0 0,0 1 0 0 0,-1 0 0 0 0,1-1 0 0 0,0 1 0 0 0,0 0 0 0 0,0-1 0 0 0,0 1 0 0 0,0-1 0 0 0,0 1 0 0 0,0-1 0 0 0,0 1 0 0 0,0-1 0 0 0,0 0 0 0 0,0 1 0 0 0,0-2 0 0 0,0 2 0 0 0,0-1 0 0 0,0 1 0 0 0,0-1 0 0 0,0 1 0 0 0,0-1 0 0 0,0 1 0 0 0,0-1 0 0 0,0 1 0 0 0,0-1 0 0 0,0 0 0 0 0,0 1 0 0 0,0-1 0 0 0,0 1 0 0 0,0-1 0 0 0,0 1 0 0 0,0-1 0 0 0,0 1 0 0 0,0-1 0 0 0,0 1 0 0 0,0-1 0 0 0,0 0 0 0 0,0 1 0 0 0,0-1 0 0 0,0 1 0 0 0,0-1 0 0 0,-5-4 0 0 0,-1-1 0 0 0,1-1 0 0 0,1 7 0 0 0,1 1 0 0 0,1 2 0 0 0,0 0 0 0 0,2-1 0 0 0,0 0 0 0 0,0-1 0 0 0,0-1 0 0 0,1 0 0 0 0,-1-1 0 0 0,0 0 0 0 0,0 1 0 0 0,0-1 0 0 0,0 0 0 0 0,0 1 0 0 0,0 4 0 0 0,0 1 0 0 0,0 0 0 0 0,0-1 0 0 0,0-1 0 0 0,0-2 0 0 0,0 0 0 0 0,-4-6 0 0 0,-2-1 0 0 0,0-1 0 0 0,1 2 0 0 0,2 1 0 0 0,1 1 0 0 0,1 1 0 0 0,1 1 0 0 0,0 0 0 0 0,0 0 0 0 0,0 1 0 0 0,0 0 0 0 0,0-1 0 0 0,1 1 0 0 0,-1 0 0 0 0,0-1 0 0 0,0 1 0 0 0,0-1 0 0 0,0 1 0 0 0,0-1 0 0 0,0 0 0 0 0,0 1 0 0 0,0-1 0 0 0,0 1 0 0 0,0-1 0 0 0,0 1 0 0 0,0-1 0 0 0,0 1 0 0 0,0-1 0 0 0,0 1 0 0 0,0-1 0 0 0,0 0 0 0 0,0 1 0 0 0,0-1 0 0 0,0 1 0 0 0,0-1 0 0 0,0 1 0 0 0,0-1 0 0 0,0 1 0 0 0,0-2 0 0 0,0 2 0 0 0,0-1 0 0 0,0 0 0 0 0,0 1 0 0 0,0-1 0 0 0,0 1 0 0 0,0-1 0 0 0,0 1 0 0 0,0-1 0 0 0,0 1 0 0 0,0-1 0 0 0,0 1 0 0 0,0-1 0 0 0,0 1 0 0 0,0-1 0 0 0,0 0 0 0 0,0 1 0 0 0,0-1 0 0 0,0 1 0 0 0,0-1 0 0 0,0 1 0 0 0,0-1 0 0 0,0 1 0 0 0,0-1 0 0 0,0 1 0 0 0,-4-5 0 0 0,-2-2 0 0 0,1 1 0 0 0,0 1 0 0 0,2 1 0 0 0,1 0 0 0 0,1 3 0 0 0,0 0 0 0 0,1 0 0 0 0,0 1 0 0 0,1-1 0 0 0,-1 1 0 0 0,0 0 0 0 0,0-1 0 0 0,0 1 0 0 0,0-1 0 0 0,0 1 0 0 0,0-1 0 0 0,0 1 0 0 0,0-1 0 0 0,0 1 0 0 0,0-1 0 0 0,0 5 0 0 0,0 2 0 0 0,0-1 0 0 0,0-1 0 0 0,-4-1 0 0 0,-2-2 0 0 0,1 0 0 0 0,0-2 0 0 0,2 1 0 0 0,-3-5 0 0 0,-1-2 0 0 0,0 0 0 0 0,3 2 0 0 0,1 0 0 0 0,2 2 0 0 0,0 2 0 0 0,1 0 0 0 0,0 0 0 0 0,0 1 0 0 0,-4-5 0 0 0,-2-1 0 0 0,-4-5 0 0 0,0 0 0 0 0,2 2 0 0 0,2 2 0 0 0,1 2 0 0 0,3 2 0 0 0,1 1 0 0 0,0 1 0 0 0,2 1 0 0 0,3-4 0 0 0,3-12 0 0 0,-1-10 0 0 0,-2-12 0 0 0,4-2 0 0 0,0 0-16383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customXml" Target="../ink/ink3.xm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12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9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12" Type="http://schemas.openxmlformats.org/officeDocument/2006/relationships/customXml" Target="../ink/ink17.xml"/><Relationship Id="rId17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4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5.png"/><Relationship Id="rId14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sz="1800" dirty="0">
                <a:cs typeface="Arial"/>
              </a:rPr>
              <a:t>مقدم الهدف : </a:t>
            </a:r>
            <a:r>
              <a:rPr lang="ar-AE" sz="1800" dirty="0" smtClean="0">
                <a:cs typeface="Arial"/>
              </a:rPr>
              <a:t>موزة سهيل بن نهية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sz="2800" dirty="0">
                <a:cs typeface="Times New Roman"/>
              </a:rPr>
              <a:t>معرفة سور قرآنية </a:t>
            </a:r>
            <a:r>
              <a:rPr lang="ar-SA" sz="2800" dirty="0" smtClean="0">
                <a:cs typeface="Times New Roman"/>
              </a:rPr>
              <a:t>قصيرة</a:t>
            </a:r>
            <a:r>
              <a:rPr lang="en-US" sz="2800" dirty="0" smtClean="0">
                <a:cs typeface="Times New Roman"/>
              </a:rPr>
              <a:t/>
            </a:r>
            <a:br>
              <a:rPr lang="en-US" sz="2800" dirty="0" smtClean="0">
                <a:cs typeface="Times New Roman"/>
              </a:rPr>
            </a:br>
            <a:r>
              <a:rPr lang="ar-SA" sz="2800" dirty="0">
                <a:cs typeface="Times New Roman"/>
              </a:rPr>
              <a:t> </a:t>
            </a:r>
            <a:r>
              <a:rPr lang="ar-AE" sz="2800" dirty="0" smtClean="0">
                <a:cs typeface="Times New Roman"/>
              </a:rPr>
              <a:t>644</a:t>
            </a:r>
            <a:endParaRPr lang="ar-SA" sz="2800" dirty="0">
              <a:cs typeface="Times New Roman"/>
            </a:endParaRPr>
          </a:p>
        </p:txBody>
      </p:sp>
      <p:pic>
        <p:nvPicPr>
          <p:cNvPr id="8" name="صورة 8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xmlns="" id="{DAB964CF-B183-422D-B727-CA68B35784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5539" b="15539"/>
          <a:stretch/>
        </p:blipFill>
        <p:spPr/>
      </p:pic>
    </p:spTree>
    <p:extLst>
      <p:ext uri="{BB962C8B-B14F-4D97-AF65-F5344CB8AC3E}">
        <p14:creationId xmlns:p14="http://schemas.microsoft.com/office/powerpoint/2010/main" val="207242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4" name="Media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175982"/>
              </p:ext>
            </p:extLst>
          </p:nvPr>
        </p:nvGraphicFramePr>
        <p:xfrm>
          <a:off x="69670" y="136524"/>
          <a:ext cx="12026536" cy="6110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9701">
                <a:tc>
                  <a:txBody>
                    <a:bodyPr/>
                    <a:lstStyle/>
                    <a:p>
                      <a:pPr algn="r" rtl="1"/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u="none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معرفة سور قرآنية بسيطة</a:t>
                      </a:r>
                    </a:p>
                    <a:p>
                      <a:pPr lvl="0" algn="r" rtl="1">
                        <a:buNone/>
                      </a:pPr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1- قراءة السورة بطريقة معبرة للطلبة عدة مرات مع الإشارة الى الصور من كتاب دليل الطالب </a:t>
                      </a: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2- تنفيذ التمارين والأنشطة الصفية في كتاب  دليل الطالب </a:t>
                      </a:r>
                      <a:endParaRPr lang="ar-AE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endParaRPr lang="ar-AE" sz="1200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  : </a:t>
                      </a:r>
                      <a:r>
                        <a:rPr lang="ar-AE" sz="1200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r>
                        <a:rPr lang="ar-AE" sz="1200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مسابقة من يقرأ السورة قراءة سليمة</a:t>
                      </a:r>
                      <a:endParaRPr lang="ar-AE" sz="1200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u="sng" baseline="0" dirty="0">
                          <a:latin typeface="Sakkal Majalla" pitchFamily="2" charset="-78"/>
                          <a:cs typeface="Sakkal Majalla" pitchFamily="2" charset="-78"/>
                        </a:rPr>
                        <a:t>ا</a:t>
                      </a:r>
                      <a:r>
                        <a:rPr lang="ar-AE" sz="1200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لنشاط الفني</a:t>
                      </a:r>
                      <a:r>
                        <a:rPr lang="ar-SA" sz="1200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 : </a:t>
                      </a:r>
                      <a:r>
                        <a:rPr lang="ar-SA" sz="1200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r>
                        <a:rPr lang="ar-SA" sz="1200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أن يلون الطالب صورة القرآن الكريم باللون الأخضر</a:t>
                      </a:r>
                      <a:endParaRPr lang="ar-AE" sz="1200" u="none" kern="1200" baseline="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lvl="0" indent="0" algn="r" rtl="1">
                        <a:buFont typeface="+mj-lt"/>
                        <a:buNone/>
                      </a:pPr>
                      <a:r>
                        <a:rPr lang="ar-SA" sz="1200" u="none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r>
                        <a:rPr lang="ar-SA" sz="1200" u="none" kern="1200" baseline="0" dirty="0">
                          <a:latin typeface="Sakkal Majalla" pitchFamily="2" charset="-78"/>
                          <a:cs typeface="Sakkal Majalla" pitchFamily="2" charset="-78"/>
                        </a:rPr>
                        <a:t> </a:t>
                      </a:r>
                      <a:endParaRPr lang="ar-AE" sz="1200" u="none" kern="1200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aseline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r>
                        <a:rPr lang="ar-AE" sz="1400" baseline="0">
                          <a:latin typeface="Sakkal Majalla" pitchFamily="2" charset="-78"/>
                          <a:cs typeface="Sakkal Majalla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aseline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335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200" baseline="0">
                          <a:latin typeface="Sakkal Majalla" pitchFamily="2" charset="-78"/>
                          <a:cs typeface="Sakkal Majalla" pitchFamily="2" charset="-78"/>
                        </a:rPr>
                        <a:t>يطلب من الأسرة مساعدة الطالب على حفظ سورة الإخلاص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AE" sz="1400" baseline="0">
                          <a:latin typeface="Sakkal Majalla" pitchFamily="2" charset="-78"/>
                          <a:cs typeface="Sakkal Majalla" pitchFamily="2" charset="-78"/>
                        </a:rPr>
                        <a:t>الواجب المنزلي </a:t>
                      </a:r>
                      <a:endParaRPr lang="en-US" sz="140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79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u="sng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200" b="1" i="0" u="sng" strike="noStrike" noProof="0">
                          <a:solidFill>
                            <a:srgbClr val="0070C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https://youtu.be/uwWCUUhV1dE</a:t>
                      </a:r>
                      <a:endParaRPr lang="ar-SA" b="1" u="sng">
                        <a:solidFill>
                          <a:srgbClr val="0070C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aseline="0">
                          <a:latin typeface="Sakkal Majalla" pitchFamily="2" charset="-78"/>
                          <a:cs typeface="Sakkal Majalla" pitchFamily="2" charset="-78"/>
                        </a:rPr>
                        <a:t>تمارين الكترونية</a:t>
                      </a:r>
                      <a:endParaRPr lang="en-US" sz="140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8781">
                <a:tc>
                  <a:txBody>
                    <a:bodyPr/>
                    <a:lstStyle/>
                    <a:p>
                      <a:pPr algn="r" rtl="1"/>
                      <a:r>
                        <a:rPr lang="ar-AE" sz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جيد: </a:t>
                      </a:r>
                      <a:r>
                        <a:rPr lang="ar-AE" sz="1200" baseline="0" dirty="0">
                          <a:latin typeface="Sakkal Majalla" pitchFamily="2" charset="-78"/>
                          <a:cs typeface="Sakkal Majalla" pitchFamily="2" charset="-78"/>
                        </a:rPr>
                        <a:t>أن يقرأ الطالب السورة  بمساعدة عالية .                                     </a:t>
                      </a:r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متوسط:</a:t>
                      </a:r>
                      <a:r>
                        <a:rPr lang="ar-AE" sz="1200" baseline="0" dirty="0">
                          <a:latin typeface="Sakkal Majalla" pitchFamily="2" charset="-78"/>
                          <a:cs typeface="Sakkal Majalla" pitchFamily="2" charset="-78"/>
                        </a:rPr>
                        <a:t> أن يقرأ الطالب السورة قراءة سليمة بمساعدة جزئية  .                                                                        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AE" sz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مرتفع: </a:t>
                      </a:r>
                      <a:r>
                        <a:rPr lang="ar-AE" sz="1200" baseline="0" dirty="0">
                          <a:latin typeface="Sakkal Majalla" pitchFamily="2" charset="-78"/>
                          <a:cs typeface="Sakkal Majalla" pitchFamily="2" charset="-78"/>
                        </a:rPr>
                        <a:t>أن يقرأ الطالب السورة قراءة سليمة بمفرده</a:t>
                      </a:r>
                      <a:endParaRPr lang="ar-AE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Sakkal Majalla" pitchFamily="2" charset="-78"/>
                          <a:cs typeface="Sakkal Majalla" pitchFamily="2" charset="-78"/>
                        </a:rPr>
                        <a:t>التقييم</a:t>
                      </a:r>
                      <a:endParaRPr lang="en-US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EACA1225-9D7B-46D9-82F2-A7FABBED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DC3650E0-240B-4A86-880D-C9CDC3EE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xmlns="" id="{C1A5B95F-BEEE-45EF-8B8F-766838E9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14670"/>
              </p:ext>
            </p:extLst>
          </p:nvPr>
        </p:nvGraphicFramePr>
        <p:xfrm>
          <a:off x="197748" y="187890"/>
          <a:ext cx="11770454" cy="6680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94682">
                  <a:extLst>
                    <a:ext uri="{9D8B030D-6E8A-4147-A177-3AD203B41FA5}">
                      <a16:colId xmlns:a16="http://schemas.microsoft.com/office/drawing/2014/main" xmlns="" val="3055232960"/>
                    </a:ext>
                  </a:extLst>
                </a:gridCol>
                <a:gridCol w="3665156">
                  <a:extLst>
                    <a:ext uri="{9D8B030D-6E8A-4147-A177-3AD203B41FA5}">
                      <a16:colId xmlns:a16="http://schemas.microsoft.com/office/drawing/2014/main" xmlns="" val="1432565951"/>
                    </a:ext>
                  </a:extLst>
                </a:gridCol>
                <a:gridCol w="3157670">
                  <a:extLst>
                    <a:ext uri="{9D8B030D-6E8A-4147-A177-3AD203B41FA5}">
                      <a16:colId xmlns:a16="http://schemas.microsoft.com/office/drawing/2014/main" xmlns="" val="388691790"/>
                    </a:ext>
                  </a:extLst>
                </a:gridCol>
                <a:gridCol w="1452946">
                  <a:extLst>
                    <a:ext uri="{9D8B030D-6E8A-4147-A177-3AD203B41FA5}">
                      <a16:colId xmlns:a16="http://schemas.microsoft.com/office/drawing/2014/main" xmlns="" val="1648254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المراجعة</a:t>
                      </a:r>
                      <a:r>
                        <a:rPr lang="ar-SA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:</a:t>
                      </a:r>
                      <a:r>
                        <a:rPr lang="ar-AE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 امنة الكتبي</a:t>
                      </a: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الإعداد: </a:t>
                      </a:r>
                      <a:r>
                        <a:rPr lang="ar-AE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موزة</a:t>
                      </a:r>
                      <a:r>
                        <a:rPr lang="ar-AE" sz="1200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سهيل بن نهية </a:t>
                      </a:r>
                      <a:endParaRPr lang="ar-SA" sz="12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معرفة سور  قرآنية قصيرة </a:t>
                      </a:r>
                      <a:endParaRPr lang="en-US" sz="1200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r>
                        <a:rPr lang="ar-AE" sz="1200" dirty="0" smtClean="0">
                          <a:latin typeface="Sakkal Majalla" pitchFamily="2" charset="-78"/>
                          <a:cs typeface="Sakkal Majalla" pitchFamily="2" charset="-78"/>
                        </a:rPr>
                        <a:t>رقم</a:t>
                      </a:r>
                      <a:r>
                        <a:rPr lang="ar-AE" sz="1200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الهدف(644)</a:t>
                      </a: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59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latin typeface="Sakkal Majalla" pitchFamily="2" charset="-78"/>
                          <a:cs typeface="Sakkal Majalla" pitchFamily="2" charset="-78"/>
                        </a:rPr>
                        <a:t>الفئة العمرية : 3 الى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latin typeface="Sakkal Majalla" pitchFamily="2" charset="-78"/>
                          <a:cs typeface="Sakkal Majalla" pitchFamily="2" charset="-78"/>
                        </a:rPr>
                        <a:t>مستوى الشدة: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>
                          <a:latin typeface="Sakkal Majalla" pitchFamily="2" charset="-78"/>
                          <a:cs typeface="Sakkal Majalla" pitchFamily="2" charset="-78"/>
                        </a:rPr>
                        <a:t>فئة الإعاقة: إعاقة شديدة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بيانات الهدف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64843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عنوان الدرس: 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التعرف إلى سورة قرآنية قصيرة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latin typeface="Sakkal Majalla" pitchFamily="2" charset="-78"/>
                          <a:cs typeface="Sakkal Majalla" pitchFamily="2" charset="-78"/>
                        </a:rPr>
                        <a:t>حمد طالب مجتهد ويحب قراءة القرآن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latin typeface="Sakkal Majalla" pitchFamily="2" charset="-78"/>
                          <a:cs typeface="Sakkal Majalla" pitchFamily="2" charset="-78"/>
                        </a:rPr>
                        <a:t>يبدأ حمد بالبسملة ( بسم الله الرحمن الرحيم ) قبل قراءة القرآن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latin typeface="Sakkal Majalla" pitchFamily="2" charset="-78"/>
                          <a:cs typeface="Sakkal Majalla" pitchFamily="2" charset="-78"/>
                        </a:rPr>
                        <a:t>يردد حمد سورة الإخلاص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latin typeface="Sakkal Majalla" pitchFamily="2" charset="-78"/>
                          <a:cs typeface="Sakkal Majalla" pitchFamily="2" charset="-78"/>
                        </a:rPr>
                        <a:t>وبعد قراءة السورة يختم بقول ( صدق الله العظيم ) </a:t>
                      </a: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4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4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كتاب الطالب</a:t>
                      </a: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600" dirty="0">
                        <a:solidFill>
                          <a:schemeClr val="tx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59291"/>
                  </a:ext>
                </a:extLst>
              </a:tr>
            </a:tbl>
          </a:graphicData>
        </a:graphic>
      </p:graphicFrame>
      <p:pic>
        <p:nvPicPr>
          <p:cNvPr id="5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xmlns="" id="{CD52EDE5-0A09-46C9-86AE-1FC4A2471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58" b="89970" l="0" r="96662">
                        <a14:foregroundMark x1="65229" y1="44377" x2="35327" y2="39818"/>
                        <a14:foregroundMark x1="76217" y1="51976" x2="76217" y2="51976"/>
                        <a14:foregroundMark x1="83171" y1="51976" x2="83171" y2="51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521" y="1406818"/>
            <a:ext cx="2743200" cy="1255233"/>
          </a:xfrm>
          <a:prstGeom prst="rect">
            <a:avLst/>
          </a:prstGeom>
        </p:spPr>
      </p:pic>
      <p:pic>
        <p:nvPicPr>
          <p:cNvPr id="6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E231428A-8C85-47C3-9BD0-49D76C860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04" l="0" r="96662">
                        <a14:foregroundMark x1="15160" y1="4738" x2="14465" y2="86534"/>
                        <a14:foregroundMark x1="23505" y1="88030" x2="7510" y2="92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9321" y="3255528"/>
            <a:ext cx="2743200" cy="1258538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xmlns="" id="{3C704B15-4235-4219-817C-B1869A5EE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9" b="90000" l="10000" r="90000">
                        <a14:foregroundMark x1="65093" y1="20278" x2="23148" y2="20278"/>
                        <a14:foregroundMark x1="68611" y1="25463" x2="22407" y2="27222"/>
                        <a14:foregroundMark x1="67222" y1="30741" x2="23889" y2="30741"/>
                        <a14:foregroundMark x1="54630" y1="26389" x2="38519" y2="28981"/>
                        <a14:foregroundMark x1="52500" y1="27222" x2="52500" y2="27222"/>
                        <a14:foregroundMark x1="66574" y1="21111" x2="68611" y2="29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3934" y="4552166"/>
            <a:ext cx="2722324" cy="2169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xmlns="" id="{86AE1D10-2A8E-4324-B419-70C5FAD4361A}"/>
                  </a:ext>
                </a:extLst>
              </p14:cNvPr>
              <p14:cNvContentPartPr/>
              <p14:nvPr/>
            </p14:nvContentPartPr>
            <p14:xfrm>
              <a:off x="2137698" y="1812607"/>
              <a:ext cx="1876425" cy="200025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86AE1D10-2A8E-4324-B419-70C5FAD436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9697" y="1794811"/>
                <a:ext cx="1912067" cy="23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xmlns="" id="{5752AD80-2496-42EB-B0B7-2AD5C5ED4254}"/>
                  </a:ext>
                </a:extLst>
              </p14:cNvPr>
              <p14:cNvContentPartPr/>
              <p14:nvPr/>
            </p14:nvContentPartPr>
            <p14:xfrm>
              <a:off x="2128973" y="1594879"/>
              <a:ext cx="2562225" cy="97155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5752AD80-2496-42EB-B0B7-2AD5C5ED42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1337" y="1576914"/>
                <a:ext cx="2597856" cy="1007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xmlns="" id="{D59A4813-1E1D-49F1-B651-F5A31475B658}"/>
                  </a:ext>
                </a:extLst>
              </p14:cNvPr>
              <p14:cNvContentPartPr/>
              <p14:nvPr/>
            </p14:nvContentPartPr>
            <p14:xfrm>
              <a:off x="2067418" y="3195248"/>
              <a:ext cx="2638425" cy="135255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D59A4813-1E1D-49F1-B651-F5A31475B6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49452" y="3177626"/>
                <a:ext cx="2673997" cy="138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xmlns="" id="{FF9EEE95-A17A-45C0-ADA2-1DD414F1F1F9}"/>
                  </a:ext>
                </a:extLst>
              </p14:cNvPr>
              <p14:cNvContentPartPr/>
              <p14:nvPr/>
            </p14:nvContentPartPr>
            <p14:xfrm>
              <a:off x="2062162" y="3497674"/>
              <a:ext cx="180975" cy="800100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FF9EEE95-A17A-45C0-ADA2-1DD414F1F1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44314" y="3480101"/>
                <a:ext cx="216313" cy="83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xmlns="" id="{37933E51-B3B6-43CF-9F65-82D47F224BD6}"/>
                  </a:ext>
                </a:extLst>
              </p14:cNvPr>
              <p14:cNvContentPartPr/>
              <p14:nvPr/>
            </p14:nvContentPartPr>
            <p14:xfrm>
              <a:off x="2709446" y="4909476"/>
              <a:ext cx="1323975" cy="1543049"/>
            </p14:xfrm>
          </p:contentPart>
        </mc:Choice>
        <mc:Fallback xmlns=""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37933E51-B3B6-43CF-9F65-82D47F224BD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91822" y="4891851"/>
                <a:ext cx="1359583" cy="15786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51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31EEF9E-9438-4242-8A60-1ABB5F41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430" y="606757"/>
            <a:ext cx="4873108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1-  يجب على المعلم قول بماذا نبدأ قبل قراءة القرآن ؟ يقول الطالب نبدأ بسم الله الرحمن الرحيم 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35151EBB-5624-4138-A0A7-663C0FB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/>
          </a:p>
        </p:txBody>
      </p:sp>
      <p:pic>
        <p:nvPicPr>
          <p:cNvPr id="5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83E1F5F9-0B3F-44C5-A32E-1B20914B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8966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5825" y="2389075"/>
            <a:ext cx="4549035" cy="2998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47FAFB11-1EBE-4D82-A032-9C2E7C4D8C5C}"/>
                  </a:ext>
                </a:extLst>
              </p14:cNvPr>
              <p14:cNvContentPartPr/>
              <p14:nvPr/>
            </p14:nvContentPartPr>
            <p14:xfrm>
              <a:off x="4167187" y="3451940"/>
              <a:ext cx="3819525" cy="619125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7FAFB11-1EBE-4D82-A032-9C2E7C4D8C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1198" y="3416049"/>
                <a:ext cx="3891143" cy="69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C38CB83D-E981-4ABF-B8FB-71ED428D84D9}"/>
                  </a:ext>
                </a:extLst>
              </p14:cNvPr>
              <p14:cNvContentPartPr/>
              <p14:nvPr/>
            </p14:nvContentPartPr>
            <p14:xfrm>
              <a:off x="4143460" y="3953848"/>
              <a:ext cx="3543300" cy="238125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C38CB83D-E981-4ABF-B8FB-71ED428D84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7509" y="3918518"/>
                <a:ext cx="3614842" cy="30843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0" y="2292263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63616" y="127348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63616" y="4924816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0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8550B2E-6266-45DC-B19C-0AB61CE8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118" y="507332"/>
            <a:ext cx="5429864" cy="832104"/>
          </a:xfrm>
        </p:spPr>
        <p:txBody>
          <a:bodyPr/>
          <a:lstStyle/>
          <a:p>
            <a:pPr algn="ctr"/>
            <a:r>
              <a:rPr lang="ar-SA" dirty="0">
                <a:cs typeface="Times New Roman"/>
              </a:rPr>
              <a:t>2- يجب على المعلم قول ماذا سوف تقرأ ؟ </a:t>
            </a:r>
            <a:br>
              <a:rPr lang="ar-SA" dirty="0">
                <a:cs typeface="Times New Roman"/>
              </a:rPr>
            </a:br>
            <a:r>
              <a:rPr lang="ar-SA" dirty="0">
                <a:cs typeface="Times New Roman"/>
              </a:rPr>
              <a:t>يقول الطالب سورة الإخلاص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35F7C05F-124B-4502-BBB7-DC71A510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dirty="0" smtClean="0"/>
              <a:t>4</a:t>
            </a:fld>
            <a:endParaRPr lang="en-US" noProof="0"/>
          </a:p>
        </p:txBody>
      </p:sp>
      <p:pic>
        <p:nvPicPr>
          <p:cNvPr id="6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1E0E9B1F-25C3-48DB-9678-B3D3C81BA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6" b="89740" l="0" r="100000">
                        <a14:foregroundMark x1="68889" y1="8526" x2="23194" y2="8526"/>
                        <a14:foregroundMark x1="72083" y1="9104" x2="85139" y2="20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7742" y="1870658"/>
            <a:ext cx="4089747" cy="3523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xmlns="" id="{ED55C204-77E2-4BAE-AABE-08826E096DBD}"/>
                  </a:ext>
                </a:extLst>
              </p14:cNvPr>
              <p14:cNvContentPartPr/>
              <p14:nvPr/>
            </p14:nvContentPartPr>
            <p14:xfrm>
              <a:off x="4309662" y="2195512"/>
              <a:ext cx="66675" cy="2505075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ED55C204-77E2-4BAE-AABE-08826E096D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4551" y="2159859"/>
                <a:ext cx="137251" cy="257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xmlns="" id="{43572221-070D-4792-8F21-9E2551E15F37}"/>
                  </a:ext>
                </a:extLst>
              </p14:cNvPr>
              <p14:cNvContentPartPr/>
              <p14:nvPr/>
            </p14:nvContentPartPr>
            <p14:xfrm>
              <a:off x="8386016" y="2185987"/>
              <a:ext cx="66675" cy="2600325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43572221-070D-4792-8F21-9E2551E15F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0738" y="2150391"/>
                <a:ext cx="136878" cy="2671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xmlns="" id="{8F280948-956F-4005-980C-2F5DA0239BC3}"/>
                  </a:ext>
                </a:extLst>
              </p14:cNvPr>
              <p14:cNvContentPartPr/>
              <p14:nvPr/>
            </p14:nvContentPartPr>
            <p14:xfrm>
              <a:off x="8377237" y="2185987"/>
              <a:ext cx="9525" cy="9525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8F280948-956F-4005-980C-2F5DA0239B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4262" y="1243012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xmlns="" id="{4A01489B-8F6A-422A-82A8-56BF7B90DF30}"/>
                  </a:ext>
                </a:extLst>
              </p14:cNvPr>
              <p14:cNvContentPartPr/>
              <p14:nvPr/>
            </p14:nvContentPartPr>
            <p14:xfrm>
              <a:off x="4330172" y="2061765"/>
              <a:ext cx="4019550" cy="13335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4A01489B-8F6A-422A-82A8-56BF7B90DF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4164" y="2026466"/>
                <a:ext cx="4091206" cy="204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xmlns="" id="{B4A8AD96-AE09-449A-B468-71640BB365B5}"/>
                  </a:ext>
                </a:extLst>
              </p14:cNvPr>
              <p14:cNvContentPartPr/>
              <p14:nvPr/>
            </p14:nvContentPartPr>
            <p14:xfrm>
              <a:off x="4292055" y="4671628"/>
              <a:ext cx="4095750" cy="352425"/>
            </p14:xfrm>
          </p:contentPart>
        </mc:Choice>
        <mc:Fallback xmlns=""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B4A8AD96-AE09-449A-B468-71640BB365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56408" y="4635740"/>
                <a:ext cx="4167403" cy="42384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0" y="2292263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63616" y="127348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63616" y="4924816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32520D0-3D68-48B5-A420-6B165F44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222" y="561350"/>
            <a:ext cx="5419427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3- يجب على المعلم قول بماذا نختم السورة  ؟ </a:t>
            </a:r>
            <a:br>
              <a:rPr lang="ar-SA">
                <a:cs typeface="Times New Roman"/>
              </a:rPr>
            </a:br>
            <a:r>
              <a:rPr lang="ar-SA">
                <a:cs typeface="Times New Roman"/>
              </a:rPr>
              <a:t>يقول الطالب نختمها ب صدق الله العظيم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E8C5E0F-E61D-427E-BCBA-E64D595F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/>
          </a:p>
        </p:txBody>
      </p:sp>
      <p:pic>
        <p:nvPicPr>
          <p:cNvPr id="5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xmlns="" id="{8909079D-19F2-425D-B7D5-31612B2A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9" b="99174" l="0" r="100000">
                        <a14:foregroundMark x1="11961" y1="94215" x2="17942" y2="91322"/>
                        <a14:foregroundMark x1="24618" y1="36777" x2="24200" y2="45455"/>
                        <a14:foregroundMark x1="16690" y1="70248" x2="68846" y2="76033"/>
                        <a14:foregroundMark x1="17942" y1="28099" x2="69263" y2="35950"/>
                        <a14:foregroundMark x1="98192" y1="56198" x2="72879" y2="71074"/>
                        <a14:foregroundMark x1="76078" y1="29752" x2="97357" y2="71074"/>
                        <a14:foregroundMark x1="76356" y1="28099" x2="67316" y2="57438"/>
                        <a14:foregroundMark x1="61752" y1="24793" x2="974" y2="83884"/>
                        <a14:foregroundMark x1="3755" y1="42562" x2="85953" y2="19835"/>
                        <a14:foregroundMark x1="6120" y1="42562" x2="2086" y2="83058"/>
                        <a14:foregroundMark x1="4033" y1="40909" x2="31293" y2="12810"/>
                        <a14:foregroundMark x1="33380" y1="16116" x2="53825" y2="15289"/>
                        <a14:foregroundMark x1="53825" y1="15289" x2="86648" y2="20661"/>
                        <a14:foregroundMark x1="86648" y1="20661" x2="96523" y2="55372"/>
                        <a14:foregroundMark x1="89013" y1="78512" x2="71210" y2="91322"/>
                        <a14:foregroundMark x1="71210" y1="91322" x2="40473" y2="88017"/>
                        <a14:foregroundMark x1="49930" y1="61570" x2="49930" y2="61570"/>
                        <a14:foregroundMark x1="8901" y1="63223" x2="8901" y2="63223"/>
                        <a14:foregroundMark x1="9179" y1="76860" x2="14325" y2="92975"/>
                        <a14:foregroundMark x1="15577" y1="93802" x2="56189" y2="88843"/>
                        <a14:foregroundMark x1="80807" y1="87190" x2="97357" y2="793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3716" y="2495550"/>
            <a:ext cx="4820433" cy="2381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7A657552-0E2E-42D2-B2F6-DA5D10B2D11A}"/>
                  </a:ext>
                </a:extLst>
              </p14:cNvPr>
              <p14:cNvContentPartPr/>
              <p14:nvPr/>
            </p14:nvContentPartPr>
            <p14:xfrm>
              <a:off x="3996793" y="2471737"/>
              <a:ext cx="1019175" cy="1133475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7A657552-0E2E-42D2-B2F6-DA5D10B2D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1140" y="2436170"/>
                <a:ext cx="1090841" cy="120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xmlns="" id="{E8D68984-4A12-4D9C-8013-2A6F8AE513E4}"/>
                  </a:ext>
                </a:extLst>
              </p14:cNvPr>
              <p14:cNvContentPartPr/>
              <p14:nvPr/>
            </p14:nvContentPartPr>
            <p14:xfrm>
              <a:off x="3976687" y="3614738"/>
              <a:ext cx="38100" cy="131445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E8D68984-4A12-4D9C-8013-2A6F8AE513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2082" y="3579066"/>
                <a:ext cx="107659" cy="1386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xmlns="" id="{9C76923B-083F-4301-AF4C-38F44AC9DD5A}"/>
                  </a:ext>
                </a:extLst>
              </p14:cNvPr>
              <p14:cNvContentPartPr/>
              <p14:nvPr/>
            </p14:nvContentPartPr>
            <p14:xfrm>
              <a:off x="4024312" y="4871423"/>
              <a:ext cx="4800600" cy="66675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9C76923B-083F-4301-AF4C-38F44AC9DD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8667" y="4836145"/>
                <a:ext cx="4872251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xmlns="" id="{932510A4-BB01-4E1E-97E8-151E171B67FD}"/>
                  </a:ext>
                </a:extLst>
              </p14:cNvPr>
              <p14:cNvContentPartPr/>
              <p14:nvPr/>
            </p14:nvContentPartPr>
            <p14:xfrm>
              <a:off x="8625997" y="3700094"/>
              <a:ext cx="238125" cy="1190625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932510A4-BB01-4E1E-97E8-151E171B67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90332" y="3664113"/>
                <a:ext cx="309815" cy="126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xmlns="" id="{6E1E7D15-562A-48B4-83B7-27A336AF496C}"/>
                  </a:ext>
                </a:extLst>
              </p14:cNvPr>
              <p14:cNvContentPartPr/>
              <p14:nvPr/>
            </p14:nvContentPartPr>
            <p14:xfrm>
              <a:off x="8014579" y="2472796"/>
              <a:ext cx="590550" cy="121920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6E1E7D15-562A-48B4-83B7-27A336AF49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8995" y="2436778"/>
                <a:ext cx="662077" cy="1290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xmlns="" id="{4EA5B380-4CE9-417F-9BD2-04D077CA5631}"/>
                  </a:ext>
                </a:extLst>
              </p14:cNvPr>
              <p14:cNvContentPartPr/>
              <p14:nvPr/>
            </p14:nvContentPartPr>
            <p14:xfrm>
              <a:off x="4996921" y="2442661"/>
              <a:ext cx="2981325" cy="3810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4EA5B380-4CE9-417F-9BD2-04D077CA56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0915" y="2407707"/>
                <a:ext cx="3052978" cy="107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xmlns="" id="{C83A2A31-E08F-4982-8497-66FDA582AC85}"/>
                  </a:ext>
                </a:extLst>
              </p14:cNvPr>
              <p14:cNvContentPartPr/>
              <p14:nvPr/>
            </p14:nvContentPartPr>
            <p14:xfrm>
              <a:off x="13692187" y="7015162"/>
              <a:ext cx="9525" cy="9525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C83A2A31-E08F-4982-8497-66FDA582AC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49212" y="6062662"/>
                <a:ext cx="1905000" cy="1905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0" y="2292263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63616" y="127348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563616" y="4924816"/>
            <a:ext cx="1628384" cy="17788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589B4629-58AB-4E3E-9FBF-6C0FF86A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53AFDCEE-424F-42E5-A9DE-220E0988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xmlns="" id="{C93D83D5-339E-4A5A-859D-9739C1B3B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85343"/>
              </p:ext>
            </p:extLst>
          </p:nvPr>
        </p:nvGraphicFramePr>
        <p:xfrm>
          <a:off x="279734" y="365342"/>
          <a:ext cx="11698906" cy="6593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xmlns="" val="3716782881"/>
                    </a:ext>
                  </a:extLst>
                </a:gridCol>
                <a:gridCol w="1423812">
                  <a:extLst>
                    <a:ext uri="{9D8B030D-6E8A-4147-A177-3AD203B41FA5}">
                      <a16:colId xmlns:a16="http://schemas.microsoft.com/office/drawing/2014/main" xmlns="" val="1942174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latin typeface="Sakkal Majalla" pitchFamily="2" charset="-78"/>
                          <a:cs typeface="Sakkal Majalla" pitchFamily="2" charset="-78"/>
                        </a:rPr>
                        <a:t>معرفة سور قرآنية بسيطة </a:t>
                      </a:r>
                      <a:endParaRPr lang="ar-SA" sz="1100" dirty="0" err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الهدف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7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100" dirty="0">
                          <a:latin typeface="Sakkal Majalla" pitchFamily="2" charset="-78"/>
                          <a:cs typeface="Sakkal Majalla" pitchFamily="2" charset="-78"/>
                        </a:rPr>
                        <a:t>أنشطة مهارية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المكونات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7775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   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استراتيجيات التعليم </a:t>
                      </a: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1- تعزيز التواصل الاجتماعي :</a:t>
                      </a:r>
                      <a:endParaRPr lang="ar-SA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b="0" i="0" u="none" strike="noStrike" noProof="0" dirty="0">
                          <a:latin typeface="Sakkal Majalla" pitchFamily="2" charset="-78"/>
                          <a:cs typeface="Sakkal Majalla" pitchFamily="2" charset="-78"/>
                        </a:rPr>
                        <a:t>    يتعلم الطالب مزيداً من المهارات عندما يقرأ السورة مع أصدقائه </a:t>
                      </a:r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b="0" i="0" u="none" strike="noStrike" noProof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2- النمذجة والمحاكاة :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  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يقوم الطالب بتقليد المعلم بقراءة السورة </a:t>
                      </a: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3- أسلوب الحث :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   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أن يستخدم المعلم التوجيه اللفظي لمساعدة الطالب مساعدة بسيطة فيقوم بمساعدته عن طريق المهارة التي يقوم بها مع الطالب ويعزز الطالب ويكافئه بعد إنجاز المهارة </a:t>
                      </a: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المقدمة</a:t>
                      </a: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sz="120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97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8364E3A-2A17-4782-8DE2-702462E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1874887"/>
            <a:ext cx="3968496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1- يبدأ بالبسملة 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34CA900-BAA4-43C6-8266-558BCDAE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xmlns="" id="{61CDD0E9-ED91-4E98-8CBD-E770DC50E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92953"/>
              </p:ext>
            </p:extLst>
          </p:nvPr>
        </p:nvGraphicFramePr>
        <p:xfrm>
          <a:off x="832945" y="125259"/>
          <a:ext cx="10613339" cy="14409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20187">
                  <a:extLst>
                    <a:ext uri="{9D8B030D-6E8A-4147-A177-3AD203B41FA5}">
                      <a16:colId xmlns:a16="http://schemas.microsoft.com/office/drawing/2014/main" xmlns="" val="921364517"/>
                    </a:ext>
                  </a:extLst>
                </a:gridCol>
                <a:gridCol w="1493152">
                  <a:extLst>
                    <a:ext uri="{9D8B030D-6E8A-4147-A177-3AD203B41FA5}">
                      <a16:colId xmlns:a16="http://schemas.microsoft.com/office/drawing/2014/main" xmlns="" val="2176703233"/>
                    </a:ext>
                  </a:extLst>
                </a:gridCol>
              </a:tblGrid>
              <a:tr h="1440989">
                <a:tc>
                  <a:txBody>
                    <a:bodyPr/>
                    <a:lstStyle/>
                    <a:p>
                      <a:pPr algn="r" rtl="1"/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الأنشطة الصفية :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1- 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يطلب المعلم من الطالب أن يبدأ بالبسملة قبل قراءة القرآن 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2-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يطلب المعلم من الطالب أن يردد سورة الإخلاص</a:t>
                      </a:r>
                    </a:p>
                    <a:p>
                      <a:pPr lvl="0" algn="r" rtl="1">
                        <a:buNone/>
                      </a:pPr>
                      <a:r>
                        <a:rPr lang="ar-SA" sz="120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3-</a:t>
                      </a:r>
                      <a:r>
                        <a:rPr lang="ar-SA" sz="120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يطلب المعلم من الطالب أن يختم السورة بقول صدق الله العظيم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lvl="0" algn="ctr" rtl="1">
                        <a:buNone/>
                      </a:pPr>
                      <a:r>
                        <a:rPr lang="ar-SA" sz="1600" dirty="0">
                          <a:latin typeface="Sakkal Majalla" pitchFamily="2" charset="-78"/>
                          <a:cs typeface="Sakkal Majalla" pitchFamily="2" charset="-78"/>
                        </a:rPr>
                        <a:t>كتاب الطالب </a:t>
                      </a:r>
                      <a:endParaRPr lang="ar-SA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081336"/>
                  </a:ext>
                </a:extLst>
              </a:tr>
            </a:tbl>
          </a:graphicData>
        </a:graphic>
      </p:graphicFrame>
      <p:pic>
        <p:nvPicPr>
          <p:cNvPr id="6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xmlns="" id="{305531A1-4BED-428C-9F78-B73A133E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02" y="3135411"/>
            <a:ext cx="6062596" cy="278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500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532553D-EDDE-4E14-9CE3-6F848420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78" y="627112"/>
            <a:ext cx="4532167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2-  يردد سورة الإخلاص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AC94011F-0644-4B6C-A613-681660B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/>
          </a:p>
        </p:txBody>
      </p:sp>
      <p:pic>
        <p:nvPicPr>
          <p:cNvPr id="5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xmlns="" id="{599BACBA-4425-4AF7-BBD0-794739D3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5" y="2183868"/>
            <a:ext cx="6563637" cy="3690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25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0EBE362-0155-4547-B3C9-2DF95CA3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894" y="554957"/>
            <a:ext cx="4281646" cy="832104"/>
          </a:xfrm>
        </p:spPr>
        <p:txBody>
          <a:bodyPr/>
          <a:lstStyle/>
          <a:p>
            <a:pPr algn="ctr"/>
            <a:r>
              <a:rPr lang="ar-SA">
                <a:cs typeface="Times New Roman"/>
              </a:rPr>
              <a:t>3- يختم السورة بقول صدق الله العظيم</a:t>
            </a:r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2A47DD49-F99E-4AAC-9230-AC3364B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xmlns="" id="{174304A7-3009-4AC9-97F9-9B84A00C2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8" t="13218" r="26820" b="10536"/>
          <a:stretch/>
        </p:blipFill>
        <p:spPr>
          <a:xfrm>
            <a:off x="3116894" y="1890387"/>
            <a:ext cx="5969592" cy="4463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38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168</Words>
  <Application>Microsoft Office PowerPoint</Application>
  <PresentationFormat>Custom</PresentationFormat>
  <Paragraphs>160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معرفة سور قرآنية قصيرة  644</vt:lpstr>
      <vt:lpstr>PowerPoint Presentation</vt:lpstr>
      <vt:lpstr>1-  يجب على المعلم قول بماذا نبدأ قبل قراءة القرآن ؟ يقول الطالب نبدأ بسم الله الرحمن الرحيم  </vt:lpstr>
      <vt:lpstr>2- يجب على المعلم قول ماذا سوف تقرأ ؟  يقول الطالب سورة الإخلاص</vt:lpstr>
      <vt:lpstr>3- يجب على المعلم قول بماذا نختم السورة  ؟  يقول الطالب نختمها ب صدق الله العظيم </vt:lpstr>
      <vt:lpstr>PowerPoint Presentation</vt:lpstr>
      <vt:lpstr>1- يبدأ بالبسملة </vt:lpstr>
      <vt:lpstr>2-  يردد سورة الإخلاص</vt:lpstr>
      <vt:lpstr>3- يختم السورة بقول صدق الله العظيم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USER</cp:lastModifiedBy>
  <cp:revision>88</cp:revision>
  <dcterms:created xsi:type="dcterms:W3CDTF">2021-01-19T08:00:51Z</dcterms:created>
  <dcterms:modified xsi:type="dcterms:W3CDTF">2021-02-01T02:07:16Z</dcterms:modified>
</cp:coreProperties>
</file>