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5"/>
  </p:notesMasterIdLst>
  <p:sldIdLst>
    <p:sldId id="291" r:id="rId5"/>
    <p:sldId id="295" r:id="rId6"/>
    <p:sldId id="285" r:id="rId7"/>
    <p:sldId id="289" r:id="rId8"/>
    <p:sldId id="296" r:id="rId9"/>
    <p:sldId id="301" r:id="rId10"/>
    <p:sldId id="304" r:id="rId11"/>
    <p:sldId id="302" r:id="rId12"/>
    <p:sldId id="303" r:id="rId13"/>
    <p:sldId id="30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1" autoAdjust="0"/>
    <p:restoredTop sz="94660"/>
  </p:normalViewPr>
  <p:slideViewPr>
    <p:cSldViewPr snapToGrid="0">
      <p:cViewPr varScale="1">
        <p:scale>
          <a:sx n="48" d="100"/>
          <a:sy n="48" d="100"/>
        </p:scale>
        <p:origin x="1238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dDypyS_5z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6870993" y="2678074"/>
            <a:ext cx="5248711" cy="1827069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SA" sz="2800" b="1" dirty="0">
                <a:latin typeface="Sakkal Majalla" pitchFamily="2" charset="-78"/>
                <a:cs typeface="Sakkal Majalla" pitchFamily="2" charset="-78"/>
              </a:rPr>
              <a:t>الشقلبة من وضع الانبطاح الجانبي في اتجاه واحد</a:t>
            </a:r>
            <a:br>
              <a:rPr lang="ar-AE" sz="2800" b="1" dirty="0">
                <a:latin typeface="Sakkal Majalla" pitchFamily="2" charset="-78"/>
                <a:cs typeface="Sakkal Majalla" pitchFamily="2" charset="-78"/>
              </a:rPr>
            </a:br>
            <a:r>
              <a:rPr lang="en-US" sz="2800" b="1" dirty="0">
                <a:latin typeface="Sakkal Majalla" pitchFamily="2" charset="-78"/>
                <a:cs typeface="Sakkal Majalla" pitchFamily="2" charset="-78"/>
              </a:rPr>
              <a:t>(645)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شمسه المنصوري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D4F8CC-7738-144B-BC33-A0942E24E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05243">
            <a:off x="473698" y="1966760"/>
            <a:ext cx="4929794" cy="357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10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321548"/>
              </p:ext>
            </p:extLst>
          </p:nvPr>
        </p:nvGraphicFramePr>
        <p:xfrm>
          <a:off x="173583" y="375859"/>
          <a:ext cx="11804073" cy="46156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</a:t>
                      </a: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الشقلبة من وضع الانبطاح الجانبي في اتجاه واحد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الشقلبة عدد ٣ مرات على جانبه.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يطلب المعلم من الطالب شقلبت المعكرونة </a:t>
                      </a:r>
                      <a:r>
                        <a:rPr lang="en-US" sz="1200" b="1" dirty="0">
                          <a:latin typeface="Sakkal Majalla" pitchFamily="2" charset="-78"/>
                          <a:cs typeface="Sakkal Majalla" pitchFamily="2" charset="-78"/>
                        </a:rPr>
                        <a:t>Penne </a:t>
                      </a: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  في الألوان.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سماع انشودة عن الشقلبة و الاعداد 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https://www.youtube.com/watch?v=TdDypyS_5zE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مساعدة الطالب في </a:t>
                      </a:r>
                      <a:r>
                        <a:rPr lang="ar-SA" sz="1200" b="1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التشقلب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الجانبي لعدة مرات يوميا.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سماع انشودة  الشق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لبة و الاعداد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(</a:t>
                      </a:r>
                      <a:r>
                        <a:rPr lang="en-US" sz="1200" b="1" u="none" baseline="0" dirty="0">
                          <a:latin typeface="Sakkal Majalla" pitchFamily="2" charset="-78"/>
                          <a:cs typeface="Sakkal Majalla" pitchFamily="2" charset="-78"/>
                          <a:hlinkClick r:id="rId2"/>
                        </a:rPr>
                        <a:t>https://www.youtube.com/watch?v=TdDypyS_5zE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نشاط رقم (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أن  يتشقلب الطالب على جانبه بمساعدة جسدية عالية.                                      متوسط: أن يتشقلب الطالب على جانبه بمساعدة جسدية بسيطة.                                                     مرتفع: أن  يتشقلب على جانبه بمفرده.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9089743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dirty="0">
                          <a:latin typeface="Sakkal Majalla" pitchFamily="2" charset="-78"/>
                          <a:cs typeface="Sakkal Majalla" pitchFamily="2" charset="-78"/>
                        </a:rPr>
                        <a:t>شمسة المنصوري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SA" sz="1200" b="1" dirty="0">
                          <a:latin typeface="Sakkal Majalla" pitchFamily="2" charset="-78"/>
                          <a:cs typeface="Sakkal Majalla" pitchFamily="2" charset="-78"/>
                        </a:rPr>
                        <a:t>الشقلبة من وضع الانبطاح الجانبي في اتجاه واحد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الهدف(645)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 </a:t>
                      </a:r>
                      <a:r>
                        <a:rPr lang="ar-SA" sz="14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يحب اللعب </a:t>
                      </a:r>
                    </a:p>
                    <a:p>
                      <a:pPr marL="0" algn="r" defTabSz="914400" rtl="1" eaLnBrk="1" latinLnBrk="0" hangingPunct="1"/>
                      <a:endParaRPr lang="ar-SA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تشقلب حمد على الارض من جانبه الى جانبه الاخر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تشقلب حمد على جانبة(يحرك المعلم يده مثل حركة التدحرج).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جانبه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 يشير المعلم الى جانبه)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المعلم: أشر الى جانبك (اسم الطالب)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43A272F-5525-AE4B-9087-7F3AF6E842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3688" y="2532858"/>
            <a:ext cx="1600200" cy="854507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1979E053-B4C9-7E49-AF99-41EEADB63A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84" y="4257721"/>
            <a:ext cx="1200404" cy="106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تشقلب حمد على جانبة</a:t>
            </a:r>
            <a:endParaRPr lang="en-US" sz="2400" dirty="0"/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EDE7171-CED0-F24E-86D6-B9E4FB8DA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396" y="2377583"/>
            <a:ext cx="6703760" cy="3579809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8" name="Rectangle 7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2-يجب على المعلم قول جانب (مع التأشير  الى جانبة)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6776180-082F-6D41-82EF-52352E947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712" y="2170128"/>
            <a:ext cx="4437888" cy="3940842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7" name="Rectangle 6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13839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SA" sz="1100" b="1" dirty="0">
                          <a:latin typeface="Sakkal Majalla" pitchFamily="2" charset="-78"/>
                          <a:cs typeface="Sakkal Majalla" pitchFamily="2" charset="-78"/>
                        </a:rPr>
                        <a:t>الشقلبة من وضع الانبطاح الجانبي في اتجاه واحد</a:t>
                      </a:r>
                      <a:endParaRPr lang="en-US" sz="11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الشقلبة.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المسابقات الرياضية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يتسابق الطلاب في الشقلبة للرياضة و المتعة. 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يسمع و يشاهد الطالب الاغنية للاستمتاع و التقليد.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803090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معلم من الطالب  يشير الى صورة الولد الذي يتشقلب.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يطلب المعلم من الطالب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يدحرج المعجون.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يطلب معلم من الطالب أن يشقلب الدمية على جانبها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768177" y="2382085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>
                <a:latin typeface="Sakkal Majalla" panose="02000000000000000000" pitchFamily="2" charset="-78"/>
              </a:rPr>
              <a:t>يشير الى صورة الولد الذي يتشقلب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F4F666A-1633-C047-BF27-6D24FEC81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524" y="4066023"/>
            <a:ext cx="3541888" cy="1891369"/>
          </a:xfrm>
          <a:prstGeom prst="rect">
            <a:avLst/>
          </a:prstGeom>
        </p:spPr>
      </p:pic>
      <p:pic>
        <p:nvPicPr>
          <p:cNvPr id="12" name="Picture 11" descr="A picture containing text, toy, doll&#10;&#10;Description automatically generated">
            <a:extLst>
              <a:ext uri="{FF2B5EF4-FFF2-40B4-BE49-F238E27FC236}">
                <a16:creationId xmlns:a16="http://schemas.microsoft.com/office/drawing/2014/main" id="{1A8638CB-255A-714F-8741-4878AE6E4D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31" y="3942281"/>
            <a:ext cx="1529911" cy="201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6" name="Rectangle 5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0660083" y="93023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660083" y="4867127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123777" y="427511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1- </a:t>
            </a:r>
            <a:r>
              <a:rPr lang="ar-AE" dirty="0">
                <a:latin typeface="Sakkal Majalla" panose="02000000000000000000" pitchFamily="2" charset="-78"/>
              </a:rPr>
              <a:t>يشير الى صورة الولد الذي يتشقلب</a:t>
            </a:r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F4F666A-1633-C047-BF27-6D24FEC81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591" y="2721049"/>
            <a:ext cx="5399654" cy="2883416"/>
          </a:xfrm>
          <a:prstGeom prst="rect">
            <a:avLst/>
          </a:prstGeom>
        </p:spPr>
      </p:pic>
      <p:pic>
        <p:nvPicPr>
          <p:cNvPr id="11" name="Picture 10" descr="A picture containing text, toy, doll&#10;&#10;Description automatically generated">
            <a:extLst>
              <a:ext uri="{FF2B5EF4-FFF2-40B4-BE49-F238E27FC236}">
                <a16:creationId xmlns:a16="http://schemas.microsoft.com/office/drawing/2014/main" id="{1A8638CB-255A-714F-8741-4878AE6E4D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75" y="2147198"/>
            <a:ext cx="3060502" cy="403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1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2- يدحرج المعجون</a:t>
            </a:r>
            <a:r>
              <a:rPr lang="ar-SA" dirty="0"/>
              <a:t>.</a:t>
            </a:r>
          </a:p>
        </p:txBody>
      </p:sp>
      <p:pic>
        <p:nvPicPr>
          <p:cNvPr id="1026" name="Picture 2" descr="ENCOURAGING DEVELOPMENTAL SKILLS WITH PLAYDOUGH - The Inspired Treehouse">
            <a:extLst>
              <a:ext uri="{FF2B5EF4-FFF2-40B4-BE49-F238E27FC236}">
                <a16:creationId xmlns:a16="http://schemas.microsoft.com/office/drawing/2014/main" id="{82E63674-EE0B-FE4D-B6E4-BD2ED98B6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350" y="2190750"/>
            <a:ext cx="32893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606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/>
              <a:t>3- </a:t>
            </a:r>
            <a:r>
              <a:rPr lang="ar-SA" dirty="0"/>
              <a:t>يشقلب الدمية على جانبها.</a:t>
            </a:r>
          </a:p>
        </p:txBody>
      </p:sp>
      <p:pic>
        <p:nvPicPr>
          <p:cNvPr id="2050" name="Picture 2" descr="September 9th is National Teddy Bear Day: When Teddy Bears Began | Rolling  Hills Developmental Center">
            <a:extLst>
              <a:ext uri="{FF2B5EF4-FFF2-40B4-BE49-F238E27FC236}">
                <a16:creationId xmlns:a16="http://schemas.microsoft.com/office/drawing/2014/main" id="{29B26367-078D-E447-A72A-7FC43D116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2825454"/>
            <a:ext cx="2794000" cy="290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2526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12584</TotalTime>
  <Words>435</Words>
  <Application>Microsoft Office PowerPoint</Application>
  <PresentationFormat>Widescreen</PresentationFormat>
  <Paragraphs>109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1_Office Theme</vt:lpstr>
      <vt:lpstr>الشقلبة من وضع الانبطاح الجانبي في اتجاه واحد (645)</vt:lpstr>
      <vt:lpstr>PowerPoint Presentation</vt:lpstr>
      <vt:lpstr>1-يجب على المعلم قول تشقلب حمد على جانبة</vt:lpstr>
      <vt:lpstr> 2-يجب على المعلم قول جانب (مع التأشير  الى جانبة)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122</cp:revision>
  <dcterms:created xsi:type="dcterms:W3CDTF">2020-07-26T19:33:45Z</dcterms:created>
  <dcterms:modified xsi:type="dcterms:W3CDTF">2021-02-15T18:21:11Z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