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97" r:id="rId8"/>
    <p:sldId id="296" r:id="rId9"/>
    <p:sldId id="293" r:id="rId10"/>
    <p:sldId id="258" r:id="rId11"/>
    <p:sldId id="287" r:id="rId12"/>
    <p:sldId id="264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>
        <p:scale>
          <a:sx n="60" d="100"/>
          <a:sy n="60" d="100"/>
        </p:scale>
        <p:origin x="67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15 February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881878" y="2535090"/>
            <a:ext cx="5454308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800" b="1" i="0" dirty="0">
                <a:solidFill>
                  <a:srgbClr val="444444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تعدي حاجز 1 ارتفاعه بين 10و20صم بتناوب الساق</a:t>
            </a:r>
            <a:br>
              <a:rPr lang="en-US" sz="2800" b="1" i="0" dirty="0">
                <a:solidFill>
                  <a:srgbClr val="444444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2800" b="1" i="0" dirty="0">
                <a:solidFill>
                  <a:srgbClr val="444444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(646)</a:t>
            </a:r>
            <a:endParaRPr lang="ru-RU" sz="8000" b="1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116370"/>
              </p:ext>
            </p:extLst>
          </p:nvPr>
        </p:nvGraphicFramePr>
        <p:xfrm>
          <a:off x="154004" y="220749"/>
          <a:ext cx="11906451" cy="7862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466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3686865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تعدي حاجز 1 ارتفاعه بين 10و20صم بتناوب الساق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:(646)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تعدي حاجز ارتفاعة بين 10 أو 20 صم بتناوب الساق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هيا نقفز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استعد  حمد لتعدي الحاجز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قفز حمد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عدى حمد الحاجز مع تبادل ساقيه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15 February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904688-A852-437D-85C4-E821367C0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2267" y="5349324"/>
            <a:ext cx="2192176" cy="13721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A319DD-EA20-438D-B27C-F03C738A0D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2267" y="3641457"/>
            <a:ext cx="2192176" cy="14140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7ABA88-30D9-461F-99CF-54ABEAF6B2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2267" y="1937294"/>
            <a:ext cx="2192176" cy="127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عدي  المعلم على الحاجز أمام الطالب  بالقفز بمقدار20 صم مع تبادل الساقين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BDF64C-8AE3-46EA-9FC2-2BF2483C0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024" y="1909849"/>
            <a:ext cx="5061741" cy="44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5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قلد الطالب المعلم بتعدي  الحاجز  باقفز  عليه إرتفاع 10  مع تبادل الساقين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517142-D274-4A8A-8971-58EAD67FC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918" y="1630019"/>
            <a:ext cx="4465953" cy="416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0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861" y="340647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عدى الطالب على الحاجز مسافة 20 صم مع تبادل الساقين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3D233C-3931-4C11-800A-33C63454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113" y="1822691"/>
            <a:ext cx="4873487" cy="489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4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019287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تعدي حاجز ارتفاعة بين 10 أو 20 بتناوب الساق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تعدي حاجز  بتناوب الساق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المحاكاة والنمذجة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بالجري والقفز عن الحاجز  امام الطلاب ثم يطلب من الطلاب تقليده كل طالب على حسب قدراته الجسدية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وهي احد الوسائل التي تستخدم في التعلم وتكون جاذبة ومحفزة للطالب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 الدور: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 تستخدم أثناء اللعب الجماعي وتساعد الطالب في تعلم انتظار الدور وتقليد أصدقائه اثناء اللعب وتعدي الحاجز.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التطبيق العملي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يحضر المعلم حاجز ويطلب من الطالب أن يتعداه بمساعد (جسدية –لفظية)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التنافسي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بعمل سباق بين الطلاب لتعدي الحاجز ومن يتعده أسرع يكافأ بهدية 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A73F5C-0503-418E-AA50-34C45A38D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20" y="3326297"/>
            <a:ext cx="2743199" cy="32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69296"/>
              </p:ext>
            </p:extLst>
          </p:nvPr>
        </p:nvGraphicFramePr>
        <p:xfrm>
          <a:off x="225287" y="201391"/>
          <a:ext cx="11755944" cy="6450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تعدي حاجز ارتفاعة بين 10 أو 20 بتناوب الساق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يعدي المعلم الحاجز  أمام الطالب ذات إرتفاع 10 سم أو 20 سم مع تبادل الساقين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أن يقلد الطالب المعلم و يعدي الحاجز  بالقفز  ذات ارتفاع 10 م مع تبادل الساقين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أن يعدي الطالب الحاجز  بالقفز ذات أرتفاع 20 سم مع تبادل الساقين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التحفيزية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الجماعي مع الطلاب والقفز  لأعلى عند سماع أغنية معينه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يقفز داخل الحلقة الدائرية أولا  (سباق تنافسي)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حدود على الأرض ويطلب المعلم من الطالب تجاوزها حتى يصل إلى الهدف.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/ التعزيز الفوري والتشجيع المستمر  ومراعاة الفروق الفردية بين الطلاب وقدراتهم الجسدية .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7CB29C-8770-4DD9-8183-88CF0AEE5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41" y="3048001"/>
            <a:ext cx="2192176" cy="330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966261"/>
              </p:ext>
            </p:extLst>
          </p:nvPr>
        </p:nvGraphicFramePr>
        <p:xfrm>
          <a:off x="218602" y="171622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 :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يعرض المعلم فيديو للطلاب عن تعدي الحواجز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بتطبيق المهارة أمامهم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التدرج في المهارة من خلال رسم خط على الأرض ويطلب منهم أن يرفع رجله </a:t>
                      </a:r>
                      <a:r>
                        <a:rPr lang="ar-AE" sz="1200" b="1" u="none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ويتعدة</a:t>
                      </a:r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هذا الخط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يبدأ بوضع حاجز ذو ارتفاع بسيط  حتى يصل للارتفاع المطلوب.</a:t>
                      </a:r>
                    </a:p>
                    <a:p>
                      <a:pPr algn="r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تعدي الحاجز  ذات إرتفاع 20صم مع التعزيز والتحفيز والتصفيق من قبل المعلم</a:t>
                      </a:r>
                    </a:p>
                    <a:p>
                      <a:pPr algn="r"/>
                      <a:endParaRPr lang="ar-AE" sz="1200" b="1" u="none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 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صورة ولد يعدي حاجز</a:t>
                      </a:r>
                    </a:p>
                    <a:p>
                      <a:pPr algn="r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لموسيقى تحفيزية أثناء القفز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حاجز ذات ارتفاع 20 صم والتدريب عليه  بشكل يومي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تعدي الحاجز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يعدي على حاجز مسافة 20 صم  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يعدي على حاجز مسافة 10صم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يعدي عل حاجز مسافة 6صم 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4866290" y="2669001"/>
            <a:ext cx="607236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 sz="1400">
                <a:solidFill>
                  <a:schemeClr val="accent5"/>
                </a:solidFill>
              </a:rPr>
              <a:t>https://youtu.be/j8z7UjET1Is?list=PLu1BlilW-tRMRjJZJVPz-MfvcXwS-VMG7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439479" y="4611757"/>
            <a:ext cx="3362320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>
                <a:solidFill>
                  <a:schemeClr val="accent5"/>
                </a:solidFill>
              </a:rPr>
              <a:t>https://youtu.be/deCyW-2paKI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CFD46F-BFBD-41B8-A678-9F8242BA9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910452"/>
            <a:ext cx="2867025" cy="251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--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تعدي حاجز ارتفاعة بين 10 أو 20 صم بتناوب الساقين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200" dirty="0">
                <a:solidFill>
                  <a:schemeClr val="bg1"/>
                </a:solidFill>
                <a:latin typeface="inherit"/>
              </a:rPr>
              <a:t>                            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تعريف </a:t>
            </a:r>
            <a:r>
              <a:rPr lang="ar-AE" sz="1400" b="1" i="0" dirty="0">
                <a:solidFill>
                  <a:schemeClr val="bg1"/>
                </a:solidFill>
                <a:effectLst/>
                <a:latin typeface="Arimo"/>
              </a:rPr>
              <a:t>التعدي</a:t>
            </a:r>
            <a:endParaRPr lang="ar-EG" sz="14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يركض الطالب لمسافه معينه ليقفز بعدها من على </a:t>
            </a:r>
            <a:r>
              <a:rPr lang="ar-AE" sz="1200" b="1">
                <a:latin typeface="Sakkal Majalla" panose="02000000000000000000" pitchFamily="2" charset="-78"/>
                <a:cs typeface="Sakkal Majalla" panose="02000000000000000000" pitchFamily="2" charset="-78"/>
              </a:rPr>
              <a:t>الحاجز الموضع امامه مع تبادل الساقين .</a:t>
            </a: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15 February 2021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2D8A3275-1304-4813-B023-5FAFBA95BDF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12567" r="12567"/>
          <a:stretch>
            <a:fillRect/>
          </a:stretch>
        </p:blipFill>
        <p:spPr>
          <a:xfrm rot="683929">
            <a:off x="6401213" y="224739"/>
            <a:ext cx="4646613" cy="554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2918</TotalTime>
  <Words>548</Words>
  <Application>Microsoft Office PowerPoint</Application>
  <PresentationFormat>Widescreen</PresentationFormat>
  <Paragraphs>159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Office Theme</vt:lpstr>
      <vt:lpstr>1_Office Theme</vt:lpstr>
      <vt:lpstr>تعدي حاجز 1 ارتفاعه بين 10و20صم بتناوب الساق (646)</vt:lpstr>
      <vt:lpstr>PowerPoint Presentation</vt:lpstr>
      <vt:lpstr>عدي  المعلم على الحاجز أمام الطالب  بالقفز بمقدار20 صم مع تبادل الساقين  </vt:lpstr>
      <vt:lpstr>قلد الطالب المعلم بتعدي  الحاجز  باقفز  عليه إرتفاع 10  مع تبادل الساقين</vt:lpstr>
      <vt:lpstr>عدى الطالب على الحاجز مسافة 20 صم مع تبادل الساقين  </vt:lpstr>
      <vt:lpstr>PowerPoint Presentation</vt:lpstr>
      <vt:lpstr>PowerPoint Presentation</vt:lpstr>
      <vt:lpstr>PowerPoint Presentation</vt:lpstr>
      <vt:lpstr>--تعدي حاجز ارتفاعة بين 10 أو 20 صم بتناوب الساقين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271</cp:revision>
  <dcterms:created xsi:type="dcterms:W3CDTF">2020-07-26T19:33:45Z</dcterms:created>
  <dcterms:modified xsi:type="dcterms:W3CDTF">2021-02-15T18:23:53Z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