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67" r:id="rId5"/>
    <p:sldId id="265" r:id="rId6"/>
    <p:sldId id="261" r:id="rId7"/>
    <p:sldId id="260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8805B-EA38-4F36-9E9F-860D73D1E0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F182-2125-4801-BE0E-EAEC9E2A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5127867"/>
            <a:ext cx="2972693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580665"/>
            <a:ext cx="1043831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4767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307592" y="1113044"/>
            <a:ext cx="6528816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995522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12728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08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1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6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2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86BB-85FC-4E4D-BDD0-8CCC746FDF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3FA8-104C-4323-9EDD-6436126D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WAGkQUUL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5486594" y="2608025"/>
            <a:ext cx="3638514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اسم الهدف/ تقليد الوقوف والجلوس وفق الأمر </a:t>
            </a:r>
            <a:b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</a:b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رقم الهدف: 654 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7271326" y="503793"/>
            <a:ext cx="843603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6139352" y="5266975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موزة سالم العامري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93764" y="468820"/>
            <a:ext cx="3487450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القفز على ابالونه ( وقوف- جلوس) </a:t>
            </a:r>
          </a:p>
        </p:txBody>
      </p:sp>
      <p:pic>
        <p:nvPicPr>
          <p:cNvPr id="4098" name="Picture 2" descr="نتيجة بحث الصور عن jlhvdk vdhqdi ;j,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505" r="4429" b="39363"/>
          <a:stretch/>
        </p:blipFill>
        <p:spPr bwMode="auto">
          <a:xfrm>
            <a:off x="3645330" y="2590800"/>
            <a:ext cx="1633780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9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93764" y="468820"/>
            <a:ext cx="3487450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تقليد حركات رياضيه بسيطه ( وقوف –جلوس )</a:t>
            </a:r>
          </a:p>
        </p:txBody>
      </p:sp>
      <p:pic>
        <p:nvPicPr>
          <p:cNvPr id="6146" name="Picture 2" descr="نتيجة بحث الصور عن تمارين رياضيه ,r,t [g,s ;vj,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222" l="4297" r="5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" r="47014" b="17552"/>
          <a:stretch/>
        </p:blipFill>
        <p:spPr bwMode="auto">
          <a:xfrm>
            <a:off x="2286000" y="1828800"/>
            <a:ext cx="3886200" cy="36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96868"/>
              </p:ext>
            </p:extLst>
          </p:nvPr>
        </p:nvGraphicFramePr>
        <p:xfrm>
          <a:off x="56625" y="76200"/>
          <a:ext cx="8934975" cy="670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2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19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184695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90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خديجه الكعبي </a:t>
                      </a:r>
                      <a:endParaRPr lang="en-US" sz="1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موزه سالم العامري </a:t>
                      </a:r>
                      <a:endParaRPr lang="en-US" sz="1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تقليد الوقوف والجلوس وفق الأمر </a:t>
                      </a:r>
                      <a:endParaRPr lang="en-US" sz="1200" b="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العمرية:من عمر</a:t>
                      </a:r>
                      <a:r>
                        <a:rPr lang="ar-AE" sz="1200" b="0" baseline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(3-سنه 15)</a:t>
                      </a:r>
                      <a:endParaRPr lang="ar-AE" sz="1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6075505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0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القصه </a:t>
                      </a:r>
                      <a:r>
                        <a:rPr lang="ar-SA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مع صوت العصافير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استيقظ حمد على صوت الديك كوكوووووووو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قام بكل كسل وتثاقل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ذهب ليستعد للمدرسه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وصل حمد الى المدرسه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لاحظ المعلم تكاسل حمد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فقال المعلم  يا حمد هل انت بخير ؟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حمد أريد ان أنام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فقرر المعلم اللعب مع حمد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لعبه الوقوف والجلوس 10 مرات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فقال المعلم قف ياحمد واجلس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وابتدأ بالعد 1....10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ففرح حمد ولعب مع معلمه بحماس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r" defTabSz="914400" rtl="1" eaLnBrk="1" latinLnBrk="0" hangingPunct="1"/>
                      <a:endParaRPr lang="ar-AE" sz="14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10 February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6492875"/>
            <a:ext cx="21336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54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24322"/>
              </p:ext>
            </p:extLst>
          </p:nvPr>
        </p:nvGraphicFramePr>
        <p:xfrm>
          <a:off x="44043" y="136526"/>
          <a:ext cx="9034944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تقليد الوقوف والجلوس وفق الأمر 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مهاريه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</a:t>
                      </a:r>
                      <a:r>
                        <a:rPr lang="ar-EG" sz="16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ستراتيجيات التعليم:</a:t>
                      </a:r>
                      <a:endParaRPr lang="ar-AE" sz="16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التعلم باللعب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خلال توظيف المعلم عدة ألعاب جماعية في الفصل لتفعيل أحترام الأدوار بين الطلاب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التعلم الجماعي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يعتمد المعلم على الحلقات الجماعيه لأنجاز الهدف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التعلم التنافسي </a:t>
                      </a:r>
                      <a:endParaRPr lang="en-US" sz="1600" b="0" i="0" kern="1200" baseline="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هنا يأتي التنافس على شكل من منهم ( الطلاب) ألتزم بدوره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التعزيز الفوري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التعزيز لطالب الذي اعتبر احترام الأدوار روتين له داخل وخارج الفصل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3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71705"/>
              </p:ext>
            </p:extLst>
          </p:nvPr>
        </p:nvGraphicFramePr>
        <p:xfrm>
          <a:off x="44043" y="136526"/>
          <a:ext cx="9034944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تقليد الوقوف والجلوس وفق الأمر 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(التحليل)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التحليل :- </a:t>
                      </a:r>
                    </a:p>
                    <a:p>
                      <a:pPr marL="0" algn="r" defTabSz="914400" rtl="1" eaLnBrk="1" latinLnBrk="0" hangingPunct="1"/>
                      <a:endParaRPr lang="ar-AE" sz="1800" b="1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أن يقف الطالب عندما يطلب منه ذاك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(يدرك معنى قف عندما يتوجهه له الطلب )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أن يجلس الطالب عندما يطلب منه ذالك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(يدرك الطالب معنى اجلس عندما يطلب منه المعلم ذالك )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أن يقلد الطالب حركة  رياضيه (وقوف- جلوس) مقلدا الشخص الذي أمامه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(يتتبع الطالب النمذجه في الحركات الرياضيه السهله مثل تمييز بين الوقوف- الجلوس  )  </a:t>
                      </a:r>
                    </a:p>
                    <a:p>
                      <a:pPr marL="0" algn="r" defTabSz="914400" rtl="1" eaLnBrk="1" latinLnBrk="0" hangingPunct="1"/>
                      <a:endParaRPr lang="ar-AE" sz="1800" b="1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800" b="1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800" b="1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3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3552" y="9838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29883"/>
              </p:ext>
            </p:extLst>
          </p:nvPr>
        </p:nvGraphicFramePr>
        <p:xfrm>
          <a:off x="50334" y="560052"/>
          <a:ext cx="9016068" cy="4588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 : تقليد</a:t>
                      </a:r>
                      <a:r>
                        <a:rPr lang="ar-AE" sz="1200" dirty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 الوقوف والجلوس وفق الأمر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-أن يلعب الطالب لعبة وقوف/جلوس متبعا توجيهتن معلمه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تقليد حركات رياضيه سهله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تلوين الولدالذ ي يقف باللون الاحمر والولد الذي يجلس باللون الأزرق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:الدوران بمجرد سماع الموسيقه والجلوس بمجرد ايقاف الموسيقه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اللعب في حلقه جماعيه مع اخوته في المنزل لعبة جلوس – ووقوف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تقليد حركات رياضيه سهله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https://www.youtube.com/watch?v=t9WAGkQUUL0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المتوسط:   أن يقف الطالب عندما يطلب منه ذالك                 الجيد: أن يجلس الطالب عندما يطلب من ذالك                    المرتفع : أن يقلد الطالب حركات رياضيه أمامه (وقوف – جلوس )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10 February 2021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15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4955"/>
            <a:ext cx="9296400" cy="6934200"/>
          </a:xfrm>
          <a:prstGeom prst="rect">
            <a:avLst/>
          </a:prstGeom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3048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1- أن يقف الطالب عندما يطلب منه ذالك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28851" r="30395" b="15857"/>
          <a:stretch/>
        </p:blipFill>
        <p:spPr>
          <a:xfrm>
            <a:off x="2895600" y="2169763"/>
            <a:ext cx="2882684" cy="2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4955"/>
            <a:ext cx="9296400" cy="6934200"/>
          </a:xfrm>
          <a:prstGeom prst="rect">
            <a:avLst/>
          </a:prstGeom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3048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2- أن يجلس الطالب عندما يطلب منه ذالك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5" t="28766" r="29685" b="15185"/>
          <a:stretch/>
        </p:blipFill>
        <p:spPr>
          <a:xfrm>
            <a:off x="3429000" y="2209800"/>
            <a:ext cx="2355742" cy="31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8563" y="-228600"/>
            <a:ext cx="9296400" cy="6934200"/>
          </a:xfrm>
          <a:prstGeom prst="rect">
            <a:avLst/>
          </a:prstGeom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9756" y="4572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3- أن يقلد الطالب حركات رياضيه ( الوقوف- الجلوس )  </a:t>
            </a:r>
            <a:endParaRPr lang="en-US" dirty="0"/>
          </a:p>
        </p:txBody>
      </p:sp>
      <p:sp>
        <p:nvSpPr>
          <p:cNvPr id="4" name="AutoShape 2" descr="نتيجة بحث الصور عن طالب في طابوركليب ار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نتيجة بحث الصور عن طالب في طابوركليب ارت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نتيجة بحث الصور عن طالب في طابوركليب ارت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8" t="34106" r="28983" b="16478"/>
          <a:stretch/>
        </p:blipFill>
        <p:spPr>
          <a:xfrm>
            <a:off x="2590800" y="2209800"/>
            <a:ext cx="3521989" cy="38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3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29350"/>
              </p:ext>
            </p:extLst>
          </p:nvPr>
        </p:nvGraphicFramePr>
        <p:xfrm>
          <a:off x="81097" y="160599"/>
          <a:ext cx="8929838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لعبه الوقوف وجلوس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القفز على ابالونه ( وقوف- جلوس)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تقليد حركات رياضيه بسيطه ( وقوف –جلوس 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102959" y="2284132"/>
            <a:ext cx="2976372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لعبه الوقوف وجلوس </a:t>
            </a:r>
          </a:p>
        </p:txBody>
      </p:sp>
      <p:pic>
        <p:nvPicPr>
          <p:cNvPr id="5" name="Picture 4" descr="نتيجة بحث الصور عن kids stand up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5236" r="96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73"/>
          <a:stretch/>
        </p:blipFill>
        <p:spPr bwMode="auto">
          <a:xfrm>
            <a:off x="1219200" y="3276600"/>
            <a:ext cx="2943386" cy="35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نتيجة بحث الصور عن kids stand up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44" b="91667" l="33250" r="5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7" t="18354" r="36830"/>
          <a:stretch/>
        </p:blipFill>
        <p:spPr bwMode="auto">
          <a:xfrm>
            <a:off x="4495800" y="3581400"/>
            <a:ext cx="2526223" cy="34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8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490</Words>
  <Application>Microsoft Office PowerPoint</Application>
  <PresentationFormat>عرض على الشاشة (4:3)</PresentationFormat>
  <Paragraphs>112</Paragraphs>
  <Slides>11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اسم الهدف/ تقليد الوقوف والجلوس وفق الأمر  رقم الهدف: 654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الهدف/ الجري في خط مستقييم 20م رقم الهدف:657</dc:title>
  <dc:creator>User</dc:creator>
  <cp:lastModifiedBy>khadeja alkaabi</cp:lastModifiedBy>
  <cp:revision>39</cp:revision>
  <dcterms:created xsi:type="dcterms:W3CDTF">2020-12-07T06:34:24Z</dcterms:created>
  <dcterms:modified xsi:type="dcterms:W3CDTF">2021-02-10T07:49:37Z</dcterms:modified>
</cp:coreProperties>
</file>