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Lst>
  <p:notesMasterIdLst>
    <p:notesMasterId r:id="rId13"/>
  </p:notesMasterIdLst>
  <p:sldIdLst>
    <p:sldId id="267" r:id="rId6"/>
    <p:sldId id="257" r:id="rId7"/>
    <p:sldId id="258" r:id="rId8"/>
    <p:sldId id="287" r:id="rId9"/>
    <p:sldId id="296" r:id="rId10"/>
    <p:sldId id="264" r:id="rId11"/>
    <p:sldId id="29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56" autoAdjust="0"/>
    <p:restoredTop sz="94660"/>
  </p:normalViewPr>
  <p:slideViewPr>
    <p:cSldViewPr snapToGrid="0">
      <p:cViewPr>
        <p:scale>
          <a:sx n="86" d="100"/>
          <a:sy n="86" d="100"/>
        </p:scale>
        <p:origin x="518" y="67"/>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50" d="100"/>
          <a:sy n="50" d="100"/>
        </p:scale>
        <p:origin x="2640" y="2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1284D9-1D4B-468A-A010-F649C632A758}" type="datetimeFigureOut">
              <a:rPr lang="en-US" smtClean="0"/>
              <a:t>1/26/2021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27DD44-B744-42AC-B498-54EF3C6033B8}" type="slidenum">
              <a:rPr lang="en-US" smtClean="0"/>
              <a:t>‹#›</a:t>
            </a:fld>
            <a:endParaRPr lang="en-US"/>
          </a:p>
        </p:txBody>
      </p:sp>
    </p:spTree>
    <p:extLst>
      <p:ext uri="{BB962C8B-B14F-4D97-AF65-F5344CB8AC3E}">
        <p14:creationId xmlns:p14="http://schemas.microsoft.com/office/powerpoint/2010/main" val="31383032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70817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67237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787709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587201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B00C8F7-8467-3041-A730-392BF4A7A9EA}"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256966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20F5DDA-372B-43CF-86FE-C9B6645BBCC7}" type="datetime3">
              <a:rPr lang="en-US" smtClean="0"/>
              <a:t>26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853342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252F16D-244F-47C2-842A-9317BC736D29}" type="datetime3">
              <a:rPr lang="en-US" smtClean="0"/>
              <a:t>26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2034888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1A787B-4AB8-4174-BC68-AD1479FF75F2}" type="datetime3">
              <a:rPr lang="en-US" smtClean="0"/>
              <a:t>26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279668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Slide with Image">
    <p:spTree>
      <p:nvGrpSpPr>
        <p:cNvPr id="1" name=""/>
        <p:cNvGrpSpPr/>
        <p:nvPr/>
      </p:nvGrpSpPr>
      <p:grpSpPr>
        <a:xfrm>
          <a:off x="0" y="0"/>
          <a:ext cx="0" cy="0"/>
          <a:chOff x="0" y="0"/>
          <a:chExt cx="0" cy="0"/>
        </a:xfrm>
      </p:grpSpPr>
      <p:grpSp>
        <p:nvGrpSpPr>
          <p:cNvPr id="25" name="Graphic 23">
            <a:extLst>
              <a:ext uri="{FF2B5EF4-FFF2-40B4-BE49-F238E27FC236}">
                <a16:creationId xmlns:a16="http://schemas.microsoft.com/office/drawing/2014/main" id="{47C3B2E9-ECBE-41AD-AEEB-38E82FC382A0}"/>
              </a:ext>
            </a:extLst>
          </p:cNvPr>
          <p:cNvGrpSpPr/>
          <p:nvPr/>
        </p:nvGrpSpPr>
        <p:grpSpPr>
          <a:xfrm>
            <a:off x="-12700" y="-12700"/>
            <a:ext cx="12212320" cy="6882130"/>
            <a:chOff x="-12700" y="-12700"/>
            <a:chExt cx="12212320" cy="6882130"/>
          </a:xfrm>
        </p:grpSpPr>
        <p:sp>
          <p:nvSpPr>
            <p:cNvPr id="38" name="Freeform: Shape 37">
              <a:extLst>
                <a:ext uri="{FF2B5EF4-FFF2-40B4-BE49-F238E27FC236}">
                  <a16:creationId xmlns:a16="http://schemas.microsoft.com/office/drawing/2014/main" id="{FD75D72D-60C9-4FC2-B3B6-BBC407A1E87C}"/>
                </a:ext>
              </a:extLst>
            </p:cNvPr>
            <p:cNvSpPr/>
            <p:nvPr/>
          </p:nvSpPr>
          <p:spPr>
            <a:xfrm>
              <a:off x="6134100" y="2558390"/>
              <a:ext cx="6057900" cy="2717800"/>
            </a:xfrm>
            <a:custGeom>
              <a:avLst/>
              <a:gdLst>
                <a:gd name="connsiteX0" fmla="*/ 12700 w 6057900"/>
                <a:gd name="connsiteY0" fmla="*/ 1852320 h 2717800"/>
                <a:gd name="connsiteX1" fmla="*/ 6055360 w 6057900"/>
                <a:gd name="connsiteY1" fmla="*/ 2705760 h 2717800"/>
                <a:gd name="connsiteX2" fmla="*/ 6055360 w 6057900"/>
                <a:gd name="connsiteY2" fmla="*/ 664870 h 2717800"/>
                <a:gd name="connsiteX3" fmla="*/ 486410 w 6057900"/>
                <a:gd name="connsiteY3" fmla="*/ 33680 h 2717800"/>
                <a:gd name="connsiteX4" fmla="*/ 12700 w 6057900"/>
                <a:gd name="connsiteY4" fmla="*/ 1852320 h 2717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057900" h="2717800">
                  <a:moveTo>
                    <a:pt x="12700" y="1852320"/>
                  </a:moveTo>
                  <a:cubicBezTo>
                    <a:pt x="12700" y="1852320"/>
                    <a:pt x="1485900" y="1508150"/>
                    <a:pt x="6055360" y="2705760"/>
                  </a:cubicBezTo>
                  <a:lnTo>
                    <a:pt x="6055360" y="664870"/>
                  </a:lnTo>
                  <a:cubicBezTo>
                    <a:pt x="2434590" y="-165710"/>
                    <a:pt x="486410" y="33680"/>
                    <a:pt x="486410" y="33680"/>
                  </a:cubicBezTo>
                  <a:lnTo>
                    <a:pt x="12700" y="1852320"/>
                  </a:lnTo>
                  <a:close/>
                </a:path>
              </a:pathLst>
            </a:custGeom>
            <a:gradFill>
              <a:gsLst>
                <a:gs pos="0">
                  <a:schemeClr val="accent2">
                    <a:alpha val="5000"/>
                  </a:schemeClr>
                </a:gs>
                <a:gs pos="100000">
                  <a:schemeClr val="accent1">
                    <a:alpha val="40000"/>
                  </a:schemeClr>
                </a:gs>
              </a:gsLst>
              <a:lin ang="1080000" scaled="0"/>
            </a:gradFill>
            <a:ln w="12700" cap="flat">
              <a:noFill/>
              <a:prstDash val="solid"/>
              <a:miter/>
            </a:ln>
          </p:spPr>
          <p:txBody>
            <a:bodyPr rtlCol="0" anchor="ctr"/>
            <a:lstStyle/>
            <a:p>
              <a:endParaRPr lang="en-US" noProof="0" dirty="0"/>
            </a:p>
          </p:txBody>
        </p:sp>
        <p:sp>
          <p:nvSpPr>
            <p:cNvPr id="40" name="Freeform: Shape 39">
              <a:extLst>
                <a:ext uri="{FF2B5EF4-FFF2-40B4-BE49-F238E27FC236}">
                  <a16:creationId xmlns:a16="http://schemas.microsoft.com/office/drawing/2014/main" id="{6DDD47AF-7D6B-4DDA-844C-9F41D60507B7}"/>
                </a:ext>
              </a:extLst>
            </p:cNvPr>
            <p:cNvSpPr/>
            <p:nvPr/>
          </p:nvSpPr>
          <p:spPr>
            <a:xfrm>
              <a:off x="5767070" y="5688330"/>
              <a:ext cx="1130300" cy="1181100"/>
            </a:xfrm>
            <a:custGeom>
              <a:avLst/>
              <a:gdLst>
                <a:gd name="connsiteX0" fmla="*/ 1127760 w 1130300"/>
                <a:gd name="connsiteY0" fmla="*/ 12700 h 1181100"/>
                <a:gd name="connsiteX1" fmla="*/ 1127760 w 1130300"/>
                <a:gd name="connsiteY1" fmla="*/ 12700 h 1181100"/>
                <a:gd name="connsiteX2" fmla="*/ 547370 w 1130300"/>
                <a:gd name="connsiteY2" fmla="*/ 491490 h 1181100"/>
                <a:gd name="connsiteX3" fmla="*/ 12700 w 1130300"/>
                <a:gd name="connsiteY3" fmla="*/ 1169670 h 1181100"/>
                <a:gd name="connsiteX4" fmla="*/ 435610 w 1130300"/>
                <a:gd name="connsiteY4" fmla="*/ 1169670 h 1181100"/>
                <a:gd name="connsiteX5" fmla="*/ 835660 w 1130300"/>
                <a:gd name="connsiteY5" fmla="*/ 670560 h 1181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300" h="1181100">
                  <a:moveTo>
                    <a:pt x="1127760" y="12700"/>
                  </a:moveTo>
                  <a:lnTo>
                    <a:pt x="1127760" y="12700"/>
                  </a:lnTo>
                  <a:lnTo>
                    <a:pt x="547370" y="491490"/>
                  </a:lnTo>
                  <a:lnTo>
                    <a:pt x="12700" y="1169670"/>
                  </a:lnTo>
                  <a:lnTo>
                    <a:pt x="435610" y="1169670"/>
                  </a:lnTo>
                  <a:lnTo>
                    <a:pt x="835660" y="670560"/>
                  </a:lnTo>
                  <a:close/>
                </a:path>
              </a:pathLst>
            </a:custGeom>
            <a:gradFill>
              <a:gsLst>
                <a:gs pos="100000">
                  <a:schemeClr val="accent3">
                    <a:alpha val="20000"/>
                  </a:schemeClr>
                </a:gs>
                <a:gs pos="0">
                  <a:schemeClr val="accent3">
                    <a:alpha val="5000"/>
                  </a:schemeClr>
                </a:gs>
              </a:gsLst>
              <a:lin ang="7440000" scaled="0"/>
            </a:gradFill>
            <a:ln w="12700" cap="flat">
              <a:noFill/>
              <a:prstDash val="solid"/>
              <a:miter/>
            </a:ln>
          </p:spPr>
          <p:txBody>
            <a:bodyPr rtlCol="0" anchor="ctr"/>
            <a:lstStyle/>
            <a:p>
              <a:endParaRPr lang="en-US" noProof="0" dirty="0"/>
            </a:p>
          </p:txBody>
        </p:sp>
        <p:sp>
          <p:nvSpPr>
            <p:cNvPr id="41" name="Freeform: Shape 40">
              <a:extLst>
                <a:ext uri="{FF2B5EF4-FFF2-40B4-BE49-F238E27FC236}">
                  <a16:creationId xmlns:a16="http://schemas.microsoft.com/office/drawing/2014/main" id="{AB869A0C-2A0A-4F44-91DF-7D2812AC06CB}"/>
                </a:ext>
              </a:extLst>
            </p:cNvPr>
            <p:cNvSpPr/>
            <p:nvPr/>
          </p:nvSpPr>
          <p:spPr>
            <a:xfrm>
              <a:off x="-12700" y="492760"/>
              <a:ext cx="2692400" cy="762000"/>
            </a:xfrm>
            <a:custGeom>
              <a:avLst/>
              <a:gdLst>
                <a:gd name="connsiteX0" fmla="*/ 12700 w 2692400"/>
                <a:gd name="connsiteY0" fmla="*/ 429260 h 762000"/>
                <a:gd name="connsiteX1" fmla="*/ 12700 w 2692400"/>
                <a:gd name="connsiteY1" fmla="*/ 759460 h 762000"/>
                <a:gd name="connsiteX2" fmla="*/ 2044700 w 2692400"/>
                <a:gd name="connsiteY2" fmla="*/ 334010 h 762000"/>
                <a:gd name="connsiteX3" fmla="*/ 2689860 w 2692400"/>
                <a:gd name="connsiteY3" fmla="*/ 12700 h 762000"/>
                <a:gd name="connsiteX4" fmla="*/ 2689860 w 2692400"/>
                <a:gd name="connsiteY4" fmla="*/ 12700 h 762000"/>
                <a:gd name="connsiteX5" fmla="*/ 1936750 w 2692400"/>
                <a:gd name="connsiteY5" fmla="*/ 12700 h 762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692400" h="762000">
                  <a:moveTo>
                    <a:pt x="12700" y="429260"/>
                  </a:moveTo>
                  <a:lnTo>
                    <a:pt x="12700" y="759460"/>
                  </a:lnTo>
                  <a:lnTo>
                    <a:pt x="2044700" y="334010"/>
                  </a:lnTo>
                  <a:lnTo>
                    <a:pt x="2689860" y="12700"/>
                  </a:lnTo>
                  <a:lnTo>
                    <a:pt x="2689860" y="12700"/>
                  </a:lnTo>
                  <a:lnTo>
                    <a:pt x="1936750" y="12700"/>
                  </a:lnTo>
                  <a:close/>
                </a:path>
              </a:pathLst>
            </a:custGeom>
            <a:gradFill>
              <a:gsLst>
                <a:gs pos="100000">
                  <a:schemeClr val="tx2">
                    <a:alpha val="20000"/>
                  </a:schemeClr>
                </a:gs>
                <a:gs pos="0">
                  <a:schemeClr val="tx2">
                    <a:alpha val="5000"/>
                  </a:schemeClr>
                </a:gs>
              </a:gsLst>
              <a:lin ang="9840000" scaled="0"/>
            </a:gradFill>
            <a:ln w="12700" cap="flat">
              <a:noFill/>
              <a:prstDash val="solid"/>
              <a:miter/>
            </a:ln>
          </p:spPr>
          <p:txBody>
            <a:bodyPr rtlCol="0" anchor="ctr"/>
            <a:lstStyle/>
            <a:p>
              <a:endParaRPr lang="en-US" noProof="0" dirty="0"/>
            </a:p>
          </p:txBody>
        </p:sp>
        <p:sp>
          <p:nvSpPr>
            <p:cNvPr id="36" name="Freeform: Shape 35">
              <a:extLst>
                <a:ext uri="{FF2B5EF4-FFF2-40B4-BE49-F238E27FC236}">
                  <a16:creationId xmlns:a16="http://schemas.microsoft.com/office/drawing/2014/main" id="{863DDEEC-D329-48E8-AB64-F011639C386A}"/>
                </a:ext>
              </a:extLst>
            </p:cNvPr>
            <p:cNvSpPr/>
            <p:nvPr/>
          </p:nvSpPr>
          <p:spPr>
            <a:xfrm>
              <a:off x="7642860" y="-12700"/>
              <a:ext cx="1282700" cy="1231900"/>
            </a:xfrm>
            <a:custGeom>
              <a:avLst/>
              <a:gdLst>
                <a:gd name="connsiteX0" fmla="*/ 12700 w 1282700"/>
                <a:gd name="connsiteY0" fmla="*/ 1226820 h 1231900"/>
                <a:gd name="connsiteX1" fmla="*/ 613410 w 1282700"/>
                <a:gd name="connsiteY1" fmla="*/ 773430 h 1231900"/>
                <a:gd name="connsiteX2" fmla="*/ 1270000 w 1282700"/>
                <a:gd name="connsiteY2" fmla="*/ 12700 h 1231900"/>
                <a:gd name="connsiteX3" fmla="*/ 831850 w 1282700"/>
                <a:gd name="connsiteY3" fmla="*/ 12700 h 1231900"/>
                <a:gd name="connsiteX4" fmla="*/ 334010 w 1282700"/>
                <a:gd name="connsiteY4" fmla="*/ 581660 h 12319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2700" h="1231900">
                  <a:moveTo>
                    <a:pt x="12700" y="1226820"/>
                  </a:moveTo>
                  <a:lnTo>
                    <a:pt x="613410" y="773430"/>
                  </a:lnTo>
                  <a:lnTo>
                    <a:pt x="1270000" y="12700"/>
                  </a:lnTo>
                  <a:lnTo>
                    <a:pt x="831850" y="12700"/>
                  </a:lnTo>
                  <a:lnTo>
                    <a:pt x="334010" y="581660"/>
                  </a:lnTo>
                  <a:close/>
                </a:path>
              </a:pathLst>
            </a:custGeom>
            <a:gradFill>
              <a:gsLst>
                <a:gs pos="100000">
                  <a:schemeClr val="bg2">
                    <a:alpha val="20000"/>
                  </a:schemeClr>
                </a:gs>
                <a:gs pos="0">
                  <a:schemeClr val="bg2">
                    <a:alpha val="5000"/>
                  </a:schemeClr>
                </a:gs>
              </a:gsLst>
              <a:lin ang="3120000" scaled="0"/>
            </a:gradFill>
            <a:ln w="12700" cap="flat">
              <a:noFill/>
              <a:prstDash val="solid"/>
              <a:miter/>
            </a:ln>
          </p:spPr>
          <p:txBody>
            <a:bodyPr rtlCol="0" anchor="ctr"/>
            <a:lstStyle/>
            <a:p>
              <a:endParaRPr lang="en-US" noProof="0" dirty="0"/>
            </a:p>
          </p:txBody>
        </p:sp>
        <p:sp>
          <p:nvSpPr>
            <p:cNvPr id="37" name="Freeform: Shape 36">
              <a:extLst>
                <a:ext uri="{FF2B5EF4-FFF2-40B4-BE49-F238E27FC236}">
                  <a16:creationId xmlns:a16="http://schemas.microsoft.com/office/drawing/2014/main" id="{B7B80AAE-AECF-4ED8-AF96-F4934E33F6FD}"/>
                </a:ext>
              </a:extLst>
            </p:cNvPr>
            <p:cNvSpPr/>
            <p:nvPr/>
          </p:nvSpPr>
          <p:spPr>
            <a:xfrm>
              <a:off x="8820150" y="-12700"/>
              <a:ext cx="2349500" cy="1943100"/>
            </a:xfrm>
            <a:custGeom>
              <a:avLst/>
              <a:gdLst>
                <a:gd name="connsiteX0" fmla="*/ 12700 w 2349500"/>
                <a:gd name="connsiteY0" fmla="*/ 1560830 h 1943100"/>
                <a:gd name="connsiteX1" fmla="*/ 1536700 w 2349500"/>
                <a:gd name="connsiteY1" fmla="*/ 1941830 h 1943100"/>
                <a:gd name="connsiteX2" fmla="*/ 2346960 w 2349500"/>
                <a:gd name="connsiteY2" fmla="*/ 68580 h 1943100"/>
                <a:gd name="connsiteX3" fmla="*/ 1965960 w 2349500"/>
                <a:gd name="connsiteY3" fmla="*/ 12700 h 1943100"/>
                <a:gd name="connsiteX4" fmla="*/ 939800 w 2349500"/>
                <a:gd name="connsiteY4" fmla="*/ 12700 h 1943100"/>
                <a:gd name="connsiteX5" fmla="*/ 12700 w 2349500"/>
                <a:gd name="connsiteY5" fmla="*/ 1560830 h 19431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349500" h="1943100">
                  <a:moveTo>
                    <a:pt x="12700" y="1560830"/>
                  </a:moveTo>
                  <a:cubicBezTo>
                    <a:pt x="12700" y="1560830"/>
                    <a:pt x="1094740" y="1871980"/>
                    <a:pt x="1536700" y="1941830"/>
                  </a:cubicBezTo>
                  <a:cubicBezTo>
                    <a:pt x="2020570" y="1625600"/>
                    <a:pt x="2346960" y="68580"/>
                    <a:pt x="2346960" y="68580"/>
                  </a:cubicBezTo>
                  <a:cubicBezTo>
                    <a:pt x="2346960" y="68580"/>
                    <a:pt x="2222500" y="40640"/>
                    <a:pt x="1965960" y="12700"/>
                  </a:cubicBezTo>
                  <a:lnTo>
                    <a:pt x="939800" y="12700"/>
                  </a:lnTo>
                  <a:cubicBezTo>
                    <a:pt x="664210" y="1154430"/>
                    <a:pt x="12700" y="1560830"/>
                    <a:pt x="12700" y="1560830"/>
                  </a:cubicBezTo>
                  <a:close/>
                </a:path>
              </a:pathLst>
            </a:custGeom>
            <a:gradFill>
              <a:gsLst>
                <a:gs pos="0">
                  <a:schemeClr val="accent3">
                    <a:alpha val="40000"/>
                  </a:schemeClr>
                </a:gs>
                <a:gs pos="100000">
                  <a:schemeClr val="accent3">
                    <a:alpha val="5000"/>
                  </a:schemeClr>
                </a:gs>
              </a:gsLst>
              <a:lin ang="5940000" scaled="0"/>
            </a:gradFill>
            <a:ln w="12700" cap="flat">
              <a:noFill/>
              <a:prstDash val="solid"/>
              <a:miter/>
            </a:ln>
          </p:spPr>
          <p:txBody>
            <a:bodyPr rtlCol="0" anchor="ctr"/>
            <a:lstStyle/>
            <a:p>
              <a:endParaRPr lang="en-US" noProof="0" dirty="0"/>
            </a:p>
          </p:txBody>
        </p:sp>
        <p:sp>
          <p:nvSpPr>
            <p:cNvPr id="39" name="Freeform: Shape 38">
              <a:extLst>
                <a:ext uri="{FF2B5EF4-FFF2-40B4-BE49-F238E27FC236}">
                  <a16:creationId xmlns:a16="http://schemas.microsoft.com/office/drawing/2014/main" id="{DC335455-9900-4BAE-AB3E-1CA284A4BA15}"/>
                </a:ext>
              </a:extLst>
            </p:cNvPr>
            <p:cNvSpPr/>
            <p:nvPr/>
          </p:nvSpPr>
          <p:spPr>
            <a:xfrm>
              <a:off x="7265670" y="5240886"/>
              <a:ext cx="4927600" cy="1193800"/>
            </a:xfrm>
            <a:custGeom>
              <a:avLst/>
              <a:gdLst>
                <a:gd name="connsiteX0" fmla="*/ 204470 w 4927600"/>
                <a:gd name="connsiteY0" fmla="*/ 13105 h 1193800"/>
                <a:gd name="connsiteX1" fmla="*/ 12700 w 4927600"/>
                <a:gd name="connsiteY1" fmla="*/ 786535 h 1193800"/>
                <a:gd name="connsiteX2" fmla="*/ 4923790 w 4927600"/>
                <a:gd name="connsiteY2" fmla="*/ 1181505 h 1193800"/>
                <a:gd name="connsiteX3" fmla="*/ 4923790 w 4927600"/>
                <a:gd name="connsiteY3" fmla="*/ 366164 h 1193800"/>
                <a:gd name="connsiteX4" fmla="*/ 204470 w 4927600"/>
                <a:gd name="connsiteY4" fmla="*/ 13105 h 1193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927600" h="1193800">
                  <a:moveTo>
                    <a:pt x="204470" y="13105"/>
                  </a:moveTo>
                  <a:lnTo>
                    <a:pt x="12700" y="786535"/>
                  </a:lnTo>
                  <a:cubicBezTo>
                    <a:pt x="12700" y="786535"/>
                    <a:pt x="2622550" y="715414"/>
                    <a:pt x="4923790" y="1181505"/>
                  </a:cubicBezTo>
                  <a:lnTo>
                    <a:pt x="4923790" y="366164"/>
                  </a:lnTo>
                  <a:cubicBezTo>
                    <a:pt x="2410461" y="-13565"/>
                    <a:pt x="204470" y="13105"/>
                    <a:pt x="204470" y="13105"/>
                  </a:cubicBezTo>
                  <a:close/>
                </a:path>
              </a:pathLst>
            </a:custGeom>
            <a:gradFill>
              <a:gsLst>
                <a:gs pos="100000">
                  <a:schemeClr val="tx2">
                    <a:alpha val="40000"/>
                  </a:schemeClr>
                </a:gs>
                <a:gs pos="0">
                  <a:schemeClr val="tx2">
                    <a:alpha val="5000"/>
                  </a:schemeClr>
                </a:gs>
              </a:gsLst>
              <a:lin ang="900000" scaled="0"/>
            </a:gradFill>
            <a:ln w="12700" cap="flat">
              <a:noFill/>
              <a:prstDash val="solid"/>
              <a:miter/>
            </a:ln>
          </p:spPr>
          <p:txBody>
            <a:bodyPr rtlCol="0" anchor="ctr"/>
            <a:lstStyle/>
            <a:p>
              <a:endParaRPr lang="en-US" noProof="0" dirty="0"/>
            </a:p>
          </p:txBody>
        </p:sp>
        <p:sp>
          <p:nvSpPr>
            <p:cNvPr id="26" name="Freeform: Shape 25">
              <a:extLst>
                <a:ext uri="{FF2B5EF4-FFF2-40B4-BE49-F238E27FC236}">
                  <a16:creationId xmlns:a16="http://schemas.microsoft.com/office/drawing/2014/main" id="{7997994A-3EFC-4653-B5D9-345ADEF9A1E8}"/>
                </a:ext>
              </a:extLst>
            </p:cNvPr>
            <p:cNvSpPr/>
            <p:nvPr/>
          </p:nvSpPr>
          <p:spPr>
            <a:xfrm>
              <a:off x="0" y="4398010"/>
              <a:ext cx="6605059" cy="2459990"/>
            </a:xfrm>
            <a:custGeom>
              <a:avLst/>
              <a:gdLst>
                <a:gd name="connsiteX0" fmla="*/ 6399530 w 6616700"/>
                <a:gd name="connsiteY0" fmla="*/ 12700 h 2476500"/>
                <a:gd name="connsiteX1" fmla="*/ 12700 w 6616700"/>
                <a:gd name="connsiteY1" fmla="*/ 1666240 h 2476500"/>
                <a:gd name="connsiteX2" fmla="*/ 12700 w 6616700"/>
                <a:gd name="connsiteY2" fmla="*/ 2472690 h 2476500"/>
                <a:gd name="connsiteX3" fmla="*/ 1996440 w 6616700"/>
                <a:gd name="connsiteY3" fmla="*/ 2472690 h 2476500"/>
                <a:gd name="connsiteX4" fmla="*/ 6606540 w 6616700"/>
                <a:gd name="connsiteY4" fmla="*/ 1192530 h 2476500"/>
                <a:gd name="connsiteX5" fmla="*/ 6399530 w 6616700"/>
                <a:gd name="connsiteY5" fmla="*/ 12700 h 247650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57391 h 2459990"/>
                <a:gd name="connsiteX5" fmla="*/ 6386830 w 6605059"/>
                <a:gd name="connsiteY5" fmla="*/ 0 h 2459990"/>
                <a:gd name="connsiteX0" fmla="*/ 6386830 w 6605059"/>
                <a:gd name="connsiteY0" fmla="*/ 0 h 2459990"/>
                <a:gd name="connsiteX1" fmla="*/ 0 w 6605059"/>
                <a:gd name="connsiteY1" fmla="*/ 1653540 h 2459990"/>
                <a:gd name="connsiteX2" fmla="*/ 0 w 6605059"/>
                <a:gd name="connsiteY2" fmla="*/ 2459990 h 2459990"/>
                <a:gd name="connsiteX3" fmla="*/ 1983740 w 6605059"/>
                <a:gd name="connsiteY3" fmla="*/ 2459990 h 2459990"/>
                <a:gd name="connsiteX4" fmla="*/ 6605059 w 6605059"/>
                <a:gd name="connsiteY4" fmla="*/ 1148976 h 2459990"/>
                <a:gd name="connsiteX5" fmla="*/ 6386830 w 6605059"/>
                <a:gd name="connsiteY5" fmla="*/ 0 h 2459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6605059" h="2459990">
                  <a:moveTo>
                    <a:pt x="6386830" y="0"/>
                  </a:moveTo>
                  <a:cubicBezTo>
                    <a:pt x="2965450" y="420370"/>
                    <a:pt x="524510" y="1424940"/>
                    <a:pt x="0" y="1653540"/>
                  </a:cubicBezTo>
                  <a:lnTo>
                    <a:pt x="0" y="2459990"/>
                  </a:lnTo>
                  <a:lnTo>
                    <a:pt x="1983740" y="2459990"/>
                  </a:lnTo>
                  <a:cubicBezTo>
                    <a:pt x="3195320" y="2000250"/>
                    <a:pt x="4846109" y="1442346"/>
                    <a:pt x="6605059" y="1148976"/>
                  </a:cubicBezTo>
                  <a:cubicBezTo>
                    <a:pt x="6526319" y="682886"/>
                    <a:pt x="6478270" y="457200"/>
                    <a:pt x="6386830" y="0"/>
                  </a:cubicBezTo>
                  <a:close/>
                </a:path>
              </a:pathLst>
            </a:custGeom>
            <a:gradFill>
              <a:gsLst>
                <a:gs pos="100000">
                  <a:schemeClr val="bg2">
                    <a:alpha val="40000"/>
                  </a:schemeClr>
                </a:gs>
                <a:gs pos="0">
                  <a:schemeClr val="accent5">
                    <a:alpha val="5000"/>
                  </a:schemeClr>
                </a:gs>
              </a:gsLst>
              <a:lin ang="540000" scaled="0"/>
            </a:gradFill>
            <a:ln w="12700" cap="flat">
              <a:noFill/>
              <a:prstDash val="solid"/>
              <a:miter/>
            </a:ln>
          </p:spPr>
          <p:txBody>
            <a:bodyPr rtlCol="0" anchor="ctr"/>
            <a:lstStyle/>
            <a:p>
              <a:endParaRPr lang="en-US" noProof="0" dirty="0"/>
            </a:p>
          </p:txBody>
        </p:sp>
        <p:sp>
          <p:nvSpPr>
            <p:cNvPr id="27" name="Freeform: Shape 26">
              <a:extLst>
                <a:ext uri="{FF2B5EF4-FFF2-40B4-BE49-F238E27FC236}">
                  <a16:creationId xmlns:a16="http://schemas.microsoft.com/office/drawing/2014/main" id="{F2CC930F-B5EF-486A-A896-75D6B8DDAD09}"/>
                </a:ext>
              </a:extLst>
            </p:cNvPr>
            <p:cNvSpPr/>
            <p:nvPr/>
          </p:nvSpPr>
          <p:spPr>
            <a:xfrm>
              <a:off x="-12700" y="741680"/>
              <a:ext cx="6629400" cy="5981700"/>
            </a:xfrm>
            <a:custGeom>
              <a:avLst/>
              <a:gdLst>
                <a:gd name="connsiteX0" fmla="*/ 5783580 w 6629400"/>
                <a:gd name="connsiteY0" fmla="*/ 12700 h 5981700"/>
                <a:gd name="connsiteX1" fmla="*/ 12700 w 6629400"/>
                <a:gd name="connsiteY1" fmla="*/ 1029970 h 5981700"/>
                <a:gd name="connsiteX2" fmla="*/ 12700 w 6629400"/>
                <a:gd name="connsiteY2" fmla="*/ 5971540 h 5981700"/>
                <a:gd name="connsiteX3" fmla="*/ 6620510 w 6629400"/>
                <a:gd name="connsiteY3" fmla="*/ 4806950 h 5981700"/>
              </a:gdLst>
              <a:ahLst/>
              <a:cxnLst>
                <a:cxn ang="0">
                  <a:pos x="connsiteX0" y="connsiteY0"/>
                </a:cxn>
                <a:cxn ang="0">
                  <a:pos x="connsiteX1" y="connsiteY1"/>
                </a:cxn>
                <a:cxn ang="0">
                  <a:pos x="connsiteX2" y="connsiteY2"/>
                </a:cxn>
                <a:cxn ang="0">
                  <a:pos x="connsiteX3" y="connsiteY3"/>
                </a:cxn>
              </a:cxnLst>
              <a:rect l="l" t="t" r="r" b="b"/>
              <a:pathLst>
                <a:path w="6629400" h="5981700">
                  <a:moveTo>
                    <a:pt x="5783580" y="12700"/>
                  </a:moveTo>
                  <a:lnTo>
                    <a:pt x="12700" y="1029970"/>
                  </a:lnTo>
                  <a:lnTo>
                    <a:pt x="12700" y="5971540"/>
                  </a:lnTo>
                  <a:lnTo>
                    <a:pt x="6620510" y="4806950"/>
                  </a:lnTo>
                  <a:close/>
                </a:path>
              </a:pathLst>
            </a:custGeom>
            <a:gradFill flip="none" rotWithShape="1">
              <a:gsLst>
                <a:gs pos="0">
                  <a:schemeClr val="bg2"/>
                </a:gs>
                <a:gs pos="100000">
                  <a:schemeClr val="accent5"/>
                </a:gs>
              </a:gsLst>
              <a:lin ang="2700000" scaled="0"/>
              <a:tileRect/>
            </a:gradFill>
            <a:ln w="12700" cap="flat">
              <a:noFill/>
              <a:prstDash val="solid"/>
              <a:miter/>
            </a:ln>
          </p:spPr>
          <p:txBody>
            <a:bodyPr rtlCol="0" anchor="ctr"/>
            <a:lstStyle/>
            <a:p>
              <a:endParaRPr lang="en-US" noProof="0" dirty="0"/>
            </a:p>
          </p:txBody>
        </p:sp>
        <p:sp>
          <p:nvSpPr>
            <p:cNvPr id="28" name="Freeform: Shape 27">
              <a:extLst>
                <a:ext uri="{FF2B5EF4-FFF2-40B4-BE49-F238E27FC236}">
                  <a16:creationId xmlns:a16="http://schemas.microsoft.com/office/drawing/2014/main" id="{791B94BC-A2EC-4D50-B423-764E53B13BE7}"/>
                </a:ext>
              </a:extLst>
            </p:cNvPr>
            <p:cNvSpPr/>
            <p:nvPr/>
          </p:nvSpPr>
          <p:spPr>
            <a:xfrm>
              <a:off x="7533640" y="-12700"/>
              <a:ext cx="1676400" cy="1549400"/>
            </a:xfrm>
            <a:custGeom>
              <a:avLst/>
              <a:gdLst>
                <a:gd name="connsiteX0" fmla="*/ 1123950 w 1676400"/>
                <a:gd name="connsiteY0" fmla="*/ 12700 h 1549400"/>
                <a:gd name="connsiteX1" fmla="*/ 12700 w 1676400"/>
                <a:gd name="connsiteY1" fmla="*/ 1268730 h 1549400"/>
                <a:gd name="connsiteX2" fmla="*/ 320040 w 1676400"/>
                <a:gd name="connsiteY2" fmla="*/ 1541780 h 1549400"/>
                <a:gd name="connsiteX3" fmla="*/ 1672590 w 1676400"/>
                <a:gd name="connsiteY3" fmla="*/ 12700 h 1549400"/>
              </a:gdLst>
              <a:ahLst/>
              <a:cxnLst>
                <a:cxn ang="0">
                  <a:pos x="connsiteX0" y="connsiteY0"/>
                </a:cxn>
                <a:cxn ang="0">
                  <a:pos x="connsiteX1" y="connsiteY1"/>
                </a:cxn>
                <a:cxn ang="0">
                  <a:pos x="connsiteX2" y="connsiteY2"/>
                </a:cxn>
                <a:cxn ang="0">
                  <a:pos x="connsiteX3" y="connsiteY3"/>
                </a:cxn>
              </a:cxnLst>
              <a:rect l="l" t="t" r="r" b="b"/>
              <a:pathLst>
                <a:path w="1676400" h="1549400">
                  <a:moveTo>
                    <a:pt x="1123950" y="12700"/>
                  </a:moveTo>
                  <a:lnTo>
                    <a:pt x="12700" y="1268730"/>
                  </a:lnTo>
                  <a:lnTo>
                    <a:pt x="320040" y="1541780"/>
                  </a:lnTo>
                  <a:lnTo>
                    <a:pt x="1672590" y="12700"/>
                  </a:lnTo>
                  <a:close/>
                </a:path>
              </a:pathLst>
            </a:custGeom>
            <a:blipFill>
              <a:blip r:embed="rId2"/>
              <a:srcRect/>
              <a:stretch>
                <a:fillRect l="8684" t="-98206" r="-65455" b="7644"/>
              </a:stretch>
            </a:blipFill>
            <a:ln w="12700" cap="flat">
              <a:noFill/>
              <a:prstDash val="solid"/>
              <a:miter/>
            </a:ln>
          </p:spPr>
          <p:txBody>
            <a:bodyPr rtlCol="0" anchor="ctr"/>
            <a:lstStyle/>
            <a:p>
              <a:endParaRPr lang="en-US" noProof="0" dirty="0"/>
            </a:p>
          </p:txBody>
        </p:sp>
        <p:sp>
          <p:nvSpPr>
            <p:cNvPr id="29" name="Freeform: Shape 28">
              <a:extLst>
                <a:ext uri="{FF2B5EF4-FFF2-40B4-BE49-F238E27FC236}">
                  <a16:creationId xmlns:a16="http://schemas.microsoft.com/office/drawing/2014/main" id="{5D578B85-2A30-4840-8B68-DDDE2A2DF6B6}"/>
                </a:ext>
              </a:extLst>
            </p:cNvPr>
            <p:cNvSpPr/>
            <p:nvPr/>
          </p:nvSpPr>
          <p:spPr>
            <a:xfrm>
              <a:off x="-12700" y="431800"/>
              <a:ext cx="2921000" cy="1041400"/>
            </a:xfrm>
            <a:custGeom>
              <a:avLst/>
              <a:gdLst>
                <a:gd name="connsiteX0" fmla="*/ 12700 w 2921000"/>
                <a:gd name="connsiteY0" fmla="*/ 1031240 h 1041400"/>
                <a:gd name="connsiteX1" fmla="*/ 2912110 w 2921000"/>
                <a:gd name="connsiteY1" fmla="*/ 415290 h 1041400"/>
                <a:gd name="connsiteX2" fmla="*/ 2827020 w 2921000"/>
                <a:gd name="connsiteY2" fmla="*/ 12700 h 1041400"/>
                <a:gd name="connsiteX3" fmla="*/ 12700 w 2921000"/>
                <a:gd name="connsiteY3" fmla="*/ 610870 h 1041400"/>
              </a:gdLst>
              <a:ahLst/>
              <a:cxnLst>
                <a:cxn ang="0">
                  <a:pos x="connsiteX0" y="connsiteY0"/>
                </a:cxn>
                <a:cxn ang="0">
                  <a:pos x="connsiteX1" y="connsiteY1"/>
                </a:cxn>
                <a:cxn ang="0">
                  <a:pos x="connsiteX2" y="connsiteY2"/>
                </a:cxn>
                <a:cxn ang="0">
                  <a:pos x="connsiteX3" y="connsiteY3"/>
                </a:cxn>
              </a:cxnLst>
              <a:rect l="l" t="t" r="r" b="b"/>
              <a:pathLst>
                <a:path w="2921000" h="1041400">
                  <a:moveTo>
                    <a:pt x="12700" y="1031240"/>
                  </a:moveTo>
                  <a:lnTo>
                    <a:pt x="2912110" y="415290"/>
                  </a:lnTo>
                  <a:lnTo>
                    <a:pt x="2827020" y="12700"/>
                  </a:lnTo>
                  <a:lnTo>
                    <a:pt x="12700" y="610870"/>
                  </a:lnTo>
                  <a:close/>
                </a:path>
              </a:pathLst>
            </a:custGeom>
            <a:blipFill>
              <a:blip r:embed="rId3"/>
              <a:srcRect/>
              <a:stretch>
                <a:fillRect l="-32063" t="15838" r="1073" b="-15838"/>
              </a:stretch>
            </a:blipFill>
            <a:ln w="12700" cap="flat">
              <a:noFill/>
              <a:prstDash val="solid"/>
              <a:miter/>
            </a:ln>
          </p:spPr>
          <p:txBody>
            <a:bodyPr rtlCol="0" anchor="ctr"/>
            <a:lstStyle/>
            <a:p>
              <a:endParaRPr lang="en-US" noProof="0" dirty="0"/>
            </a:p>
          </p:txBody>
        </p:sp>
        <p:sp>
          <p:nvSpPr>
            <p:cNvPr id="30" name="Freeform: Shape 29">
              <a:extLst>
                <a:ext uri="{FF2B5EF4-FFF2-40B4-BE49-F238E27FC236}">
                  <a16:creationId xmlns:a16="http://schemas.microsoft.com/office/drawing/2014/main" id="{9E87D68E-7B06-4D4A-BAE3-650770DBFBE6}"/>
                </a:ext>
              </a:extLst>
            </p:cNvPr>
            <p:cNvSpPr/>
            <p:nvPr/>
          </p:nvSpPr>
          <p:spPr>
            <a:xfrm>
              <a:off x="5916930" y="5568950"/>
              <a:ext cx="1358900" cy="1295400"/>
            </a:xfrm>
            <a:custGeom>
              <a:avLst/>
              <a:gdLst>
                <a:gd name="connsiteX0" fmla="*/ 12700 w 1358900"/>
                <a:gd name="connsiteY0" fmla="*/ 1289050 h 1295400"/>
                <a:gd name="connsiteX1" fmla="*/ 538480 w 1358900"/>
                <a:gd name="connsiteY1" fmla="*/ 1289050 h 1295400"/>
                <a:gd name="connsiteX2" fmla="*/ 1350010 w 1358900"/>
                <a:gd name="connsiteY2" fmla="*/ 269240 h 1295400"/>
                <a:gd name="connsiteX3" fmla="*/ 1028700 w 1358900"/>
                <a:gd name="connsiteY3" fmla="*/ 12700 h 1295400"/>
              </a:gdLst>
              <a:ahLst/>
              <a:cxnLst>
                <a:cxn ang="0">
                  <a:pos x="connsiteX0" y="connsiteY0"/>
                </a:cxn>
                <a:cxn ang="0">
                  <a:pos x="connsiteX1" y="connsiteY1"/>
                </a:cxn>
                <a:cxn ang="0">
                  <a:pos x="connsiteX2" y="connsiteY2"/>
                </a:cxn>
                <a:cxn ang="0">
                  <a:pos x="connsiteX3" y="connsiteY3"/>
                </a:cxn>
              </a:cxnLst>
              <a:rect l="l" t="t" r="r" b="b"/>
              <a:pathLst>
                <a:path w="1358900" h="1295400">
                  <a:moveTo>
                    <a:pt x="12700" y="1289050"/>
                  </a:moveTo>
                  <a:lnTo>
                    <a:pt x="538480" y="1289050"/>
                  </a:lnTo>
                  <a:lnTo>
                    <a:pt x="1350010" y="269240"/>
                  </a:lnTo>
                  <a:lnTo>
                    <a:pt x="1028700" y="12700"/>
                  </a:lnTo>
                  <a:close/>
                </a:path>
              </a:pathLst>
            </a:custGeom>
            <a:blipFill>
              <a:blip r:embed="rId4"/>
              <a:srcRect/>
              <a:stretch>
                <a:fillRect l="-121206" t="11183" r="13010" b="-182361"/>
              </a:stretch>
            </a:blipFill>
            <a:ln w="12700" cap="flat">
              <a:noFill/>
              <a:prstDash val="solid"/>
              <a:miter/>
            </a:ln>
          </p:spPr>
          <p:txBody>
            <a:bodyPr rtlCol="0" anchor="ctr"/>
            <a:lstStyle/>
            <a:p>
              <a:endParaRPr lang="en-US" noProof="0" dirty="0"/>
            </a:p>
          </p:txBody>
        </p:sp>
        <p:sp>
          <p:nvSpPr>
            <p:cNvPr id="31" name="Freeform: Shape 30">
              <a:extLst>
                <a:ext uri="{FF2B5EF4-FFF2-40B4-BE49-F238E27FC236}">
                  <a16:creationId xmlns:a16="http://schemas.microsoft.com/office/drawing/2014/main" id="{70744E0D-4320-4203-ABA0-DC9D0B329E16}"/>
                </a:ext>
              </a:extLst>
            </p:cNvPr>
            <p:cNvSpPr/>
            <p:nvPr/>
          </p:nvSpPr>
          <p:spPr>
            <a:xfrm>
              <a:off x="7754620" y="4657090"/>
              <a:ext cx="4445000" cy="1765300"/>
            </a:xfrm>
            <a:custGeom>
              <a:avLst/>
              <a:gdLst>
                <a:gd name="connsiteX0" fmla="*/ 187961 w 4445000"/>
                <a:gd name="connsiteY0" fmla="*/ 12700 h 1765300"/>
                <a:gd name="connsiteX1" fmla="*/ 12700 w 4445000"/>
                <a:gd name="connsiteY1" fmla="*/ 859790 h 1765300"/>
                <a:gd name="connsiteX2" fmla="*/ 4434840 w 4445000"/>
                <a:gd name="connsiteY2" fmla="*/ 1753870 h 1765300"/>
                <a:gd name="connsiteX3" fmla="*/ 4434840 w 4445000"/>
                <a:gd name="connsiteY3" fmla="*/ 871220 h 1765300"/>
              </a:gdLst>
              <a:ahLst/>
              <a:cxnLst>
                <a:cxn ang="0">
                  <a:pos x="connsiteX0" y="connsiteY0"/>
                </a:cxn>
                <a:cxn ang="0">
                  <a:pos x="connsiteX1" y="connsiteY1"/>
                </a:cxn>
                <a:cxn ang="0">
                  <a:pos x="connsiteX2" y="connsiteY2"/>
                </a:cxn>
                <a:cxn ang="0">
                  <a:pos x="connsiteX3" y="connsiteY3"/>
                </a:cxn>
              </a:cxnLst>
              <a:rect l="l" t="t" r="r" b="b"/>
              <a:pathLst>
                <a:path w="4445000" h="1765300">
                  <a:moveTo>
                    <a:pt x="187961" y="12700"/>
                  </a:moveTo>
                  <a:lnTo>
                    <a:pt x="12700" y="859790"/>
                  </a:lnTo>
                  <a:lnTo>
                    <a:pt x="4434840" y="1753870"/>
                  </a:lnTo>
                  <a:lnTo>
                    <a:pt x="4434840" y="871220"/>
                  </a:lnTo>
                  <a:close/>
                </a:path>
              </a:pathLst>
            </a:custGeom>
            <a:gradFill>
              <a:gsLst>
                <a:gs pos="100000">
                  <a:schemeClr val="tx1"/>
                </a:gs>
                <a:gs pos="0">
                  <a:schemeClr val="tx2"/>
                </a:gs>
              </a:gsLst>
              <a:lin ang="900000" scaled="0"/>
            </a:gradFill>
            <a:ln w="12700" cap="flat">
              <a:noFill/>
              <a:prstDash val="solid"/>
              <a:miter/>
            </a:ln>
          </p:spPr>
          <p:txBody>
            <a:bodyPr rtlCol="0" anchor="ctr"/>
            <a:lstStyle/>
            <a:p>
              <a:endParaRPr lang="en-US" noProof="0" dirty="0"/>
            </a:p>
          </p:txBody>
        </p:sp>
        <p:sp>
          <p:nvSpPr>
            <p:cNvPr id="32" name="Freeform: Shape 31">
              <a:extLst>
                <a:ext uri="{FF2B5EF4-FFF2-40B4-BE49-F238E27FC236}">
                  <a16:creationId xmlns:a16="http://schemas.microsoft.com/office/drawing/2014/main" id="{388CFBA9-D870-41CC-A059-97970304A115}"/>
                </a:ext>
              </a:extLst>
            </p:cNvPr>
            <p:cNvSpPr/>
            <p:nvPr/>
          </p:nvSpPr>
          <p:spPr>
            <a:xfrm>
              <a:off x="6718300" y="1951990"/>
              <a:ext cx="5473700" cy="3289300"/>
            </a:xfrm>
            <a:custGeom>
              <a:avLst/>
              <a:gdLst>
                <a:gd name="connsiteX0" fmla="*/ 5471160 w 5473700"/>
                <a:gd name="connsiteY0" fmla="*/ 1239520 h 3289300"/>
                <a:gd name="connsiteX1" fmla="*/ 513080 w 5473700"/>
                <a:gd name="connsiteY1" fmla="*/ 12700 h 3289300"/>
                <a:gd name="connsiteX2" fmla="*/ 12700 w 5473700"/>
                <a:gd name="connsiteY2" fmla="*/ 1934210 h 3289300"/>
                <a:gd name="connsiteX3" fmla="*/ 5471160 w 5473700"/>
                <a:gd name="connsiteY3" fmla="*/ 3285490 h 3289300"/>
              </a:gdLst>
              <a:ahLst/>
              <a:cxnLst>
                <a:cxn ang="0">
                  <a:pos x="connsiteX0" y="connsiteY0"/>
                </a:cxn>
                <a:cxn ang="0">
                  <a:pos x="connsiteX1" y="connsiteY1"/>
                </a:cxn>
                <a:cxn ang="0">
                  <a:pos x="connsiteX2" y="connsiteY2"/>
                </a:cxn>
                <a:cxn ang="0">
                  <a:pos x="connsiteX3" y="connsiteY3"/>
                </a:cxn>
              </a:cxnLst>
              <a:rect l="l" t="t" r="r" b="b"/>
              <a:pathLst>
                <a:path w="5473700" h="3289300">
                  <a:moveTo>
                    <a:pt x="5471160" y="1239520"/>
                  </a:moveTo>
                  <a:lnTo>
                    <a:pt x="513080" y="12700"/>
                  </a:lnTo>
                  <a:lnTo>
                    <a:pt x="12700" y="1934210"/>
                  </a:lnTo>
                  <a:lnTo>
                    <a:pt x="5471160" y="3285490"/>
                  </a:lnTo>
                  <a:close/>
                </a:path>
              </a:pathLst>
            </a:custGeom>
            <a:gradFill>
              <a:gsLst>
                <a:gs pos="100000">
                  <a:schemeClr val="accent2"/>
                </a:gs>
                <a:gs pos="0">
                  <a:schemeClr val="accent1"/>
                </a:gs>
              </a:gsLst>
              <a:lin ang="10440000" scaled="0"/>
            </a:gradFill>
            <a:ln w="12700" cap="flat">
              <a:noFill/>
              <a:prstDash val="solid"/>
              <a:miter/>
            </a:ln>
          </p:spPr>
          <p:txBody>
            <a:bodyPr rtlCol="0" anchor="ctr"/>
            <a:lstStyle/>
            <a:p>
              <a:endParaRPr lang="en-US" noProof="0" dirty="0"/>
            </a:p>
          </p:txBody>
        </p:sp>
        <p:sp>
          <p:nvSpPr>
            <p:cNvPr id="33" name="Freeform: Shape 32">
              <a:extLst>
                <a:ext uri="{FF2B5EF4-FFF2-40B4-BE49-F238E27FC236}">
                  <a16:creationId xmlns:a16="http://schemas.microsoft.com/office/drawing/2014/main" id="{6A242F88-3014-41DD-BA5C-BEE53C5FBC5C}"/>
                </a:ext>
              </a:extLst>
            </p:cNvPr>
            <p:cNvSpPr/>
            <p:nvPr/>
          </p:nvSpPr>
          <p:spPr>
            <a:xfrm>
              <a:off x="-12700" y="1065530"/>
              <a:ext cx="6286500" cy="5397500"/>
            </a:xfrm>
            <a:custGeom>
              <a:avLst/>
              <a:gdLst>
                <a:gd name="connsiteX0" fmla="*/ 12700 w 6286500"/>
                <a:gd name="connsiteY0" fmla="*/ 1008380 h 5397500"/>
                <a:gd name="connsiteX1" fmla="*/ 12700 w 6286500"/>
                <a:gd name="connsiteY1" fmla="*/ 1046480 h 5397500"/>
                <a:gd name="connsiteX2" fmla="*/ 5509260 w 6286500"/>
                <a:gd name="connsiteY2" fmla="*/ 57150 h 5397500"/>
                <a:gd name="connsiteX3" fmla="*/ 6238240 w 6286500"/>
                <a:gd name="connsiteY3" fmla="*/ 4236720 h 5397500"/>
                <a:gd name="connsiteX4" fmla="*/ 12700 w 6286500"/>
                <a:gd name="connsiteY4" fmla="*/ 5356860 h 5397500"/>
                <a:gd name="connsiteX5" fmla="*/ 12700 w 6286500"/>
                <a:gd name="connsiteY5" fmla="*/ 5394960 h 5397500"/>
                <a:gd name="connsiteX6" fmla="*/ 6263640 w 6286500"/>
                <a:gd name="connsiteY6" fmla="*/ 4271010 h 5397500"/>
                <a:gd name="connsiteX7" fmla="*/ 6282690 w 6286500"/>
                <a:gd name="connsiteY7" fmla="*/ 4267200 h 5397500"/>
                <a:gd name="connsiteX8" fmla="*/ 5541010 w 6286500"/>
                <a:gd name="connsiteY8" fmla="*/ 12700 h 53975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6286500" h="5397500">
                  <a:moveTo>
                    <a:pt x="12700" y="1008380"/>
                  </a:moveTo>
                  <a:lnTo>
                    <a:pt x="12700" y="1046480"/>
                  </a:lnTo>
                  <a:lnTo>
                    <a:pt x="5509260" y="57150"/>
                  </a:lnTo>
                  <a:lnTo>
                    <a:pt x="6238240" y="4236720"/>
                  </a:lnTo>
                  <a:lnTo>
                    <a:pt x="12700" y="5356860"/>
                  </a:lnTo>
                  <a:lnTo>
                    <a:pt x="12700" y="5394960"/>
                  </a:lnTo>
                  <a:lnTo>
                    <a:pt x="6263640" y="4271010"/>
                  </a:lnTo>
                  <a:lnTo>
                    <a:pt x="6282690" y="4267200"/>
                  </a:lnTo>
                  <a:lnTo>
                    <a:pt x="5541010" y="12700"/>
                  </a:lnTo>
                  <a:close/>
                </a:path>
              </a:pathLst>
            </a:custGeom>
            <a:solidFill>
              <a:schemeClr val="bg1"/>
            </a:solidFill>
            <a:ln w="12700" cap="flat">
              <a:noFill/>
              <a:prstDash val="solid"/>
              <a:miter/>
            </a:ln>
          </p:spPr>
          <p:txBody>
            <a:bodyPr rtlCol="0" anchor="ctr"/>
            <a:lstStyle/>
            <a:p>
              <a:endParaRPr lang="en-US" noProof="0" dirty="0"/>
            </a:p>
          </p:txBody>
        </p:sp>
        <p:sp>
          <p:nvSpPr>
            <p:cNvPr id="35" name="Freeform: Shape 34">
              <a:extLst>
                <a:ext uri="{FF2B5EF4-FFF2-40B4-BE49-F238E27FC236}">
                  <a16:creationId xmlns:a16="http://schemas.microsoft.com/office/drawing/2014/main" id="{0253D3E1-4DA1-48D6-AC1F-7C97914E3B63}"/>
                </a:ext>
              </a:extLst>
            </p:cNvPr>
            <p:cNvSpPr/>
            <p:nvPr/>
          </p:nvSpPr>
          <p:spPr>
            <a:xfrm>
              <a:off x="9467850" y="-12700"/>
              <a:ext cx="1727200" cy="1714500"/>
            </a:xfrm>
            <a:custGeom>
              <a:avLst/>
              <a:gdLst>
                <a:gd name="connsiteX0" fmla="*/ 1355090 w 1727200"/>
                <a:gd name="connsiteY0" fmla="*/ 1706880 h 1714500"/>
                <a:gd name="connsiteX1" fmla="*/ 1719580 w 1727200"/>
                <a:gd name="connsiteY1" fmla="*/ 12700 h 1714500"/>
                <a:gd name="connsiteX2" fmla="*/ 314960 w 1727200"/>
                <a:gd name="connsiteY2" fmla="*/ 12700 h 1714500"/>
                <a:gd name="connsiteX3" fmla="*/ 12700 w 1727200"/>
                <a:gd name="connsiteY3" fmla="*/ 1413510 h 1714500"/>
              </a:gdLst>
              <a:ahLst/>
              <a:cxnLst>
                <a:cxn ang="0">
                  <a:pos x="connsiteX0" y="connsiteY0"/>
                </a:cxn>
                <a:cxn ang="0">
                  <a:pos x="connsiteX1" y="connsiteY1"/>
                </a:cxn>
                <a:cxn ang="0">
                  <a:pos x="connsiteX2" y="connsiteY2"/>
                </a:cxn>
                <a:cxn ang="0">
                  <a:pos x="connsiteX3" y="connsiteY3"/>
                </a:cxn>
              </a:cxnLst>
              <a:rect l="l" t="t" r="r" b="b"/>
              <a:pathLst>
                <a:path w="1727200" h="1714500">
                  <a:moveTo>
                    <a:pt x="1355090" y="1706880"/>
                  </a:moveTo>
                  <a:lnTo>
                    <a:pt x="1719580" y="12700"/>
                  </a:lnTo>
                  <a:lnTo>
                    <a:pt x="314960" y="12700"/>
                  </a:lnTo>
                  <a:lnTo>
                    <a:pt x="12700" y="1413510"/>
                  </a:lnTo>
                  <a:close/>
                </a:path>
              </a:pathLst>
            </a:custGeom>
            <a:gradFill>
              <a:gsLst>
                <a:gs pos="100000">
                  <a:schemeClr val="accent3"/>
                </a:gs>
                <a:gs pos="0">
                  <a:schemeClr val="accent6"/>
                </a:gs>
              </a:gsLst>
              <a:lin ang="5940000" scaled="0"/>
            </a:gradFill>
            <a:ln w="12700" cap="flat">
              <a:noFill/>
              <a:prstDash val="solid"/>
              <a:miter/>
            </a:ln>
          </p:spPr>
          <p:txBody>
            <a:bodyPr rtlCol="0" anchor="ctr"/>
            <a:lstStyle/>
            <a:p>
              <a:endParaRPr lang="en-US" noProof="0" dirty="0"/>
            </a:p>
          </p:txBody>
        </p:sp>
      </p:grpSp>
      <p:sp>
        <p:nvSpPr>
          <p:cNvPr id="3" name="Subtitle 2">
            <a:extLst>
              <a:ext uri="{FF2B5EF4-FFF2-40B4-BE49-F238E27FC236}">
                <a16:creationId xmlns:a16="http://schemas.microsoft.com/office/drawing/2014/main" id="{14E79CE3-6B36-4090-99A1-F1D0E79B4276}"/>
              </a:ext>
            </a:extLst>
          </p:cNvPr>
          <p:cNvSpPr>
            <a:spLocks noGrp="1"/>
          </p:cNvSpPr>
          <p:nvPr>
            <p:ph type="subTitle" idx="1" hasCustomPrompt="1"/>
          </p:nvPr>
        </p:nvSpPr>
        <p:spPr>
          <a:xfrm rot="720000">
            <a:off x="8126323" y="5127866"/>
            <a:ext cx="3963590" cy="858767"/>
          </a:xfrm>
        </p:spPr>
        <p:txBody>
          <a:bodyPr anchor="ctr" anchorCtr="0">
            <a:normAutofit/>
          </a:bodyPr>
          <a:lstStyle>
            <a:lvl1pPr marL="0" indent="0" algn="l">
              <a:buNone/>
              <a:defRPr sz="260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a:t>
            </a:r>
          </a:p>
        </p:txBody>
      </p:sp>
      <p:sp>
        <p:nvSpPr>
          <p:cNvPr id="42" name="Picture Placeholder 26">
            <a:extLst>
              <a:ext uri="{FF2B5EF4-FFF2-40B4-BE49-F238E27FC236}">
                <a16:creationId xmlns:a16="http://schemas.microsoft.com/office/drawing/2014/main" id="{C109A47C-99A8-42F1-AF6B-F5CB08E6BC97}"/>
              </a:ext>
            </a:extLst>
          </p:cNvPr>
          <p:cNvSpPr>
            <a:spLocks noGrp="1"/>
          </p:cNvSpPr>
          <p:nvPr>
            <p:ph type="pic" sz="quarter" idx="15"/>
          </p:nvPr>
        </p:nvSpPr>
        <p:spPr>
          <a:xfrm>
            <a:off x="90" y="1115082"/>
            <a:ext cx="6230657" cy="5314602"/>
          </a:xfrm>
          <a:custGeom>
            <a:avLst/>
            <a:gdLst>
              <a:gd name="connsiteX0" fmla="*/ 0 w 5738813"/>
              <a:gd name="connsiteY0" fmla="*/ 5403850 h 5403850"/>
              <a:gd name="connsiteX1" fmla="*/ 1350963 w 5738813"/>
              <a:gd name="connsiteY1" fmla="*/ 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38813"/>
              <a:gd name="connsiteY0" fmla="*/ 5403850 h 5403850"/>
              <a:gd name="connsiteX1" fmla="*/ 11560 w 5738813"/>
              <a:gd name="connsiteY1" fmla="*/ 6440 h 5403850"/>
              <a:gd name="connsiteX2" fmla="*/ 4387851 w 5738813"/>
              <a:gd name="connsiteY2" fmla="*/ 0 h 5403850"/>
              <a:gd name="connsiteX3" fmla="*/ 5738813 w 5738813"/>
              <a:gd name="connsiteY3" fmla="*/ 5403850 h 5403850"/>
              <a:gd name="connsiteX4" fmla="*/ 0 w 5738813"/>
              <a:gd name="connsiteY4" fmla="*/ 5403850 h 5403850"/>
              <a:gd name="connsiteX0" fmla="*/ 0 w 5746572"/>
              <a:gd name="connsiteY0" fmla="*/ 5397410 h 5397410"/>
              <a:gd name="connsiteX1" fmla="*/ 11560 w 5746572"/>
              <a:gd name="connsiteY1" fmla="*/ 0 h 5397410"/>
              <a:gd name="connsiteX2" fmla="*/ 5746572 w 5746572"/>
              <a:gd name="connsiteY2" fmla="*/ 6439 h 5397410"/>
              <a:gd name="connsiteX3" fmla="*/ 5738813 w 5746572"/>
              <a:gd name="connsiteY3" fmla="*/ 5397410 h 5397410"/>
              <a:gd name="connsiteX4" fmla="*/ 0 w 5746572"/>
              <a:gd name="connsiteY4" fmla="*/ 5397410 h 5397410"/>
              <a:gd name="connsiteX0" fmla="*/ 0 w 6092996"/>
              <a:gd name="connsiteY0" fmla="*/ 5397410 h 5397410"/>
              <a:gd name="connsiteX1" fmla="*/ 11560 w 6092996"/>
              <a:gd name="connsiteY1" fmla="*/ 0 h 5397410"/>
              <a:gd name="connsiteX2" fmla="*/ 5746572 w 6092996"/>
              <a:gd name="connsiteY2" fmla="*/ 6439 h 5397410"/>
              <a:gd name="connsiteX3" fmla="*/ 6092982 w 6092996"/>
              <a:gd name="connsiteY3" fmla="*/ 4940210 h 5397410"/>
              <a:gd name="connsiteX4" fmla="*/ 0 w 6092996"/>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397410 h 5397410"/>
              <a:gd name="connsiteX1" fmla="*/ 11560 w 6092982"/>
              <a:gd name="connsiteY1" fmla="*/ 0 h 5397410"/>
              <a:gd name="connsiteX2" fmla="*/ 5746572 w 6092982"/>
              <a:gd name="connsiteY2" fmla="*/ 6439 h 5397410"/>
              <a:gd name="connsiteX3" fmla="*/ 6092982 w 6092982"/>
              <a:gd name="connsiteY3" fmla="*/ 4940210 h 5397410"/>
              <a:gd name="connsiteX4" fmla="*/ 0 w 6092982"/>
              <a:gd name="connsiteY4" fmla="*/ 5397410 h 5397410"/>
              <a:gd name="connsiteX0" fmla="*/ 0 w 6092982"/>
              <a:gd name="connsiteY0" fmla="*/ 5408602 h 5408602"/>
              <a:gd name="connsiteX1" fmla="*/ 11560 w 6092982"/>
              <a:gd name="connsiteY1" fmla="*/ 0 h 5408602"/>
              <a:gd name="connsiteX2" fmla="*/ 5746572 w 6092982"/>
              <a:gd name="connsiteY2" fmla="*/ 6439 h 5408602"/>
              <a:gd name="connsiteX3" fmla="*/ 6092982 w 6092982"/>
              <a:gd name="connsiteY3" fmla="*/ 4940210 h 5408602"/>
              <a:gd name="connsiteX4" fmla="*/ 0 w 6092982"/>
              <a:gd name="connsiteY4" fmla="*/ 5408602 h 5408602"/>
              <a:gd name="connsiteX0" fmla="*/ 0 w 6065273"/>
              <a:gd name="connsiteY0" fmla="*/ 5408602 h 5408602"/>
              <a:gd name="connsiteX1" fmla="*/ 11560 w 6065273"/>
              <a:gd name="connsiteY1" fmla="*/ 0 h 5408602"/>
              <a:gd name="connsiteX2" fmla="*/ 5746572 w 6065273"/>
              <a:gd name="connsiteY2" fmla="*/ 6439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12034 h 5408602"/>
              <a:gd name="connsiteX3" fmla="*/ 6065273 w 6065273"/>
              <a:gd name="connsiteY3" fmla="*/ 4979386 h 5408602"/>
              <a:gd name="connsiteX4" fmla="*/ 0 w 6065273"/>
              <a:gd name="connsiteY4" fmla="*/ 5408602 h 5408602"/>
              <a:gd name="connsiteX0" fmla="*/ 0 w 6065273"/>
              <a:gd name="connsiteY0" fmla="*/ 5408602 h 5408602"/>
              <a:gd name="connsiteX1" fmla="*/ 11560 w 6065273"/>
              <a:gd name="connsiteY1" fmla="*/ 0 h 5408602"/>
              <a:gd name="connsiteX2" fmla="*/ 5724405 w 6065273"/>
              <a:gd name="connsiteY2" fmla="*/ 841 h 5408602"/>
              <a:gd name="connsiteX3" fmla="*/ 6065273 w 6065273"/>
              <a:gd name="connsiteY3" fmla="*/ 4979386 h 5408602"/>
              <a:gd name="connsiteX4" fmla="*/ 0 w 6065273"/>
              <a:gd name="connsiteY4" fmla="*/ 5408602 h 5408602"/>
              <a:gd name="connsiteX0" fmla="*/ 693 w 6065966"/>
              <a:gd name="connsiteY0" fmla="*/ 5408602 h 5408602"/>
              <a:gd name="connsiteX1" fmla="*/ 1170 w 6065966"/>
              <a:gd name="connsiteY1" fmla="*/ 0 h 5408602"/>
              <a:gd name="connsiteX2" fmla="*/ 5725098 w 6065966"/>
              <a:gd name="connsiteY2" fmla="*/ 841 h 5408602"/>
              <a:gd name="connsiteX3" fmla="*/ 6065966 w 6065966"/>
              <a:gd name="connsiteY3" fmla="*/ 4979386 h 5408602"/>
              <a:gd name="connsiteX4" fmla="*/ 693 w 6065966"/>
              <a:gd name="connsiteY4" fmla="*/ 5408602 h 5408602"/>
              <a:gd name="connsiteX0" fmla="*/ 693 w 6218366"/>
              <a:gd name="connsiteY0" fmla="*/ 5408602 h 5408602"/>
              <a:gd name="connsiteX1" fmla="*/ 1170 w 6218366"/>
              <a:gd name="connsiteY1" fmla="*/ 0 h 5408602"/>
              <a:gd name="connsiteX2" fmla="*/ 5725098 w 6218366"/>
              <a:gd name="connsiteY2" fmla="*/ 841 h 5408602"/>
              <a:gd name="connsiteX3" fmla="*/ 6218366 w 6218366"/>
              <a:gd name="connsiteY3" fmla="*/ 4235528 h 5408602"/>
              <a:gd name="connsiteX4" fmla="*/ 693 w 6218366"/>
              <a:gd name="connsiteY4" fmla="*/ 5408602 h 5408602"/>
              <a:gd name="connsiteX0" fmla="*/ 693 w 6218366"/>
              <a:gd name="connsiteY0" fmla="*/ 5408602 h 5408602"/>
              <a:gd name="connsiteX1" fmla="*/ 1170 w 6218366"/>
              <a:gd name="connsiteY1" fmla="*/ 0 h 5408602"/>
              <a:gd name="connsiteX2" fmla="*/ 5496498 w 6218366"/>
              <a:gd name="connsiteY2" fmla="*/ 39317 h 5408602"/>
              <a:gd name="connsiteX3" fmla="*/ 6218366 w 6218366"/>
              <a:gd name="connsiteY3" fmla="*/ 4235528 h 5408602"/>
              <a:gd name="connsiteX4" fmla="*/ 693 w 6218366"/>
              <a:gd name="connsiteY4" fmla="*/ 5408602 h 5408602"/>
              <a:gd name="connsiteX0" fmla="*/ 693 w 6218366"/>
              <a:gd name="connsiteY0" fmla="*/ 5369285 h 5369285"/>
              <a:gd name="connsiteX1" fmla="*/ 1170 w 6218366"/>
              <a:gd name="connsiteY1" fmla="*/ 1012345 h 5369285"/>
              <a:gd name="connsiteX2" fmla="*/ 5496498 w 6218366"/>
              <a:gd name="connsiteY2" fmla="*/ 0 h 5369285"/>
              <a:gd name="connsiteX3" fmla="*/ 6218366 w 6218366"/>
              <a:gd name="connsiteY3" fmla="*/ 4196211 h 5369285"/>
              <a:gd name="connsiteX4" fmla="*/ 693 w 6218366"/>
              <a:gd name="connsiteY4" fmla="*/ 5369285 h 5369285"/>
              <a:gd name="connsiteX0" fmla="*/ 693 w 6225320"/>
              <a:gd name="connsiteY0" fmla="*/ 5369285 h 5369285"/>
              <a:gd name="connsiteX1" fmla="*/ 1170 w 6225320"/>
              <a:gd name="connsiteY1" fmla="*/ 1012345 h 5369285"/>
              <a:gd name="connsiteX2" fmla="*/ 5496498 w 6225320"/>
              <a:gd name="connsiteY2" fmla="*/ 0 h 5369285"/>
              <a:gd name="connsiteX3" fmla="*/ 6225320 w 6225320"/>
              <a:gd name="connsiteY3" fmla="*/ 4224299 h 5369285"/>
              <a:gd name="connsiteX4" fmla="*/ 693 w 6225320"/>
              <a:gd name="connsiteY4" fmla="*/ 5369285 h 5369285"/>
              <a:gd name="connsiteX0" fmla="*/ 3850 w 6225001"/>
              <a:gd name="connsiteY0" fmla="*/ 5358752 h 5358752"/>
              <a:gd name="connsiteX1" fmla="*/ 851 w 6225001"/>
              <a:gd name="connsiteY1" fmla="*/ 1012345 h 5358752"/>
              <a:gd name="connsiteX2" fmla="*/ 5496179 w 6225001"/>
              <a:gd name="connsiteY2" fmla="*/ 0 h 5358752"/>
              <a:gd name="connsiteX3" fmla="*/ 6225001 w 6225001"/>
              <a:gd name="connsiteY3" fmla="*/ 4224299 h 5358752"/>
              <a:gd name="connsiteX4" fmla="*/ 3850 w 6225001"/>
              <a:gd name="connsiteY4" fmla="*/ 5358752 h 5358752"/>
              <a:gd name="connsiteX0" fmla="*/ 3850 w 6230428"/>
              <a:gd name="connsiteY0" fmla="*/ 5358752 h 5358752"/>
              <a:gd name="connsiteX1" fmla="*/ 851 w 6230428"/>
              <a:gd name="connsiteY1" fmla="*/ 1012345 h 5358752"/>
              <a:gd name="connsiteX2" fmla="*/ 5496179 w 6230428"/>
              <a:gd name="connsiteY2" fmla="*/ 0 h 5358752"/>
              <a:gd name="connsiteX3" fmla="*/ 6230428 w 6230428"/>
              <a:gd name="connsiteY3" fmla="*/ 4229780 h 5358752"/>
              <a:gd name="connsiteX4" fmla="*/ 3850 w 6230428"/>
              <a:gd name="connsiteY4" fmla="*/ 5358752 h 5358752"/>
              <a:gd name="connsiteX0" fmla="*/ 3850 w 6230428"/>
              <a:gd name="connsiteY0" fmla="*/ 5361493 h 5361493"/>
              <a:gd name="connsiteX1" fmla="*/ 851 w 6230428"/>
              <a:gd name="connsiteY1" fmla="*/ 1015086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1493 h 5361493"/>
              <a:gd name="connsiteX1" fmla="*/ 851 w 6230428"/>
              <a:gd name="connsiteY1" fmla="*/ 1009607 h 5361493"/>
              <a:gd name="connsiteX2" fmla="*/ 5501605 w 6230428"/>
              <a:gd name="connsiteY2" fmla="*/ 0 h 5361493"/>
              <a:gd name="connsiteX3" fmla="*/ 6230428 w 6230428"/>
              <a:gd name="connsiteY3" fmla="*/ 4232521 h 5361493"/>
              <a:gd name="connsiteX4" fmla="*/ 3850 w 6230428"/>
              <a:gd name="connsiteY4" fmla="*/ 5361493 h 5361493"/>
              <a:gd name="connsiteX0" fmla="*/ 3850 w 6230428"/>
              <a:gd name="connsiteY0" fmla="*/ 5364233 h 5364233"/>
              <a:gd name="connsiteX1" fmla="*/ 851 w 6230428"/>
              <a:gd name="connsiteY1" fmla="*/ 1009607 h 5364233"/>
              <a:gd name="connsiteX2" fmla="*/ 5501605 w 6230428"/>
              <a:gd name="connsiteY2" fmla="*/ 0 h 5364233"/>
              <a:gd name="connsiteX3" fmla="*/ 6230428 w 6230428"/>
              <a:gd name="connsiteY3" fmla="*/ 4232521 h 5364233"/>
              <a:gd name="connsiteX4" fmla="*/ 3850 w 6230428"/>
              <a:gd name="connsiteY4" fmla="*/ 5364233 h 5364233"/>
              <a:gd name="connsiteX0" fmla="*/ 1366 w 6230657"/>
              <a:gd name="connsiteY0" fmla="*/ 5366973 h 5366973"/>
              <a:gd name="connsiteX1" fmla="*/ 1080 w 6230657"/>
              <a:gd name="connsiteY1" fmla="*/ 1009607 h 5366973"/>
              <a:gd name="connsiteX2" fmla="*/ 5501834 w 6230657"/>
              <a:gd name="connsiteY2" fmla="*/ 0 h 5366973"/>
              <a:gd name="connsiteX3" fmla="*/ 6230657 w 6230657"/>
              <a:gd name="connsiteY3" fmla="*/ 4232521 h 5366973"/>
              <a:gd name="connsiteX4" fmla="*/ 1366 w 6230657"/>
              <a:gd name="connsiteY4" fmla="*/ 5366973 h 53669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30657" h="5366973">
                <a:moveTo>
                  <a:pt x="1366" y="5366973"/>
                </a:moveTo>
                <a:cubicBezTo>
                  <a:pt x="5219" y="3567836"/>
                  <a:pt x="-2773" y="2808744"/>
                  <a:pt x="1080" y="1009607"/>
                </a:cubicBezTo>
                <a:lnTo>
                  <a:pt x="5501834" y="0"/>
                </a:lnTo>
                <a:lnTo>
                  <a:pt x="6230657" y="4232521"/>
                </a:lnTo>
                <a:lnTo>
                  <a:pt x="1366" y="5366973"/>
                </a:lnTo>
                <a:close/>
              </a:path>
            </a:pathLst>
          </a:custGeom>
          <a:ln>
            <a:no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 name="Title 1">
            <a:extLst>
              <a:ext uri="{FF2B5EF4-FFF2-40B4-BE49-F238E27FC236}">
                <a16:creationId xmlns:a16="http://schemas.microsoft.com/office/drawing/2014/main" id="{4B92DD61-4420-4806-AA96-2BCD8FCA8CA4}"/>
              </a:ext>
            </a:extLst>
          </p:cNvPr>
          <p:cNvSpPr>
            <a:spLocks noGrp="1"/>
          </p:cNvSpPr>
          <p:nvPr>
            <p:ph type="ctrTitle" hasCustomPrompt="1"/>
          </p:nvPr>
        </p:nvSpPr>
        <p:spPr>
          <a:xfrm rot="840000">
            <a:off x="7262451" y="2726139"/>
            <a:ext cx="4851352" cy="1827069"/>
          </a:xfrm>
        </p:spPr>
        <p:txBody>
          <a:bodyPr anchor="ctr" anchorCtr="0">
            <a:normAutofit/>
          </a:bodyPr>
          <a:lstStyle>
            <a:lvl1pPr algn="l">
              <a:defRPr sz="5500">
                <a:solidFill>
                  <a:schemeClr val="bg1"/>
                </a:solidFill>
              </a:defRPr>
            </a:lvl1pPr>
          </a:lstStyle>
          <a:p>
            <a:r>
              <a:rPr lang="en-US" noProof="0"/>
              <a:t>Presentation</a:t>
            </a:r>
            <a:br>
              <a:rPr lang="en-US" noProof="0"/>
            </a:br>
            <a:r>
              <a:rPr lang="en-US" noProof="0"/>
              <a:t>Title</a:t>
            </a:r>
          </a:p>
        </p:txBody>
      </p:sp>
      <p:sp>
        <p:nvSpPr>
          <p:cNvPr id="45" name="Text Placeholder 44">
            <a:extLst>
              <a:ext uri="{FF2B5EF4-FFF2-40B4-BE49-F238E27FC236}">
                <a16:creationId xmlns:a16="http://schemas.microsoft.com/office/drawing/2014/main" id="{01A16A82-6F5C-4DAC-A624-CA3711A1B027}"/>
              </a:ext>
            </a:extLst>
          </p:cNvPr>
          <p:cNvSpPr>
            <a:spLocks noGrp="1"/>
          </p:cNvSpPr>
          <p:nvPr>
            <p:ph type="body" sz="quarter" idx="16" hasCustomPrompt="1"/>
          </p:nvPr>
        </p:nvSpPr>
        <p:spPr>
          <a:xfrm rot="720000">
            <a:off x="9571721" y="580664"/>
            <a:ext cx="1391775" cy="858837"/>
          </a:xfrm>
        </p:spPr>
        <p:txBody>
          <a:bodyPr>
            <a:normAutofit/>
          </a:bodyPr>
          <a:lstStyle>
            <a:lvl1pPr marL="0" indent="0" algn="ctr">
              <a:buNone/>
              <a:defRPr sz="2600" b="1">
                <a:solidFill>
                  <a:schemeClr val="bg1"/>
                </a:solidFill>
              </a:defRPr>
            </a:lvl1pPr>
          </a:lstStyle>
          <a:p>
            <a:pPr lvl="0"/>
            <a:r>
              <a:rPr lang="en-US" noProof="0"/>
              <a:t>MONTH</a:t>
            </a:r>
            <a:br>
              <a:rPr lang="en-US" noProof="0"/>
            </a:br>
            <a:r>
              <a:rPr lang="en-US" noProof="0"/>
              <a:t>20XX</a:t>
            </a:r>
          </a:p>
        </p:txBody>
      </p:sp>
    </p:spTree>
    <p:extLst>
      <p:ext uri="{BB962C8B-B14F-4D97-AF65-F5344CB8AC3E}">
        <p14:creationId xmlns:p14="http://schemas.microsoft.com/office/powerpoint/2010/main" val="79667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E68C1685-7933-4893-93CD-584791D7F10F}" type="datetime3">
              <a:rPr lang="en-US" smtClean="0"/>
              <a:t>26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6710078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8C1780D-DAAC-4CAC-AE62-1A67156FB528}" type="datetime3">
              <a:rPr lang="en-US" smtClean="0"/>
              <a:t>26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45421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B6D25B4-CC4C-4EFB-A44E-87BF4A4DC3F4}" type="datetime3">
              <a:rPr lang="en-US" smtClean="0"/>
              <a:t>26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413279755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2CDA938-F1B5-4E67-A02C-9BCC4C2F9DA0}" type="datetime3">
              <a:rPr lang="en-US" smtClean="0"/>
              <a:t>26 January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7397916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D242AD15-594A-4FB9-B2B8-10786D4C4BC0}" type="datetime3">
              <a:rPr lang="en-US" smtClean="0"/>
              <a:t>26 January 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38248794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FC75B283-5B98-4FE8-8FC6-B76E00DC4565}" type="datetime3">
              <a:rPr lang="en-US" smtClean="0"/>
              <a:t>26 January 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8983630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1294A2-9656-4745-B2D6-CACA84C83854}" type="datetime3">
              <a:rPr lang="en-US" smtClean="0"/>
              <a:t>26 January 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25716055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2998D2-4126-411A-8949-6F4D826F56A2}" type="datetime3">
              <a:rPr lang="en-US" smtClean="0"/>
              <a:t>26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715948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A7ED719-B36A-46AD-9CFF-82BE8320A41F}" type="datetime3">
              <a:rPr lang="en-US" smtClean="0"/>
              <a:t>26 January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21737848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3F704C3-F6CC-498F-BC59-5F55BF57AFC9}" type="datetime3">
              <a:rPr lang="en-US" smtClean="0"/>
              <a:t>26 January 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2308978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09BFEE24-E4A7-4E9A-95AD-6574493E8F41}" type="datetime3">
              <a:rPr lang="en-US" smtClean="0"/>
              <a:t>26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102311897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9050551-4CE6-4950-8D1F-8A1EE9D6E42D}" type="datetime3">
              <a:rPr lang="en-US" smtClean="0"/>
              <a:t>26 January 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0F9F505-338F-4A63-8E60-F3E66EC2060F}" type="slidenum">
              <a:rPr lang="en-GB" smtClean="0"/>
              <a:t>‹#›</a:t>
            </a:fld>
            <a:endParaRPr lang="en-GB"/>
          </a:p>
        </p:txBody>
      </p:sp>
    </p:spTree>
    <p:extLst>
      <p:ext uri="{BB962C8B-B14F-4D97-AF65-F5344CB8AC3E}">
        <p14:creationId xmlns:p14="http://schemas.microsoft.com/office/powerpoint/2010/main" val="3669805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B665BA1-66C5-4C23-B9BA-F1EDD450FA3F}" type="datetime3">
              <a:rPr lang="en-US" smtClean="0"/>
              <a:t>26 January 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5319767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F4F4428-25CE-497A-9941-367C16ECCEA0}" type="datetime3">
              <a:rPr lang="en-US" smtClean="0"/>
              <a:t>26 January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16557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DA53F8D-8F5F-4D98-B67F-54B571C7FB47}" type="datetime3">
              <a:rPr lang="en-US" smtClean="0"/>
              <a:t>26 January 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522863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6C29FF-CCF6-46F0-B460-CA0EFD3579DE}" type="datetime3">
              <a:rPr lang="en-US" smtClean="0"/>
              <a:t>26 January 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3051904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AE4715-3104-467E-A5F5-3DDF7E4FA2A3}" type="datetime3">
              <a:rPr lang="en-US" smtClean="0"/>
              <a:t>26 January 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20858988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573F583-97E1-40F8-841A-DA31DC16C36F}" type="datetime3">
              <a:rPr lang="en-US" smtClean="0"/>
              <a:t>26 January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813189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396A5538-93A8-4427-B2D0-69F246BC64D3}" type="datetime3">
              <a:rPr lang="en-US" smtClean="0"/>
              <a:t>26 January 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1F8585A-9C13-4586-A4AB-6DF698F2DFD9}" type="slidenum">
              <a:rPr lang="en-US" smtClean="0"/>
              <a:t>‹#›</a:t>
            </a:fld>
            <a:endParaRPr lang="en-US"/>
          </a:p>
        </p:txBody>
      </p:sp>
    </p:spTree>
    <p:extLst>
      <p:ext uri="{BB962C8B-B14F-4D97-AF65-F5344CB8AC3E}">
        <p14:creationId xmlns:p14="http://schemas.microsoft.com/office/powerpoint/2010/main" val="34325308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A6487B0-7C3C-4749-A2B6-DB540BDFBDD3}" type="datetime3">
              <a:rPr lang="en-US" smtClean="0"/>
              <a:t>26 January 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8585A-9C13-4586-A4AB-6DF698F2DFD9}" type="slidenum">
              <a:rPr lang="en-US" smtClean="0"/>
              <a:t>‹#›</a:t>
            </a:fld>
            <a:endParaRPr lang="en-US"/>
          </a:p>
        </p:txBody>
      </p:sp>
    </p:spTree>
    <p:extLst>
      <p:ext uri="{BB962C8B-B14F-4D97-AF65-F5344CB8AC3E}">
        <p14:creationId xmlns:p14="http://schemas.microsoft.com/office/powerpoint/2010/main" val="4197963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73" r:id="rId12"/>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8AC4949-77A1-40BB-B52A-9D549E788AAB}" type="datetime3">
              <a:rPr lang="en-US" smtClean="0"/>
              <a:t>26 January 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F9F505-338F-4A63-8E60-F3E66EC2060F}" type="slidenum">
              <a:rPr lang="en-GB" smtClean="0"/>
              <a:t>‹#›</a:t>
            </a:fld>
            <a:endParaRPr lang="en-GB"/>
          </a:p>
        </p:txBody>
      </p:sp>
    </p:spTree>
    <p:extLst>
      <p:ext uri="{BB962C8B-B14F-4D97-AF65-F5344CB8AC3E}">
        <p14:creationId xmlns:p14="http://schemas.microsoft.com/office/powerpoint/2010/main" val="151112866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9.xm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t=19&amp;v=OPqcWd1R5js&amp;feature=youtu.be" TargetMode="External"/><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Placeholder 8" descr="Kids on Desk Looking at Notebook">
            <a:extLst>
              <a:ext uri="{FF2B5EF4-FFF2-40B4-BE49-F238E27FC236}">
                <a16:creationId xmlns:a16="http://schemas.microsoft.com/office/drawing/2014/main" id="{F1EACC03-9DC7-4C77-9BAE-11CBF767B58D}"/>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2FF535A0-9A52-40AD-972C-D0F96C905295}"/>
              </a:ext>
            </a:extLst>
          </p:cNvPr>
          <p:cNvSpPr>
            <a:spLocks noGrp="1"/>
          </p:cNvSpPr>
          <p:nvPr>
            <p:ph type="ctrTitle"/>
          </p:nvPr>
        </p:nvSpPr>
        <p:spPr>
          <a:xfrm rot="840000">
            <a:off x="7315459" y="2608024"/>
            <a:ext cx="4851352" cy="1827069"/>
          </a:xfrm>
        </p:spPr>
        <p:txBody>
          <a:bodyPr>
            <a:normAutofit/>
          </a:bodyPr>
          <a:lstStyle/>
          <a:p>
            <a:pPr algn="ctr" rtl="1"/>
            <a:r>
              <a:rPr lang="ar-EG" sz="2800" dirty="0">
                <a:latin typeface="Arial" panose="020B0604020202020204" pitchFamily="34" charset="0"/>
                <a:cs typeface="Sakkal Majalla" panose="02000000000000000000" pitchFamily="2" charset="-78"/>
              </a:rPr>
              <a:t>-</a:t>
            </a:r>
            <a:r>
              <a:rPr lang="ar-AE" sz="2800" dirty="0">
                <a:latin typeface="Arial" panose="020B0604020202020204" pitchFamily="34" charset="0"/>
                <a:cs typeface="Sakkal Majalla" panose="02000000000000000000" pitchFamily="2" charset="-78"/>
              </a:rPr>
              <a:t>تعدي عدد 3 حواجز ذات ارتفاع تدريجي من 10 الى 30 سم بتناوب الساق </a:t>
            </a:r>
            <a:r>
              <a:rPr lang="ar-EG" sz="2800" dirty="0">
                <a:latin typeface="Arial" panose="020B0604020202020204" pitchFamily="34" charset="0"/>
                <a:cs typeface="Sakkal Majalla" panose="02000000000000000000" pitchFamily="2" charset="-78"/>
              </a:rPr>
              <a:t> </a:t>
            </a:r>
            <a:endParaRPr lang="ru-RU" sz="2800" dirty="0">
              <a:latin typeface="Arial" panose="020B0604020202020204" pitchFamily="34" charset="0"/>
              <a:cs typeface="Sakkal Majalla" panose="02000000000000000000" pitchFamily="2" charset="-78"/>
            </a:endParaRPr>
          </a:p>
        </p:txBody>
      </p:sp>
      <p:pic>
        <p:nvPicPr>
          <p:cNvPr id="4" name="Picture 3"/>
          <p:cNvPicPr>
            <a:picLocks noChangeAspect="1"/>
          </p:cNvPicPr>
          <p:nvPr/>
        </p:nvPicPr>
        <p:blipFill>
          <a:blip r:embed="rId3">
            <a:clrChange>
              <a:clrFrom>
                <a:srgbClr val="FFFCFF"/>
              </a:clrFrom>
              <a:clrTo>
                <a:srgbClr val="FFFCFF">
                  <a:alpha val="0"/>
                </a:srgbClr>
              </a:clrTo>
            </a:clrChange>
            <a:extLst>
              <a:ext uri="{28A0092B-C50C-407E-A947-70E740481C1C}">
                <a14:useLocalDpi xmlns:a14="http://schemas.microsoft.com/office/drawing/2010/main" val="0"/>
              </a:ext>
            </a:extLst>
          </a:blip>
          <a:stretch>
            <a:fillRect/>
          </a:stretch>
        </p:blipFill>
        <p:spPr>
          <a:xfrm rot="798864">
            <a:off x="9695101" y="503793"/>
            <a:ext cx="1124804" cy="971217"/>
          </a:xfrm>
          <a:prstGeom prst="rect">
            <a:avLst/>
          </a:prstGeom>
        </p:spPr>
      </p:pic>
      <p:sp>
        <p:nvSpPr>
          <p:cNvPr id="5" name="Rectangle 4"/>
          <p:cNvSpPr/>
          <p:nvPr/>
        </p:nvSpPr>
        <p:spPr>
          <a:xfrm rot="557694">
            <a:off x="8565499" y="5266975"/>
            <a:ext cx="2457724" cy="369332"/>
          </a:xfrm>
          <a:prstGeom prst="rect">
            <a:avLst/>
          </a:prstGeom>
        </p:spPr>
        <p:txBody>
          <a:bodyPr wrap="none">
            <a:spAutoFit/>
          </a:bodyPr>
          <a:lstStyle/>
          <a:p>
            <a:r>
              <a:rPr lang="ar-AE" b="1" dirty="0">
                <a:solidFill>
                  <a:schemeClr val="bg1"/>
                </a:solidFill>
                <a:latin typeface="Sakkal Majalla" panose="02000000000000000000" pitchFamily="2" charset="-78"/>
                <a:cs typeface="Sakkal Majalla" panose="02000000000000000000" pitchFamily="2" charset="-78"/>
              </a:rPr>
              <a:t>مقدم الهدف:</a:t>
            </a:r>
            <a:r>
              <a:rPr lang="ar-EG" b="1" dirty="0">
                <a:solidFill>
                  <a:schemeClr val="bg1"/>
                </a:solidFill>
                <a:latin typeface="Sakkal Majalla" panose="02000000000000000000" pitchFamily="2" charset="-78"/>
                <a:cs typeface="Sakkal Majalla" panose="02000000000000000000" pitchFamily="2" charset="-78"/>
              </a:rPr>
              <a:t> </a:t>
            </a:r>
            <a:r>
              <a:rPr lang="ar-AE" b="1" dirty="0">
                <a:solidFill>
                  <a:schemeClr val="bg1"/>
                </a:solidFill>
                <a:latin typeface="Sakkal Majalla" panose="02000000000000000000" pitchFamily="2" charset="-78"/>
                <a:cs typeface="Sakkal Majalla" panose="02000000000000000000" pitchFamily="2" charset="-78"/>
              </a:rPr>
              <a:t>عفراء مسلم الخييلي</a:t>
            </a:r>
            <a:endParaRPr lang="en-US" dirty="0">
              <a:solidFill>
                <a:schemeClr val="bg1"/>
              </a:solidFill>
            </a:endParaRPr>
          </a:p>
        </p:txBody>
      </p:sp>
    </p:spTree>
    <p:extLst>
      <p:ext uri="{BB962C8B-B14F-4D97-AF65-F5344CB8AC3E}">
        <p14:creationId xmlns:p14="http://schemas.microsoft.com/office/powerpoint/2010/main" val="22435287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590454684"/>
              </p:ext>
            </p:extLst>
          </p:nvPr>
        </p:nvGraphicFramePr>
        <p:xfrm>
          <a:off x="154004" y="220749"/>
          <a:ext cx="11906451" cy="6695054"/>
        </p:xfrm>
        <a:graphic>
          <a:graphicData uri="http://schemas.openxmlformats.org/drawingml/2006/table">
            <a:tbl>
              <a:tblPr firstRow="1" bandRow="1">
                <a:tableStyleId>{5940675A-B579-460E-94D1-54222C63F5DA}</a:tableStyleId>
              </a:tblPr>
              <a:tblGrid>
                <a:gridCol w="4298430">
                  <a:extLst>
                    <a:ext uri="{9D8B030D-6E8A-4147-A177-3AD203B41FA5}">
                      <a16:colId xmlns:a16="http://schemas.microsoft.com/office/drawing/2014/main" val="20000"/>
                    </a:ext>
                  </a:extLst>
                </a:gridCol>
                <a:gridCol w="3413704">
                  <a:extLst>
                    <a:ext uri="{9D8B030D-6E8A-4147-A177-3AD203B41FA5}">
                      <a16:colId xmlns:a16="http://schemas.microsoft.com/office/drawing/2014/main" val="2032493190"/>
                    </a:ext>
                  </a:extLst>
                </a:gridCol>
                <a:gridCol w="2894627">
                  <a:extLst>
                    <a:ext uri="{9D8B030D-6E8A-4147-A177-3AD203B41FA5}">
                      <a16:colId xmlns:a16="http://schemas.microsoft.com/office/drawing/2014/main" val="4078435238"/>
                    </a:ext>
                  </a:extLst>
                </a:gridCol>
                <a:gridCol w="1299690">
                  <a:extLst>
                    <a:ext uri="{9D8B030D-6E8A-4147-A177-3AD203B41FA5}">
                      <a16:colId xmlns:a16="http://schemas.microsoft.com/office/drawing/2014/main" val="20001"/>
                    </a:ext>
                  </a:extLst>
                </a:gridCol>
              </a:tblGrid>
              <a:tr h="462492">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المراجعة: أ. حفصة الشامسي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الإعداد :</a:t>
                      </a:r>
                      <a:r>
                        <a:rPr lang="ar-EG" sz="1200" b="1" dirty="0">
                          <a:latin typeface="Sakkal Majalla" panose="02000000000000000000" pitchFamily="2" charset="-78"/>
                          <a:cs typeface="Sakkal Majalla" panose="02000000000000000000" pitchFamily="2" charset="-78"/>
                        </a:rPr>
                        <a:t> </a:t>
                      </a:r>
                      <a:r>
                        <a:rPr lang="ar-AE" sz="1200" b="1" dirty="0">
                          <a:latin typeface="Sakkal Majalla" panose="02000000000000000000" pitchFamily="2" charset="-78"/>
                          <a:cs typeface="Sakkal Majalla" panose="02000000000000000000" pitchFamily="2" charset="-78"/>
                        </a:rPr>
                        <a:t>عفراء مسلم الخييلي</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AE" sz="1200" dirty="0">
                          <a:solidFill>
                            <a:srgbClr val="FF0000"/>
                          </a:solidFill>
                          <a:latin typeface="Arial" panose="020B0604020202020204" pitchFamily="34" charset="0"/>
                          <a:cs typeface="Sakkal Majalla" panose="02000000000000000000" pitchFamily="2" charset="-78"/>
                        </a:rPr>
                        <a:t>تعدي عدد 3 حواجز ذات ارتفاع تدريجي من 10 الى 30 سم بتناوب الساق </a:t>
                      </a:r>
                      <a:endParaRPr lang="en-US" sz="1200" dirty="0">
                        <a:solidFill>
                          <a:srgbClr val="FF0000"/>
                        </a:solidFill>
                        <a:latin typeface="Sakkal Majalla" panose="02000000000000000000" pitchFamily="2" charset="-78"/>
                        <a:cs typeface="Sakkal Majalla" panose="02000000000000000000" pitchFamily="2" charset="-78"/>
                      </a:endParaRPr>
                    </a:p>
                    <a:p>
                      <a:pPr marL="171450" marR="0" lvl="0" indent="-171450" algn="ctr" defTabSz="914400" rtl="1" eaLnBrk="1" fontAlgn="ctr" latinLnBrk="0" hangingPunct="1">
                        <a:lnSpc>
                          <a:spcPct val="100000"/>
                        </a:lnSpc>
                        <a:spcBef>
                          <a:spcPts val="0"/>
                        </a:spcBef>
                        <a:spcAft>
                          <a:spcPts val="0"/>
                        </a:spcAft>
                        <a:buClrTx/>
                        <a:buSzTx/>
                        <a:buFontTx/>
                        <a:buChar char="-"/>
                        <a:tabLst/>
                        <a:defRPr/>
                      </a:pPr>
                      <a:r>
                        <a:rPr lang="ar-AE" sz="1200" b="1" i="0" u="none" strike="noStrike" dirty="0">
                          <a:solidFill>
                            <a:srgbClr val="FF0000"/>
                          </a:solidFill>
                          <a:effectLst/>
                          <a:latin typeface="Sakkal Majalla" panose="02000000000000000000" pitchFamily="2" charset="-78"/>
                          <a:cs typeface="Sakkal Majalla" panose="02000000000000000000" pitchFamily="2" charset="-78"/>
                        </a:rPr>
                        <a:t>رقم الهدف :(</a:t>
                      </a:r>
                      <a:r>
                        <a:rPr lang="en-US" sz="1200" b="1" i="0" u="none" strike="noStrike" dirty="0">
                          <a:solidFill>
                            <a:srgbClr val="FF0000"/>
                          </a:solidFill>
                          <a:effectLst/>
                          <a:latin typeface="Sakkal Majalla" panose="02000000000000000000" pitchFamily="2" charset="-78"/>
                          <a:cs typeface="Sakkal Majalla" panose="02000000000000000000" pitchFamily="2" charset="-78"/>
                        </a:rPr>
                        <a:t>658</a:t>
                      </a:r>
                      <a:r>
                        <a:rPr lang="ar-AE" sz="1200" b="1" i="0" u="none" strike="noStrike" baseline="0" dirty="0">
                          <a:solidFill>
                            <a:srgbClr val="FF0000"/>
                          </a:solidFill>
                          <a:effectLst/>
                          <a:latin typeface="Sakkal Majalla" panose="02000000000000000000" pitchFamily="2" charset="-78"/>
                          <a:cs typeface="Sakkal Majalla" panose="02000000000000000000" pitchFamily="2" charset="-78"/>
                        </a:rPr>
                        <a:t>)</a:t>
                      </a:r>
                      <a:r>
                        <a:rPr lang="ar-AE" sz="1200" b="1" i="0" u="none" strike="noStrike" dirty="0">
                          <a:solidFill>
                            <a:srgbClr val="FF0000"/>
                          </a:solidFill>
                          <a:effectLst/>
                          <a:latin typeface="Sakkal Majalla" panose="02000000000000000000" pitchFamily="2" charset="-78"/>
                          <a:cs typeface="Sakkal Majalla" panose="02000000000000000000" pitchFamily="2" charset="-78"/>
                        </a:rPr>
                        <a:t>  </a:t>
                      </a:r>
                    </a:p>
                    <a:p>
                      <a:pPr marL="171450" marR="0" lvl="0" indent="-171450" algn="ctr" defTabSz="914400" rtl="1" eaLnBrk="1" fontAlgn="ctr" latinLnBrk="0" hangingPunct="1">
                        <a:lnSpc>
                          <a:spcPct val="100000"/>
                        </a:lnSpc>
                        <a:spcBef>
                          <a:spcPts val="0"/>
                        </a:spcBef>
                        <a:spcAft>
                          <a:spcPts val="0"/>
                        </a:spcAft>
                        <a:buClrTx/>
                        <a:buSzTx/>
                        <a:buFontTx/>
                        <a:buChar char="-"/>
                        <a:tabLst/>
                        <a:defRPr/>
                      </a:pP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marL="9525" marR="9525" marT="9525" marB="0"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385406">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الفئة العمرية:</a:t>
                      </a:r>
                      <a:r>
                        <a:rPr lang="ar-EG" sz="1200" b="1" dirty="0">
                          <a:latin typeface="Sakkal Majalla" panose="02000000000000000000" pitchFamily="2" charset="-78"/>
                          <a:cs typeface="Sakkal Majalla" panose="02000000000000000000" pitchFamily="2" charset="-78"/>
                        </a:rPr>
                        <a:t> 10-11 </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مستوى الشدة: متوسطة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فئة الإعاقة : الاعاقة الذهنية</a:t>
                      </a:r>
                      <a:r>
                        <a:rPr lang="en-US" sz="1200" b="1" baseline="0" dirty="0">
                          <a:latin typeface="Sakkal Majalla" panose="02000000000000000000" pitchFamily="2" charset="-78"/>
                          <a:cs typeface="Sakkal Majalla" panose="02000000000000000000" pitchFamily="2" charset="-78"/>
                        </a:rPr>
                        <a:t> </a:t>
                      </a:r>
                      <a:r>
                        <a:rPr lang="ar-EG" sz="1200" b="1" baseline="0" dirty="0">
                          <a:latin typeface="Sakkal Majalla" panose="02000000000000000000" pitchFamily="2" charset="-78"/>
                          <a:cs typeface="Sakkal Majalla" panose="02000000000000000000" pitchFamily="2" charset="-78"/>
                        </a:rPr>
                        <a:t>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بيانات 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12628275"/>
                  </a:ext>
                </a:extLst>
              </a:tr>
              <a:tr h="5568603">
                <a:tc gridSpan="3">
                  <a:txBody>
                    <a:bodyPr/>
                    <a:lstStyle/>
                    <a:p>
                      <a:pPr algn="r" rtl="1"/>
                      <a:r>
                        <a:rPr lang="ar-AE" sz="1200" b="1" dirty="0">
                          <a:solidFill>
                            <a:srgbClr val="FF0000"/>
                          </a:solidFill>
                          <a:latin typeface="Sakkal Majalla" panose="02000000000000000000" pitchFamily="2" charset="-78"/>
                          <a:cs typeface="Sakkal Majalla" panose="02000000000000000000" pitchFamily="2" charset="-78"/>
                        </a:rPr>
                        <a:t>درس </a:t>
                      </a:r>
                      <a:r>
                        <a:rPr lang="ar-EG" sz="1200" b="1" dirty="0">
                          <a:solidFill>
                            <a:srgbClr val="FF0000"/>
                          </a:solidFill>
                          <a:latin typeface="Sakkal Majalla" panose="02000000000000000000" pitchFamily="2" charset="-78"/>
                          <a:cs typeface="Sakkal Majalla" panose="02000000000000000000" pitchFamily="2" charset="-78"/>
                        </a:rPr>
                        <a:t>:</a:t>
                      </a:r>
                      <a:r>
                        <a:rPr lang="ar-AE" sz="1200" dirty="0">
                          <a:solidFill>
                            <a:srgbClr val="FF0000"/>
                          </a:solidFill>
                          <a:latin typeface="Arial" panose="020B0604020202020204" pitchFamily="34" charset="0"/>
                          <a:cs typeface="Sakkal Majalla" panose="02000000000000000000" pitchFamily="2" charset="-78"/>
                        </a:rPr>
                        <a:t>عدي عدد 3 حواجز ذات ارتفاع تدريجي من 10 الى 30 سم بتناوب الساق </a:t>
                      </a:r>
                      <a:endParaRPr lang="ar-EG" sz="1200" b="1" dirty="0">
                        <a:solidFill>
                          <a:srgbClr val="FF0000"/>
                        </a:solidFill>
                        <a:latin typeface="Sakkal Majalla" panose="02000000000000000000" pitchFamily="2" charset="-78"/>
                        <a:cs typeface="Sakkal Majalla" panose="02000000000000000000" pitchFamily="2" charset="-78"/>
                      </a:endParaRPr>
                    </a:p>
                    <a:p>
                      <a:pPr algn="r" rtl="1"/>
                      <a:r>
                        <a:rPr lang="ar-EG" sz="1200" b="1" dirty="0">
                          <a:solidFill>
                            <a:srgbClr val="FF0000"/>
                          </a:solidFill>
                          <a:latin typeface="Sakkal Majalla" panose="02000000000000000000" pitchFamily="2" charset="-78"/>
                          <a:cs typeface="Sakkal Majalla" panose="02000000000000000000" pitchFamily="2" charset="-78"/>
                        </a:rPr>
                        <a:t>قصة: </a:t>
                      </a:r>
                      <a:r>
                        <a:rPr lang="ar-AE" sz="1200" b="1" dirty="0">
                          <a:solidFill>
                            <a:srgbClr val="FF0000"/>
                          </a:solidFill>
                          <a:latin typeface="Sakkal Majalla" panose="02000000000000000000" pitchFamily="2" charset="-78"/>
                          <a:cs typeface="Sakkal Majalla" panose="02000000000000000000" pitchFamily="2" charset="-78"/>
                        </a:rPr>
                        <a:t>هند  والثلاث حواجز</a:t>
                      </a:r>
                      <a:r>
                        <a:rPr lang="ar-EG" sz="1200" b="1" dirty="0">
                          <a:solidFill>
                            <a:srgbClr val="FF0000"/>
                          </a:solidFill>
                          <a:latin typeface="Sakkal Majalla" panose="02000000000000000000" pitchFamily="2" charset="-78"/>
                          <a:cs typeface="Sakkal Majalla" panose="02000000000000000000" pitchFamily="2" charset="-78"/>
                        </a:rPr>
                        <a:t>.</a:t>
                      </a:r>
                    </a:p>
                    <a:p>
                      <a:pPr algn="r" rtl="1"/>
                      <a:r>
                        <a:rPr lang="ar-AE" sz="1200" b="1" baseline="0" dirty="0">
                          <a:solidFill>
                            <a:schemeClr val="tx1"/>
                          </a:solidFill>
                          <a:latin typeface="Sakkal Majalla" panose="02000000000000000000" pitchFamily="2" charset="-78"/>
                          <a:cs typeface="Sakkal Majalla" panose="02000000000000000000" pitchFamily="2" charset="-78"/>
                        </a:rPr>
                        <a:t>هند نشيطة</a:t>
                      </a:r>
                    </a:p>
                    <a:p>
                      <a:pPr algn="r" rtl="1"/>
                      <a:r>
                        <a:rPr lang="ar-AE" sz="1200" b="1" baseline="0" dirty="0">
                          <a:solidFill>
                            <a:schemeClr val="tx1"/>
                          </a:solidFill>
                          <a:latin typeface="Sakkal Majalla" panose="02000000000000000000" pitchFamily="2" charset="-78"/>
                          <a:cs typeface="Sakkal Majalla" panose="02000000000000000000" pitchFamily="2" charset="-78"/>
                        </a:rPr>
                        <a:t>هند تحب الرياضة</a:t>
                      </a:r>
                    </a:p>
                    <a:p>
                      <a:pPr algn="r" rtl="1"/>
                      <a:r>
                        <a:rPr lang="ar-AE" sz="1200" b="1" baseline="0" dirty="0">
                          <a:solidFill>
                            <a:schemeClr val="tx1"/>
                          </a:solidFill>
                          <a:latin typeface="Sakkal Majalla" panose="02000000000000000000" pitchFamily="2" charset="-78"/>
                          <a:cs typeface="Sakkal Majalla" panose="02000000000000000000" pitchFamily="2" charset="-78"/>
                        </a:rPr>
                        <a:t>هند تحب رياضة القفز </a:t>
                      </a:r>
                      <a:endParaRPr lang="en-US" sz="1200" b="1" baseline="0" dirty="0">
                        <a:solidFill>
                          <a:schemeClr val="tx1"/>
                        </a:solidFill>
                        <a:latin typeface="Sakkal Majalla" panose="02000000000000000000" pitchFamily="2" charset="-78"/>
                        <a:cs typeface="Sakkal Majalla" panose="02000000000000000000" pitchFamily="2" charset="-78"/>
                      </a:endParaRPr>
                    </a:p>
                    <a:p>
                      <a:pPr algn="r" rtl="1"/>
                      <a:r>
                        <a:rPr lang="ar-AE" sz="1200" b="1" baseline="0" dirty="0">
                          <a:latin typeface="Sakkal Majalla" panose="02000000000000000000" pitchFamily="2" charset="-78"/>
                          <a:cs typeface="Sakkal Majalla" panose="02000000000000000000" pitchFamily="2" charset="-78"/>
                        </a:rPr>
                        <a:t>كانت هند تلعب في المنزل رياضة  تعدي الحواجز </a:t>
                      </a: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200" b="1" baseline="0" dirty="0">
                          <a:latin typeface="Sakkal Majalla" panose="02000000000000000000" pitchFamily="2" charset="-78"/>
                          <a:cs typeface="Sakkal Majalla" panose="02000000000000000000" pitchFamily="2" charset="-78"/>
                        </a:rPr>
                        <a:t>وتحب تعدي الحواجز  مع أصداقائها </a:t>
                      </a: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200" b="1" baseline="0" dirty="0">
                          <a:latin typeface="Sakkal Majalla" panose="02000000000000000000" pitchFamily="2" charset="-78"/>
                          <a:cs typeface="Sakkal Majalla" panose="02000000000000000000" pitchFamily="2" charset="-78"/>
                        </a:rPr>
                        <a:t>كل يوم  في الحديقة </a:t>
                      </a:r>
                      <a:endParaRPr lang="en-US" sz="1200" b="1" baseline="0" dirty="0">
                        <a:latin typeface="Sakkal Majalla" panose="02000000000000000000" pitchFamily="2" charset="-78"/>
                        <a:cs typeface="Sakkal Majalla" panose="02000000000000000000" pitchFamily="2" charset="-78"/>
                      </a:endParaRPr>
                    </a:p>
                    <a:p>
                      <a:pPr algn="r" rtl="1"/>
                      <a:endParaRPr lang="en-US" sz="1200" b="1" baseline="0" dirty="0">
                        <a:latin typeface="Sakkal Majalla" panose="02000000000000000000" pitchFamily="2" charset="-78"/>
                        <a:cs typeface="Sakkal Majalla" panose="02000000000000000000" pitchFamily="2" charset="-78"/>
                      </a:endParaRPr>
                    </a:p>
                    <a:p>
                      <a:pPr algn="r" rtl="1"/>
                      <a:endParaRPr lang="en-US"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endParaRPr lang="ar-AE" sz="1200" b="1" baseline="0" dirty="0">
                        <a:latin typeface="Sakkal Majalla" panose="02000000000000000000" pitchFamily="2" charset="-78"/>
                        <a:cs typeface="Sakkal Majalla" panose="02000000000000000000" pitchFamily="2" charset="-78"/>
                      </a:endParaRPr>
                    </a:p>
                    <a:p>
                      <a:pPr algn="r" rtl="1"/>
                      <a:r>
                        <a:rPr lang="ar-AE" sz="1200" b="1" baseline="0" dirty="0">
                          <a:latin typeface="Sakkal Majalla" panose="02000000000000000000" pitchFamily="2" charset="-78"/>
                          <a:cs typeface="Sakkal Majalla" panose="02000000000000000000" pitchFamily="2" charset="-78"/>
                        </a:rPr>
                        <a:t> </a:t>
                      </a:r>
                      <a:endParaRPr lang="ar-SA" sz="1200" b="1" dirty="0">
                        <a:latin typeface="Sakkal Majalla" panose="02000000000000000000" pitchFamily="2" charset="-78"/>
                        <a:cs typeface="Sakkal Majalla" panose="02000000000000000000" pitchFamily="2" charset="-78"/>
                      </a:endParaRPr>
                    </a:p>
                    <a:p>
                      <a:pPr algn="r" rtl="1"/>
                      <a:endParaRPr lang="en-US" sz="1200" b="1" u="sng" baseline="0" dirty="0">
                        <a:solidFill>
                          <a:srgbClr val="FF0000"/>
                        </a:solidFill>
                        <a:latin typeface="Sakkal Majalla" panose="02000000000000000000" pitchFamily="2" charset="-78"/>
                        <a:cs typeface="Sakkal Majalla" panose="02000000000000000000" pitchFamily="2" charset="-78"/>
                      </a:endParaRPr>
                    </a:p>
                    <a:p>
                      <a:pPr algn="r" rtl="1"/>
                      <a:endParaRPr lang="ar-AE" sz="12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hMerge="1">
                  <a:txBody>
                    <a:bodyPr/>
                    <a:lstStyle/>
                    <a:p>
                      <a:endParaRPr lang="en-US"/>
                    </a:p>
                  </a:txBody>
                  <a:tcPr/>
                </a:tc>
                <a:tc>
                  <a:txBody>
                    <a:bodyPr/>
                    <a:lstStyle/>
                    <a:p>
                      <a:pPr algn="ctr" rtl="1"/>
                      <a:endParaRPr lang="ar-AE" sz="1400" b="1" dirty="0">
                        <a:latin typeface="Sakkal Majalla" panose="02000000000000000000" pitchFamily="2" charset="-78"/>
                        <a:cs typeface="Sakkal Majalla" panose="02000000000000000000" pitchFamily="2" charset="-78"/>
                      </a:endParaRPr>
                    </a:p>
                    <a:p>
                      <a:pPr algn="ctr" rtl="1"/>
                      <a:r>
                        <a:rPr lang="ar-AE" sz="1400" b="1" dirty="0">
                          <a:latin typeface="Sakkal Majalla" panose="02000000000000000000" pitchFamily="2" charset="-78"/>
                          <a:cs typeface="Sakkal Majalla" panose="02000000000000000000" pitchFamily="2" charset="-78"/>
                        </a:rPr>
                        <a:t>كتاب</a:t>
                      </a:r>
                      <a:r>
                        <a:rPr lang="ar-AE" sz="1400" b="1" baseline="0" dirty="0">
                          <a:latin typeface="Sakkal Majalla" panose="02000000000000000000" pitchFamily="2" charset="-78"/>
                          <a:cs typeface="Sakkal Majalla" panose="02000000000000000000" pitchFamily="2" charset="-78"/>
                        </a:rPr>
                        <a:t> الطالب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F81D01CF-05FC-40DD-9306-5E37CEF60A8F}" type="datetime3">
              <a:rPr lang="en-US" smtClean="0"/>
              <a:t>26 January 2021</a:t>
            </a:fld>
            <a:endParaRPr lang="en-GB" dirty="0"/>
          </a:p>
        </p:txBody>
      </p:sp>
      <p:sp>
        <p:nvSpPr>
          <p:cNvPr id="15" name="Slide Number Placeholder 14"/>
          <p:cNvSpPr>
            <a:spLocks noGrp="1"/>
          </p:cNvSpPr>
          <p:nvPr>
            <p:ph type="sldNum" sz="quarter" idx="12"/>
          </p:nvPr>
        </p:nvSpPr>
        <p:spPr/>
        <p:txBody>
          <a:bodyPr/>
          <a:lstStyle/>
          <a:p>
            <a:fld id="{60F9F505-338F-4A63-8E60-F3E66EC2060F}" type="slidenum">
              <a:rPr lang="en-GB" smtClean="0"/>
              <a:t>2</a:t>
            </a:fld>
            <a:endParaRPr lang="en-GB"/>
          </a:p>
        </p:txBody>
      </p:sp>
      <p:pic>
        <p:nvPicPr>
          <p:cNvPr id="4" name="صورة 3">
            <a:extLst>
              <a:ext uri="{FF2B5EF4-FFF2-40B4-BE49-F238E27FC236}">
                <a16:creationId xmlns:a16="http://schemas.microsoft.com/office/drawing/2014/main" id="{F8517E37-033B-4E62-B686-5C1C6B29CD4E}"/>
              </a:ext>
            </a:extLst>
          </p:cNvPr>
          <p:cNvPicPr>
            <a:picLocks noChangeAspect="1"/>
          </p:cNvPicPr>
          <p:nvPr/>
        </p:nvPicPr>
        <p:blipFill>
          <a:blip r:embed="rId3"/>
          <a:stretch>
            <a:fillRect/>
          </a:stretch>
        </p:blipFill>
        <p:spPr>
          <a:xfrm>
            <a:off x="1310722" y="1981742"/>
            <a:ext cx="2838450" cy="3404852"/>
          </a:xfrm>
          <a:prstGeom prst="rect">
            <a:avLst/>
          </a:prstGeom>
        </p:spPr>
      </p:pic>
      <p:pic>
        <p:nvPicPr>
          <p:cNvPr id="6" name="صورة 5">
            <a:extLst>
              <a:ext uri="{FF2B5EF4-FFF2-40B4-BE49-F238E27FC236}">
                <a16:creationId xmlns:a16="http://schemas.microsoft.com/office/drawing/2014/main" id="{972DED00-48AE-4000-89DF-73991ED1BC17}"/>
              </a:ext>
            </a:extLst>
          </p:cNvPr>
          <p:cNvPicPr>
            <a:picLocks noChangeAspect="1"/>
          </p:cNvPicPr>
          <p:nvPr/>
        </p:nvPicPr>
        <p:blipFill>
          <a:blip r:embed="rId4"/>
          <a:stretch>
            <a:fillRect/>
          </a:stretch>
        </p:blipFill>
        <p:spPr>
          <a:xfrm>
            <a:off x="4610100" y="1981742"/>
            <a:ext cx="2108752" cy="3404852"/>
          </a:xfrm>
          <a:prstGeom prst="rect">
            <a:avLst/>
          </a:prstGeom>
        </p:spPr>
      </p:pic>
    </p:spTree>
    <p:extLst>
      <p:ext uri="{BB962C8B-B14F-4D97-AF65-F5344CB8AC3E}">
        <p14:creationId xmlns:p14="http://schemas.microsoft.com/office/powerpoint/2010/main" val="87381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2759043009"/>
              </p:ext>
            </p:extLst>
          </p:nvPr>
        </p:nvGraphicFramePr>
        <p:xfrm>
          <a:off x="371061" y="245889"/>
          <a:ext cx="11589108" cy="6477802"/>
        </p:xfrm>
        <a:graphic>
          <a:graphicData uri="http://schemas.openxmlformats.org/drawingml/2006/table">
            <a:tbl>
              <a:tblPr firstRow="1" bandRow="1">
                <a:tableStyleId>{5940675A-B579-460E-94D1-54222C63F5DA}</a:tableStyleId>
              </a:tblPr>
              <a:tblGrid>
                <a:gridCol w="10429461">
                  <a:extLst>
                    <a:ext uri="{9D8B030D-6E8A-4147-A177-3AD203B41FA5}">
                      <a16:colId xmlns:a16="http://schemas.microsoft.com/office/drawing/2014/main" val="20000"/>
                    </a:ext>
                  </a:extLst>
                </a:gridCol>
                <a:gridCol w="1159647">
                  <a:extLst>
                    <a:ext uri="{9D8B030D-6E8A-4147-A177-3AD203B41FA5}">
                      <a16:colId xmlns:a16="http://schemas.microsoft.com/office/drawing/2014/main" val="20001"/>
                    </a:ext>
                  </a:extLst>
                </a:gridCol>
              </a:tblGrid>
              <a:tr h="528764">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100" b="1" dirty="0">
                          <a:latin typeface="Sakkal Majalla" panose="02000000000000000000" pitchFamily="2" charset="-78"/>
                          <a:cs typeface="Sakkal Majalla" panose="02000000000000000000" pitchFamily="2" charset="-78"/>
                        </a:rPr>
                        <a:t>- </a:t>
                      </a:r>
                      <a:r>
                        <a:rPr lang="ar-AE" sz="1100" dirty="0">
                          <a:latin typeface="Arial" panose="020B0604020202020204" pitchFamily="34" charset="0"/>
                          <a:cs typeface="Sakkal Majalla" panose="02000000000000000000" pitchFamily="2" charset="-78"/>
                        </a:rPr>
                        <a:t>تعدي عدد 3 حواجز ذات ارتفاع تدريجي من 10 الى 30 سم بتناوب الساق </a:t>
                      </a:r>
                      <a:endParaRPr lang="ar-AE" sz="11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200" b="1" dirty="0">
                          <a:latin typeface="Sakkal Majalla" panose="02000000000000000000" pitchFamily="2" charset="-78"/>
                          <a:cs typeface="Sakkal Majalla" panose="02000000000000000000" pitchFamily="2" charset="-78"/>
                        </a:rPr>
                        <a:t>الهدف</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78810">
                <a:tc>
                  <a:txBody>
                    <a:bodyPr/>
                    <a:lstStyle/>
                    <a:p>
                      <a:pPr algn="r" rtl="1"/>
                      <a:r>
                        <a:rPr lang="ar-SA" sz="1100" b="1" dirty="0">
                          <a:latin typeface="Sakkal Majalla" panose="02000000000000000000" pitchFamily="2" charset="-78"/>
                          <a:cs typeface="Sakkal Majalla" panose="02000000000000000000" pitchFamily="2" charset="-78"/>
                        </a:rPr>
                        <a:t>انشطه</a:t>
                      </a:r>
                      <a:r>
                        <a:rPr lang="ar-SA" sz="1100" b="1" baseline="0" dirty="0">
                          <a:latin typeface="Sakkal Majalla" panose="02000000000000000000" pitchFamily="2" charset="-78"/>
                          <a:cs typeface="Sakkal Majalla" panose="02000000000000000000" pitchFamily="2" charset="-78"/>
                        </a:rPr>
                        <a:t> مهارية</a:t>
                      </a:r>
                      <a:endParaRPr lang="ar-AE" sz="11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200" b="1" dirty="0">
                          <a:latin typeface="Sakkal Majalla" panose="02000000000000000000" pitchFamily="2" charset="-78"/>
                          <a:cs typeface="Sakkal Majalla" panose="02000000000000000000" pitchFamily="2" charset="-78"/>
                        </a:rPr>
                        <a:t>المكونات </a:t>
                      </a:r>
                      <a:endParaRPr lang="en-US"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70228">
                <a:tc>
                  <a:txBody>
                    <a:bodyPr/>
                    <a:lstStyle/>
                    <a:p>
                      <a:pPr marL="0" indent="0" algn="r" rtl="1">
                        <a:buFont typeface="Arial" panose="020B0604020202020204" pitchFamily="34" charset="0"/>
                        <a:buNone/>
                      </a:pPr>
                      <a:r>
                        <a:rPr lang="ar-EG" sz="1100" b="1" baseline="0" dirty="0">
                          <a:solidFill>
                            <a:srgbClr val="FF0000"/>
                          </a:solidFill>
                          <a:latin typeface="Sakkal Majalla" panose="02000000000000000000" pitchFamily="2" charset="-78"/>
                          <a:cs typeface="Sakkal Majalla" panose="02000000000000000000" pitchFamily="2" charset="-78"/>
                        </a:rPr>
                        <a:t>ا ستراتيجيات التعليم:</a:t>
                      </a:r>
                      <a:br>
                        <a:rPr lang="en-US" sz="1200" b="0" i="0" kern="1200" dirty="0">
                          <a:solidFill>
                            <a:schemeClr val="tx1"/>
                          </a:solidFill>
                          <a:effectLst/>
                          <a:latin typeface="Sakkal Majalla" panose="02000000000000000000" pitchFamily="2" charset="-78"/>
                          <a:ea typeface="+mn-ea"/>
                          <a:cs typeface="Sakkal Majalla" panose="02000000000000000000" pitchFamily="2" charset="-78"/>
                        </a:rPr>
                      </a:b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أهم</a:t>
                      </a:r>
                      <a:r>
                        <a:rPr lang="ar-AE" sz="1200" b="0" i="0" kern="1200" dirty="0" err="1">
                          <a:solidFill>
                            <a:schemeClr val="tx1"/>
                          </a:solidFill>
                          <a:effectLst/>
                          <a:latin typeface="Sakkal Majalla" panose="02000000000000000000" pitchFamily="2" charset="-78"/>
                          <a:ea typeface="+mn-ea"/>
                          <a:cs typeface="Sakkal Majalla" panose="02000000000000000000" pitchFamily="2" charset="-78"/>
                        </a:rPr>
                        <a:t>ية</a:t>
                      </a:r>
                      <a:r>
                        <a:rPr lang="ar-AE" sz="1200" b="0" i="0" kern="1200" dirty="0">
                          <a:solidFill>
                            <a:schemeClr val="tx1"/>
                          </a:solidFill>
                          <a:effectLst/>
                          <a:latin typeface="Sakkal Majalla" panose="02000000000000000000" pitchFamily="2" charset="-78"/>
                          <a:ea typeface="+mn-ea"/>
                          <a:cs typeface="Sakkal Majalla" panose="02000000000000000000" pitchFamily="2" charset="-78"/>
                        </a:rPr>
                        <a:t> تعدي عدد 3 حواجز ذات ارتفاع تدريجي من 10 الى 30 بالتناوب</a:t>
                      </a: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a:t>
                      </a:r>
                    </a:p>
                    <a:p>
                      <a:pPr algn="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1- أ</a:t>
                      </a:r>
                      <a:r>
                        <a:rPr lang="ar-AE" sz="1200" b="0" i="0" kern="1200" dirty="0">
                          <a:solidFill>
                            <a:srgbClr val="FF0000"/>
                          </a:solidFill>
                          <a:effectLst/>
                          <a:latin typeface="Sakkal Majalla" panose="02000000000000000000" pitchFamily="2" charset="-78"/>
                          <a:ea typeface="+mn-ea"/>
                          <a:cs typeface="Sakkal Majalla" panose="02000000000000000000" pitchFamily="2" charset="-78"/>
                        </a:rPr>
                        <a:t>سلوب الحث</a:t>
                      </a: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a:t>
                      </a: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 </a:t>
                      </a:r>
                      <a:r>
                        <a:rPr lang="ar-AE" sz="1200" b="0" i="0" kern="1200" dirty="0">
                          <a:solidFill>
                            <a:schemeClr val="tx1"/>
                          </a:solidFill>
                          <a:effectLst/>
                          <a:latin typeface="Sakkal Majalla" panose="02000000000000000000" pitchFamily="2" charset="-78"/>
                          <a:ea typeface="+mn-ea"/>
                          <a:cs typeface="Sakkal Majalla" panose="02000000000000000000" pitchFamily="2" charset="-78"/>
                        </a:rPr>
                        <a:t>- ان يستخدم المعلم </a:t>
                      </a:r>
                      <a:r>
                        <a:rPr lang="ar-AE" sz="1200" b="0" i="0" kern="1200" dirty="0" err="1">
                          <a:solidFill>
                            <a:schemeClr val="tx1"/>
                          </a:solidFill>
                          <a:effectLst/>
                          <a:latin typeface="Sakkal Majalla" panose="02000000000000000000" pitchFamily="2" charset="-78"/>
                          <a:ea typeface="+mn-ea"/>
                          <a:cs typeface="Sakkal Majalla" panose="02000000000000000000" pitchFamily="2" charset="-78"/>
                        </a:rPr>
                        <a:t>التوجية</a:t>
                      </a:r>
                      <a:r>
                        <a:rPr lang="ar-AE" sz="1200" b="0" i="0" kern="1200" dirty="0">
                          <a:solidFill>
                            <a:schemeClr val="tx1"/>
                          </a:solidFill>
                          <a:effectLst/>
                          <a:latin typeface="Sakkal Majalla" panose="02000000000000000000" pitchFamily="2" charset="-78"/>
                          <a:ea typeface="+mn-ea"/>
                          <a:cs typeface="Sakkal Majalla" panose="02000000000000000000" pitchFamily="2" charset="-78"/>
                        </a:rPr>
                        <a:t> اللفظي لمساعدة الطالب مساعدة بسيطة فيقوم بمساعدته من خلال المهارة التي يقوم بها مع الطالب كذلك يقوم بتعزيز الطالب ومكافئته خلال انجاز المهارة </a:t>
                      </a: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2- </a:t>
                      </a:r>
                      <a:r>
                        <a:rPr lang="ar-AE" sz="1200" b="0" i="0" kern="1200" dirty="0">
                          <a:solidFill>
                            <a:srgbClr val="FF0000"/>
                          </a:solidFill>
                          <a:effectLst/>
                          <a:latin typeface="Sakkal Majalla" panose="02000000000000000000" pitchFamily="2" charset="-78"/>
                          <a:ea typeface="+mn-ea"/>
                          <a:cs typeface="Sakkal Majalla" panose="02000000000000000000" pitchFamily="2" charset="-78"/>
                        </a:rPr>
                        <a:t>اللعب الحر </a:t>
                      </a: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a:t>
                      </a: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AE" sz="1200" b="0" i="0" kern="1200" dirty="0">
                          <a:solidFill>
                            <a:schemeClr val="tx1"/>
                          </a:solidFill>
                          <a:effectLst/>
                          <a:latin typeface="Sakkal Majalla" panose="02000000000000000000" pitchFamily="2" charset="-78"/>
                          <a:ea typeface="+mn-ea"/>
                          <a:cs typeface="Sakkal Majalla" panose="02000000000000000000" pitchFamily="2" charset="-78"/>
                        </a:rPr>
                        <a:t>- يساعد اللعب الحر على تعزيز ثقة الطالب في النفس والتواصل مع الاخرين وتعلم المهارات الاجتماعية بالتفاعل مع الطلاب كذلك يساعد اللعب الحر في اخراج ابداعات ومهارات الطلاب الرياضية وتقوية عضلات اليد من خلال تصنيف الأشياء المطلوبة منه كذلك يكتسب الطالب روح المنافسة والتحدي </a:t>
                      </a:r>
                      <a:endParaRPr lang="en-US"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AE" sz="1200" b="0" i="0" kern="1200" dirty="0">
                          <a:solidFill>
                            <a:srgbClr val="FF0000"/>
                          </a:solidFill>
                          <a:effectLst/>
                          <a:latin typeface="Sakkal Majalla" panose="02000000000000000000" pitchFamily="2" charset="-78"/>
                          <a:ea typeface="+mn-ea"/>
                          <a:cs typeface="Sakkal Majalla" panose="02000000000000000000" pitchFamily="2" charset="-78"/>
                        </a:rPr>
                        <a:t>3</a:t>
                      </a:r>
                      <a:r>
                        <a:rPr lang="ar-EG" sz="1200" b="0" i="0" kern="1200" dirty="0">
                          <a:solidFill>
                            <a:srgbClr val="FF0000"/>
                          </a:solidFill>
                          <a:effectLst/>
                          <a:latin typeface="Sakkal Majalla" panose="02000000000000000000" pitchFamily="2" charset="-78"/>
                          <a:ea typeface="+mn-ea"/>
                          <a:cs typeface="Sakkal Majalla" panose="02000000000000000000" pitchFamily="2" charset="-78"/>
                        </a:rPr>
                        <a:t>- الثقة بالنفس:</a:t>
                      </a:r>
                      <a:endParaRPr lang="ar-EG" sz="1200" b="0" i="0" kern="1200" dirty="0">
                        <a:solidFill>
                          <a:schemeClr val="tx1"/>
                        </a:solidFill>
                        <a:effectLst/>
                        <a:latin typeface="Sakkal Majalla" panose="02000000000000000000" pitchFamily="2" charset="-78"/>
                        <a:ea typeface="+mn-ea"/>
                        <a:cs typeface="Sakkal Majalla" panose="02000000000000000000" pitchFamily="2" charset="-78"/>
                      </a:endParaRPr>
                    </a:p>
                    <a:p>
                      <a:pPr algn="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عندما يقوم الطفل </a:t>
                      </a:r>
                      <a:r>
                        <a:rPr lang="ar-AE" sz="1200" b="0" i="0" kern="1200" dirty="0">
                          <a:solidFill>
                            <a:schemeClr val="tx1"/>
                          </a:solidFill>
                          <a:effectLst/>
                          <a:latin typeface="Sakkal Majalla" panose="02000000000000000000" pitchFamily="2" charset="-78"/>
                          <a:ea typeface="+mn-ea"/>
                          <a:cs typeface="Sakkal Majalla" panose="02000000000000000000" pitchFamily="2" charset="-78"/>
                        </a:rPr>
                        <a:t>باللعب على الحواجز </a:t>
                      </a: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فهو يرى نجاحه و تزيد ثقته بنفسه، لذلك يجب التدرج معه بتقديم أبسط أنواع ال</a:t>
                      </a:r>
                      <a:r>
                        <a:rPr lang="ar-AE" sz="1200" b="0" i="0" kern="1200" dirty="0">
                          <a:solidFill>
                            <a:schemeClr val="tx1"/>
                          </a:solidFill>
                          <a:effectLst/>
                          <a:latin typeface="Sakkal Majalla" panose="02000000000000000000" pitchFamily="2" charset="-78"/>
                          <a:ea typeface="+mn-ea"/>
                          <a:cs typeface="Sakkal Majalla" panose="02000000000000000000" pitchFamily="2" charset="-78"/>
                        </a:rPr>
                        <a:t>مهارات</a:t>
                      </a:r>
                      <a:r>
                        <a:rPr lang="ar-EG" sz="1200" b="0" i="0" kern="1200" dirty="0">
                          <a:solidFill>
                            <a:schemeClr val="tx1"/>
                          </a:solidFill>
                          <a:effectLst/>
                          <a:latin typeface="Sakkal Majalla" panose="02000000000000000000" pitchFamily="2" charset="-78"/>
                          <a:ea typeface="+mn-ea"/>
                          <a:cs typeface="Sakkal Majalla" panose="02000000000000000000" pitchFamily="2" charset="-78"/>
                        </a:rPr>
                        <a:t> حتى يرى نجاحا سريعا يشجعه على الإكمال في المستويات الأعلى بالتدريج.</a:t>
                      </a: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EG" sz="1400" b="1" u="none" baseline="0" dirty="0">
                        <a:latin typeface="Sakkal Majalla" panose="02000000000000000000" pitchFamily="2" charset="-78"/>
                        <a:cs typeface="Sakkal Majalla" panose="02000000000000000000" pitchFamily="2" charset="-78"/>
                      </a:endParaRPr>
                    </a:p>
                    <a:p>
                      <a:pPr algn="r" rtl="1"/>
                      <a:endParaRPr lang="ar-SA" sz="14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solidFill>
                      <a:schemeClr val="bg1"/>
                    </a:solidFill>
                  </a:tcPr>
                </a:tc>
                <a:tc>
                  <a:txBody>
                    <a:bodyPr/>
                    <a:lstStyle/>
                    <a:p>
                      <a:pPr algn="ctr" rtl="1"/>
                      <a:r>
                        <a:rPr lang="ar-EG" sz="1200" b="1" dirty="0">
                          <a:latin typeface="Sakkal Majalla" panose="02000000000000000000" pitchFamily="2" charset="-78"/>
                          <a:cs typeface="Sakkal Majalla" panose="02000000000000000000" pitchFamily="2" charset="-78"/>
                        </a:rPr>
                        <a:t>المقدمة </a:t>
                      </a:r>
                      <a:endParaRPr lang="ar-AE" sz="1200" b="1" dirty="0">
                        <a:latin typeface="Sakkal Majalla" panose="02000000000000000000" pitchFamily="2" charset="-78"/>
                        <a:cs typeface="Sakkal Majalla" panose="02000000000000000000" pitchFamily="2" charset="-78"/>
                      </a:endParaRPr>
                    </a:p>
                    <a:p>
                      <a:pPr algn="ctr" rtl="1"/>
                      <a:endParaRPr lang="ar-EG" sz="1200" b="1" baseline="0" dirty="0">
                        <a:latin typeface="Sakkal Majalla" panose="02000000000000000000" pitchFamily="2" charset="-78"/>
                        <a:cs typeface="Sakkal Majalla" panose="02000000000000000000" pitchFamily="2" charset="-78"/>
                      </a:endParaRPr>
                    </a:p>
                    <a:p>
                      <a:pPr algn="ctr" rtl="1"/>
                      <a:r>
                        <a:rPr lang="ar-AE" sz="1200" b="1" baseline="0" dirty="0">
                          <a:latin typeface="Sakkal Majalla" panose="02000000000000000000" pitchFamily="2" charset="-78"/>
                          <a:cs typeface="Sakkal Majalla" panose="02000000000000000000" pitchFamily="2" charset="-78"/>
                        </a:rPr>
                        <a:t> </a:t>
                      </a: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2" name="Rounded Rectangle 1"/>
          <p:cNvSpPr/>
          <p:nvPr/>
        </p:nvSpPr>
        <p:spPr>
          <a:xfrm>
            <a:off x="6997148" y="5929922"/>
            <a:ext cx="3712704" cy="601489"/>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endParaRPr lang="en-US" dirty="0"/>
          </a:p>
        </p:txBody>
      </p:sp>
      <p:sp>
        <p:nvSpPr>
          <p:cNvPr id="18" name="Date Placeholder 17"/>
          <p:cNvSpPr>
            <a:spLocks noGrp="1"/>
          </p:cNvSpPr>
          <p:nvPr>
            <p:ph type="dt" sz="half" idx="10"/>
          </p:nvPr>
        </p:nvSpPr>
        <p:spPr/>
        <p:txBody>
          <a:bodyPr/>
          <a:lstStyle/>
          <a:p>
            <a:fld id="{8CADBA5E-4532-4792-A258-A0D67C635858}" type="datetime3">
              <a:rPr lang="en-US" smtClean="0"/>
              <a:t>26 January 2021</a:t>
            </a:fld>
            <a:endParaRPr lang="en-GB"/>
          </a:p>
        </p:txBody>
      </p:sp>
      <p:sp>
        <p:nvSpPr>
          <p:cNvPr id="19" name="Slide Number Placeholder 18"/>
          <p:cNvSpPr>
            <a:spLocks noGrp="1"/>
          </p:cNvSpPr>
          <p:nvPr>
            <p:ph type="sldNum" sz="quarter" idx="12"/>
          </p:nvPr>
        </p:nvSpPr>
        <p:spPr/>
        <p:txBody>
          <a:bodyPr/>
          <a:lstStyle/>
          <a:p>
            <a:fld id="{60F9F505-338F-4A63-8E60-F3E66EC2060F}" type="slidenum">
              <a:rPr lang="en-GB" smtClean="0"/>
              <a:t>3</a:t>
            </a:fld>
            <a:endParaRPr lang="en-GB"/>
          </a:p>
        </p:txBody>
      </p:sp>
      <p:pic>
        <p:nvPicPr>
          <p:cNvPr id="5" name="صورة 4">
            <a:extLst>
              <a:ext uri="{FF2B5EF4-FFF2-40B4-BE49-F238E27FC236}">
                <a16:creationId xmlns:a16="http://schemas.microsoft.com/office/drawing/2014/main" id="{916939CF-6C65-4C74-B6F0-DB2A648FEF95}"/>
              </a:ext>
            </a:extLst>
          </p:cNvPr>
          <p:cNvPicPr>
            <a:picLocks noChangeAspect="1"/>
          </p:cNvPicPr>
          <p:nvPr/>
        </p:nvPicPr>
        <p:blipFill>
          <a:blip r:embed="rId3"/>
          <a:stretch>
            <a:fillRect/>
          </a:stretch>
        </p:blipFill>
        <p:spPr>
          <a:xfrm>
            <a:off x="1243012" y="3567722"/>
            <a:ext cx="1933575" cy="2362200"/>
          </a:xfrm>
          <a:prstGeom prst="rect">
            <a:avLst/>
          </a:prstGeom>
        </p:spPr>
      </p:pic>
    </p:spTree>
    <p:extLst>
      <p:ext uri="{BB962C8B-B14F-4D97-AF65-F5344CB8AC3E}">
        <p14:creationId xmlns:p14="http://schemas.microsoft.com/office/powerpoint/2010/main" val="2029647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489580139"/>
              </p:ext>
            </p:extLst>
          </p:nvPr>
        </p:nvGraphicFramePr>
        <p:xfrm>
          <a:off x="225287" y="201391"/>
          <a:ext cx="11755944" cy="6331932"/>
        </p:xfrm>
        <a:graphic>
          <a:graphicData uri="http://schemas.openxmlformats.org/drawingml/2006/table">
            <a:tbl>
              <a:tblPr firstRow="1" bandRow="1">
                <a:tableStyleId>{5940675A-B579-460E-94D1-54222C63F5DA}</a:tableStyleId>
              </a:tblPr>
              <a:tblGrid>
                <a:gridCol w="10588487">
                  <a:extLst>
                    <a:ext uri="{9D8B030D-6E8A-4147-A177-3AD203B41FA5}">
                      <a16:colId xmlns:a16="http://schemas.microsoft.com/office/drawing/2014/main" val="20000"/>
                    </a:ext>
                  </a:extLst>
                </a:gridCol>
                <a:gridCol w="1167457">
                  <a:extLst>
                    <a:ext uri="{9D8B030D-6E8A-4147-A177-3AD203B41FA5}">
                      <a16:colId xmlns:a16="http://schemas.microsoft.com/office/drawing/2014/main" val="20001"/>
                    </a:ext>
                  </a:extLst>
                </a:gridCol>
              </a:tblGrid>
              <a:tr h="45796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u="none" strike="noStrike" dirty="0">
                          <a:solidFill>
                            <a:srgbClr val="000000"/>
                          </a:solidFill>
                          <a:effectLst/>
                          <a:latin typeface="Sakkal Majalla" panose="02000000000000000000" pitchFamily="2" charset="-78"/>
                          <a:cs typeface="Sakkal Majalla" panose="02000000000000000000" pitchFamily="2" charset="-78"/>
                        </a:rPr>
                        <a:t> - </a:t>
                      </a:r>
                      <a:r>
                        <a:rPr lang="ar-AE" sz="1200" dirty="0">
                          <a:latin typeface="Arial" panose="020B0604020202020204" pitchFamily="34" charset="0"/>
                          <a:cs typeface="Sakkal Majalla" panose="02000000000000000000" pitchFamily="2" charset="-78"/>
                        </a:rPr>
                        <a:t>تعدي عدد 3 حواجز ذات ارتفاع تدريجي من 10 الى 30 سم بتناوب الساق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14703">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59261">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ar-EG" sz="1600" b="0" i="0" u="none" baseline="0" dirty="0">
                          <a:solidFill>
                            <a:srgbClr val="FF0000"/>
                          </a:solidFill>
                          <a:latin typeface="Sakkal Majalla" panose="02000000000000000000" pitchFamily="2" charset="-78"/>
                          <a:cs typeface="Sakkal Majalla" panose="02000000000000000000" pitchFamily="2" charset="-78"/>
                        </a:rPr>
                        <a:t>الدرس:</a:t>
                      </a:r>
                      <a:r>
                        <a:rPr lang="ar-AE" sz="1600" dirty="0">
                          <a:latin typeface="Arial" panose="020B0604020202020204" pitchFamily="34" charset="0"/>
                          <a:cs typeface="Sakkal Majalla" panose="02000000000000000000" pitchFamily="2" charset="-78"/>
                        </a:rPr>
                        <a:t>تعدي عدد 3 حواجز ذات ارتفاع تدريجي من 10 الى 30 سم بتناوب الساق </a:t>
                      </a:r>
                      <a:endParaRPr lang="ar-SA" sz="1600" b="0" i="0" u="none" baseline="0" dirty="0">
                        <a:solidFill>
                          <a:srgbClr val="FF0000"/>
                        </a:solidFill>
                        <a:latin typeface="Sakkal Majalla" panose="02000000000000000000" pitchFamily="2" charset="-78"/>
                        <a:cs typeface="Sakkal Majalla" panose="02000000000000000000" pitchFamily="2" charset="-78"/>
                      </a:endParaRPr>
                    </a:p>
                    <a:p>
                      <a:pPr algn="r"/>
                      <a:r>
                        <a:rPr lang="ar-EG" sz="1400" b="0" i="0" u="none" kern="1200" dirty="0">
                          <a:solidFill>
                            <a:srgbClr val="FF0000"/>
                          </a:solidFill>
                          <a:effectLst/>
                          <a:latin typeface="+mn-lt"/>
                          <a:ea typeface="+mn-ea"/>
                          <a:cs typeface="+mn-cs"/>
                        </a:rPr>
                        <a:t>أنشطة  تحفيزية تساعد و تدعم مهارات الطفل :</a:t>
                      </a:r>
                      <a:endParaRPr lang="ar-AE" sz="1400" b="0" i="0" u="none" kern="1200" dirty="0">
                        <a:solidFill>
                          <a:srgbClr val="FF0000"/>
                        </a:solidFill>
                        <a:effectLst/>
                        <a:latin typeface="+mn-lt"/>
                        <a:ea typeface="+mn-ea"/>
                        <a:cs typeface="+mn-cs"/>
                      </a:endParaRPr>
                    </a:p>
                    <a:p>
                      <a:pPr algn="r"/>
                      <a:r>
                        <a:rPr lang="ar-AE" sz="1400" b="0" i="0" u="none" kern="1200" dirty="0">
                          <a:solidFill>
                            <a:srgbClr val="FF0000"/>
                          </a:solidFill>
                          <a:effectLst/>
                          <a:latin typeface="+mn-lt"/>
                          <a:ea typeface="+mn-ea"/>
                          <a:cs typeface="+mn-cs"/>
                        </a:rPr>
                        <a:t>1- يقوم الطالب </a:t>
                      </a:r>
                      <a:r>
                        <a:rPr lang="ar-AE" sz="1400" b="0" i="0" u="none" kern="1200" dirty="0" err="1">
                          <a:solidFill>
                            <a:srgbClr val="FF0000"/>
                          </a:solidFill>
                          <a:effectLst/>
                          <a:latin typeface="+mn-lt"/>
                          <a:ea typeface="+mn-ea"/>
                          <a:cs typeface="+mn-cs"/>
                        </a:rPr>
                        <a:t>يالعب</a:t>
                      </a:r>
                      <a:r>
                        <a:rPr lang="ar-AE" sz="1400" b="0" i="0" u="none" kern="1200" dirty="0">
                          <a:solidFill>
                            <a:srgbClr val="FF0000"/>
                          </a:solidFill>
                          <a:effectLst/>
                          <a:latin typeface="+mn-lt"/>
                          <a:ea typeface="+mn-ea"/>
                          <a:cs typeface="+mn-cs"/>
                        </a:rPr>
                        <a:t> بالحواجز ذات ارتفاع 10 – 30 سم</a:t>
                      </a:r>
                    </a:p>
                    <a:p>
                      <a:pPr algn="r"/>
                      <a:r>
                        <a:rPr lang="ar-AE" sz="1400" b="0" i="0" u="none" kern="1200" dirty="0">
                          <a:solidFill>
                            <a:srgbClr val="FF0000"/>
                          </a:solidFill>
                          <a:effectLst/>
                          <a:latin typeface="+mn-lt"/>
                          <a:ea typeface="+mn-ea"/>
                          <a:cs typeface="+mn-cs"/>
                        </a:rPr>
                        <a:t>2- يقوم الطالب بالقفز على الحواجز 10 -30 سم</a:t>
                      </a:r>
                    </a:p>
                    <a:p>
                      <a:pPr algn="r"/>
                      <a:r>
                        <a:rPr lang="ar-AE" sz="1400" b="0" i="0" u="none" kern="1200" dirty="0">
                          <a:solidFill>
                            <a:srgbClr val="FF0000"/>
                          </a:solidFill>
                          <a:effectLst/>
                          <a:latin typeface="+mn-lt"/>
                          <a:ea typeface="+mn-ea"/>
                          <a:cs typeface="+mn-cs"/>
                        </a:rPr>
                        <a:t>3 – يقوم الطالب بالقفز برجل بالتناوب 10-30 سم </a:t>
                      </a:r>
                      <a:endParaRPr lang="en-US" sz="1400" b="0" i="0" u="none" kern="1200" dirty="0">
                        <a:solidFill>
                          <a:srgbClr val="FF0000"/>
                        </a:solidFill>
                        <a:effectLst/>
                        <a:latin typeface="+mn-lt"/>
                        <a:ea typeface="+mn-ea"/>
                        <a:cs typeface="+mn-cs"/>
                      </a:endParaRPr>
                    </a:p>
                    <a:p>
                      <a:pPr algn="r"/>
                      <a:endParaRPr lang="en-US" sz="1400" b="0" i="0" u="none" kern="1200" dirty="0">
                        <a:solidFill>
                          <a:srgbClr val="FF0000"/>
                        </a:solidFill>
                        <a:effectLst/>
                        <a:latin typeface="+mn-lt"/>
                        <a:ea typeface="+mn-ea"/>
                        <a:cs typeface="+mn-cs"/>
                      </a:endParaRPr>
                    </a:p>
                    <a:p>
                      <a:pPr algn="r"/>
                      <a:endParaRPr lang="en-US" sz="1400" b="0" i="0" u="none" kern="1200" dirty="0">
                        <a:solidFill>
                          <a:srgbClr val="FF0000"/>
                        </a:solidFill>
                        <a:effectLst/>
                        <a:latin typeface="Sakkal Majalla" panose="02000000000000000000" pitchFamily="2" charset="-78"/>
                        <a:ea typeface="+mn-ea"/>
                        <a:cs typeface="Sakkal Majalla" panose="02000000000000000000" pitchFamily="2" charset="-78"/>
                      </a:endParaRPr>
                    </a:p>
                    <a:p>
                      <a:pPr algn="r"/>
                      <a:r>
                        <a:rPr lang="ar-EG" sz="1200" b="1" u="none" kern="1200" dirty="0">
                          <a:solidFill>
                            <a:srgbClr val="FF0000"/>
                          </a:solidFill>
                          <a:effectLst/>
                          <a:latin typeface="Sakkal Majalla" panose="02000000000000000000" pitchFamily="2" charset="-78"/>
                          <a:ea typeface="+mn-ea"/>
                          <a:cs typeface="Sakkal Majalla" panose="02000000000000000000" pitchFamily="2" charset="-78"/>
                        </a:rPr>
                        <a:t>التدرج في تقديم النشاط:</a:t>
                      </a:r>
                      <a:endParaRPr lang="ar-EG" sz="1200" u="none" dirty="0">
                        <a:solidFill>
                          <a:srgbClr val="FF0000"/>
                        </a:solidFill>
                        <a:effectLst/>
                        <a:latin typeface="Sakkal Majalla" panose="02000000000000000000" pitchFamily="2" charset="-78"/>
                        <a:cs typeface="Sakkal Majalla" panose="02000000000000000000" pitchFamily="2" charset="-78"/>
                      </a:endParaRPr>
                    </a:p>
                    <a:p>
                      <a:pPr algn="r"/>
                      <a:r>
                        <a:rPr lang="ar-EG" sz="1200" b="1" kern="1200" dirty="0">
                          <a:solidFill>
                            <a:schemeClr val="tx1"/>
                          </a:solidFill>
                          <a:effectLst/>
                          <a:latin typeface="Sakkal Majalla" panose="02000000000000000000" pitchFamily="2" charset="-78"/>
                          <a:ea typeface="+mn-ea"/>
                          <a:cs typeface="Sakkal Majalla" panose="02000000000000000000" pitchFamily="2" charset="-78"/>
                        </a:rPr>
                        <a:t>( هذا التدرج الذي سأتبعه و هو اجتهاد شخصي يحتمل الصواب أو الخطأ و الاهم منه هو ملاحظة الطفل و اتباع احتياجاته و تقدمه</a:t>
                      </a:r>
                      <a:endParaRPr lang="en-US" sz="1200" dirty="0">
                        <a:effectLst/>
                        <a:latin typeface="Sakkal Majalla" panose="02000000000000000000" pitchFamily="2" charset="-78"/>
                        <a:cs typeface="Sakkal Majalla" panose="02000000000000000000" pitchFamily="2" charset="-78"/>
                      </a:endParaRPr>
                    </a:p>
                    <a:p>
                      <a:pPr algn="r"/>
                      <a:r>
                        <a:rPr lang="ar-EG" sz="1200" b="1" dirty="0">
                          <a:effectLst/>
                          <a:latin typeface="Sakkal Majalla" panose="02000000000000000000" pitchFamily="2" charset="-78"/>
                          <a:cs typeface="Sakkal Majalla" panose="02000000000000000000" pitchFamily="2" charset="-78"/>
                        </a:rPr>
                        <a:t>الهدف من النشاط في البداية هو تمكن الطفل من </a:t>
                      </a:r>
                      <a:r>
                        <a:rPr lang="ar-AE" sz="1200" b="1" dirty="0">
                          <a:effectLst/>
                          <a:latin typeface="Sakkal Majalla" panose="02000000000000000000" pitchFamily="2" charset="-78"/>
                          <a:cs typeface="Sakkal Majalla" panose="02000000000000000000" pitchFamily="2" charset="-78"/>
                        </a:rPr>
                        <a:t> خلال تعدي الحواجز </a:t>
                      </a:r>
                      <a:r>
                        <a:rPr lang="ar-EG" sz="1200" b="1" dirty="0">
                          <a:effectLst/>
                          <a:latin typeface="Sakkal Majalla" panose="02000000000000000000" pitchFamily="2" charset="-78"/>
                          <a:cs typeface="Sakkal Majalla" panose="02000000000000000000" pitchFamily="2" charset="-78"/>
                        </a:rPr>
                        <a:t>ثم بعد ذلك يمكنا تقديم </a:t>
                      </a:r>
                      <a:r>
                        <a:rPr lang="ar-AE" sz="1200" b="1" dirty="0">
                          <a:effectLst/>
                          <a:latin typeface="Sakkal Majalla" panose="02000000000000000000" pitchFamily="2" charset="-78"/>
                          <a:cs typeface="Sakkal Majalla" panose="02000000000000000000" pitchFamily="2" charset="-78"/>
                        </a:rPr>
                        <a:t>حواجز بارتفاع 10 –30</a:t>
                      </a:r>
                      <a:endParaRPr lang="ar-EG" sz="1600" b="1" u="none" baseline="0" dirty="0">
                        <a:latin typeface="Sakkal Majalla" panose="02000000000000000000" pitchFamily="2" charset="-78"/>
                        <a:cs typeface="Sakkal Majalla" panose="02000000000000000000" pitchFamily="2" charset="-78"/>
                      </a:endParaRPr>
                    </a:p>
                    <a:p>
                      <a:pPr algn="r"/>
                      <a:r>
                        <a:rPr lang="ar-AE" sz="1600" b="1" u="none" baseline="0" dirty="0">
                          <a:latin typeface="Sakkal Majalla" panose="02000000000000000000" pitchFamily="2" charset="-78"/>
                          <a:cs typeface="Sakkal Majalla" panose="02000000000000000000" pitchFamily="2" charset="-78"/>
                        </a:rPr>
                        <a:t>ويقوم بالتناوب بالأقدام </a:t>
                      </a:r>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SA"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00FA42EF-3AAD-44DC-B736-900FDC7B54C3}" type="datetime3">
              <a:rPr lang="en-US" smtClean="0"/>
              <a:t>26 January 2021</a:t>
            </a:fld>
            <a:endParaRPr lang="en-GB"/>
          </a:p>
        </p:txBody>
      </p:sp>
      <p:sp>
        <p:nvSpPr>
          <p:cNvPr id="10" name="Slide Number Placeholder 9"/>
          <p:cNvSpPr>
            <a:spLocks noGrp="1"/>
          </p:cNvSpPr>
          <p:nvPr>
            <p:ph type="sldNum" sz="quarter" idx="12"/>
          </p:nvPr>
        </p:nvSpPr>
        <p:spPr/>
        <p:txBody>
          <a:bodyPr/>
          <a:lstStyle/>
          <a:p>
            <a:fld id="{60F9F505-338F-4A63-8E60-F3E66EC2060F}" type="slidenum">
              <a:rPr lang="en-GB" smtClean="0"/>
              <a:t>4</a:t>
            </a:fld>
            <a:endParaRPr lang="en-GB"/>
          </a:p>
        </p:txBody>
      </p:sp>
    </p:spTree>
    <p:extLst>
      <p:ext uri="{BB962C8B-B14F-4D97-AF65-F5344CB8AC3E}">
        <p14:creationId xmlns:p14="http://schemas.microsoft.com/office/powerpoint/2010/main" val="394448456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681930979"/>
              </p:ext>
            </p:extLst>
          </p:nvPr>
        </p:nvGraphicFramePr>
        <p:xfrm>
          <a:off x="225287" y="201391"/>
          <a:ext cx="11755944" cy="6331932"/>
        </p:xfrm>
        <a:graphic>
          <a:graphicData uri="http://schemas.openxmlformats.org/drawingml/2006/table">
            <a:tbl>
              <a:tblPr firstRow="1" bandRow="1">
                <a:tableStyleId>{5940675A-B579-460E-94D1-54222C63F5DA}</a:tableStyleId>
              </a:tblPr>
              <a:tblGrid>
                <a:gridCol w="10588487">
                  <a:extLst>
                    <a:ext uri="{9D8B030D-6E8A-4147-A177-3AD203B41FA5}">
                      <a16:colId xmlns:a16="http://schemas.microsoft.com/office/drawing/2014/main" val="20000"/>
                    </a:ext>
                  </a:extLst>
                </a:gridCol>
                <a:gridCol w="1167457">
                  <a:extLst>
                    <a:ext uri="{9D8B030D-6E8A-4147-A177-3AD203B41FA5}">
                      <a16:colId xmlns:a16="http://schemas.microsoft.com/office/drawing/2014/main" val="20001"/>
                    </a:ext>
                  </a:extLst>
                </a:gridCol>
              </a:tblGrid>
              <a:tr h="457968">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i="0" u="none" strike="noStrike" dirty="0">
                          <a:solidFill>
                            <a:srgbClr val="000000"/>
                          </a:solidFill>
                          <a:effectLst/>
                          <a:latin typeface="Sakkal Majalla" panose="02000000000000000000" pitchFamily="2" charset="-78"/>
                          <a:cs typeface="Sakkal Majalla" panose="02000000000000000000" pitchFamily="2" charset="-78"/>
                        </a:rPr>
                        <a:t> - </a:t>
                      </a:r>
                      <a:r>
                        <a:rPr lang="ar-AE" sz="1200" dirty="0">
                          <a:latin typeface="Arial" panose="020B0604020202020204" pitchFamily="34" charset="0"/>
                          <a:cs typeface="Sakkal Majalla" panose="02000000000000000000" pitchFamily="2" charset="-78"/>
                        </a:rPr>
                        <a:t>تعدي عدد 3 حواجز ذات ارتفاع تدريجي من 10 الى 30 سم بتناوب الساق </a:t>
                      </a:r>
                      <a:endParaRPr lang="ar-AE" sz="1200" b="1" i="0" u="none" strike="noStrike" dirty="0">
                        <a:solidFill>
                          <a:srgbClr val="000000"/>
                        </a:solidFill>
                        <a:effectLst/>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400" b="1" dirty="0">
                          <a:latin typeface="Sakkal Majalla" panose="02000000000000000000" pitchFamily="2" charset="-78"/>
                          <a:cs typeface="Sakkal Majalla" panose="02000000000000000000" pitchFamily="2" charset="-78"/>
                        </a:rPr>
                        <a:t>الهدف</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414703">
                <a:tc>
                  <a:txBody>
                    <a:bodyPr/>
                    <a:lstStyle/>
                    <a:p>
                      <a:pPr algn="r" rtl="1"/>
                      <a:r>
                        <a:rPr lang="ar-SA" sz="1200" b="1" dirty="0">
                          <a:latin typeface="Sakkal Majalla" panose="02000000000000000000" pitchFamily="2" charset="-78"/>
                          <a:cs typeface="Sakkal Majalla" panose="02000000000000000000" pitchFamily="2" charset="-78"/>
                        </a:rPr>
                        <a:t>انشطه</a:t>
                      </a:r>
                      <a:r>
                        <a:rPr lang="ar-SA" sz="1200" b="1" baseline="0" dirty="0">
                          <a:latin typeface="Sakkal Majalla" panose="02000000000000000000" pitchFamily="2" charset="-78"/>
                          <a:cs typeface="Sakkal Majalla" panose="02000000000000000000" pitchFamily="2" charset="-78"/>
                        </a:rPr>
                        <a:t> مهارية</a:t>
                      </a:r>
                      <a:endParaRPr lang="ar-AE" sz="12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r>
                        <a:rPr lang="ar-AE" sz="1400" b="1" dirty="0">
                          <a:latin typeface="Sakkal Majalla" panose="02000000000000000000" pitchFamily="2" charset="-78"/>
                          <a:cs typeface="Sakkal Majalla" panose="02000000000000000000" pitchFamily="2" charset="-78"/>
                        </a:rPr>
                        <a:t>المكونات </a:t>
                      </a:r>
                      <a:endParaRPr lang="en-US" sz="14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5459261">
                <a:tc>
                  <a:txBody>
                    <a:bodyPr/>
                    <a:lstStyle/>
                    <a:p>
                      <a:pPr marL="0" marR="0" lvl="0" indent="0" algn="r" defTabSz="914400" rtl="1" eaLnBrk="1" fontAlgn="auto" latinLnBrk="0" hangingPunct="1">
                        <a:lnSpc>
                          <a:spcPct val="100000"/>
                        </a:lnSpc>
                        <a:spcBef>
                          <a:spcPts val="0"/>
                        </a:spcBef>
                        <a:spcAft>
                          <a:spcPts val="0"/>
                        </a:spcAft>
                        <a:buClrTx/>
                        <a:buSzTx/>
                        <a:buFont typeface="+mj-lt"/>
                        <a:buNone/>
                        <a:tabLst/>
                        <a:defRPr/>
                      </a:pPr>
                      <a:r>
                        <a:rPr lang="ar-EG" sz="1600" b="0" i="0" u="none" baseline="0" dirty="0">
                          <a:solidFill>
                            <a:srgbClr val="FF0000"/>
                          </a:solidFill>
                          <a:latin typeface="Sakkal Majalla" panose="02000000000000000000" pitchFamily="2" charset="-78"/>
                          <a:cs typeface="Sakkal Majalla" panose="02000000000000000000" pitchFamily="2" charset="-78"/>
                        </a:rPr>
                        <a:t>الدرس:</a:t>
                      </a:r>
                      <a:endParaRPr lang="ar-SA" sz="1600" b="0" i="0" u="none" baseline="0" dirty="0">
                        <a:solidFill>
                          <a:srgbClr val="FF0000"/>
                        </a:solidFill>
                        <a:latin typeface="Sakkal Majalla" panose="02000000000000000000" pitchFamily="2" charset="-78"/>
                        <a:cs typeface="Sakkal Majalla" panose="02000000000000000000" pitchFamily="2" charset="-78"/>
                      </a:endParaRPr>
                    </a:p>
                    <a:p>
                      <a:pPr algn="r"/>
                      <a:r>
                        <a:rPr lang="ar-EG" sz="1400" b="0" i="0" u="none" kern="1200" dirty="0">
                          <a:solidFill>
                            <a:srgbClr val="FF0000"/>
                          </a:solidFill>
                          <a:effectLst/>
                          <a:latin typeface="+mn-lt"/>
                          <a:ea typeface="+mn-ea"/>
                          <a:cs typeface="+mn-cs"/>
                        </a:rPr>
                        <a:t>أنشطة  تحفيزية تساعد </a:t>
                      </a:r>
                      <a:r>
                        <a:rPr lang="ar-AE" sz="1400" b="0" i="0" u="none" kern="1200" dirty="0">
                          <a:solidFill>
                            <a:srgbClr val="FF0000"/>
                          </a:solidFill>
                          <a:effectLst/>
                          <a:latin typeface="+mn-lt"/>
                          <a:ea typeface="+mn-ea"/>
                          <a:cs typeface="+mn-cs"/>
                        </a:rPr>
                        <a:t>و</a:t>
                      </a:r>
                      <a:r>
                        <a:rPr lang="ar-EG" sz="1400" b="0" i="0" u="none" kern="1200" dirty="0">
                          <a:solidFill>
                            <a:srgbClr val="FF0000"/>
                          </a:solidFill>
                          <a:effectLst/>
                          <a:latin typeface="+mn-lt"/>
                          <a:ea typeface="+mn-ea"/>
                          <a:cs typeface="+mn-cs"/>
                        </a:rPr>
                        <a:t> تدعم مهارات الطفل :</a:t>
                      </a:r>
                      <a:endParaRPr lang="en-US" sz="1400" b="0" i="0" u="none" kern="1200" dirty="0">
                        <a:solidFill>
                          <a:srgbClr val="FF0000"/>
                        </a:solidFill>
                        <a:effectLst/>
                        <a:latin typeface="Sakkal Majalla" panose="02000000000000000000" pitchFamily="2" charset="-78"/>
                        <a:ea typeface="+mn-ea"/>
                        <a:cs typeface="Sakkal Majalla" panose="02000000000000000000" pitchFamily="2" charset="-78"/>
                      </a:endParaRPr>
                    </a:p>
                    <a:p>
                      <a:pPr algn="r"/>
                      <a:endParaRPr lang="ar-AE" sz="1200" b="1" u="none" kern="1200" dirty="0">
                        <a:solidFill>
                          <a:srgbClr val="FF0000"/>
                        </a:solidFill>
                        <a:effectLst/>
                        <a:latin typeface="Sakkal Majalla" panose="02000000000000000000" pitchFamily="2" charset="-78"/>
                        <a:ea typeface="+mn-ea"/>
                        <a:cs typeface="Sakkal Majalla" panose="02000000000000000000" pitchFamily="2" charset="-78"/>
                      </a:endParaRPr>
                    </a:p>
                    <a:p>
                      <a:pPr algn="r"/>
                      <a:r>
                        <a:rPr lang="ar-AE" sz="1200" b="1" u="none" kern="1200" dirty="0">
                          <a:solidFill>
                            <a:srgbClr val="FF0000"/>
                          </a:solidFill>
                          <a:effectLst/>
                          <a:latin typeface="Sakkal Majalla" panose="02000000000000000000" pitchFamily="2" charset="-78"/>
                          <a:ea typeface="+mn-ea"/>
                          <a:cs typeface="Sakkal Majalla" panose="02000000000000000000" pitchFamily="2" charset="-78"/>
                        </a:rPr>
                        <a:t>أقوم بإحضار حواجز  ذات ارتفاع 10 – 30  ومحاولة تدريب الطالب على القفز </a:t>
                      </a:r>
                    </a:p>
                    <a:p>
                      <a:pPr algn="r"/>
                      <a:r>
                        <a:rPr lang="ar-AE" sz="1200" b="1" u="none" kern="1200" dirty="0">
                          <a:solidFill>
                            <a:srgbClr val="FF0000"/>
                          </a:solidFill>
                          <a:effectLst/>
                          <a:latin typeface="Sakkal Majalla" panose="02000000000000000000" pitchFamily="2" charset="-78"/>
                          <a:ea typeface="+mn-ea"/>
                          <a:cs typeface="Sakkal Majalla" panose="02000000000000000000" pitchFamily="2" charset="-78"/>
                        </a:rPr>
                        <a:t>ويقوم الطالب بالمحاولة عدة مرات ليتمكن من القيام بالمهمة المطلوبة وهوه تعدي 3 حواجز ذات ارتفاع 10 – 30 بالتناوب </a:t>
                      </a:r>
                    </a:p>
                    <a:p>
                      <a:pPr algn="r"/>
                      <a:endParaRPr lang="ar-AE" sz="1200" b="1" u="none" kern="1200" dirty="0">
                        <a:solidFill>
                          <a:srgbClr val="FF0000"/>
                        </a:solidFill>
                        <a:effectLst/>
                        <a:latin typeface="Sakkal Majalla" panose="02000000000000000000" pitchFamily="2" charset="-78"/>
                        <a:ea typeface="+mn-ea"/>
                        <a:cs typeface="Sakkal Majalla" panose="02000000000000000000" pitchFamily="2" charset="-78"/>
                      </a:endParaRPr>
                    </a:p>
                    <a:p>
                      <a:pPr algn="r"/>
                      <a:r>
                        <a:rPr lang="ar-EG" sz="1200" b="1" u="none" kern="1200" dirty="0">
                          <a:solidFill>
                            <a:srgbClr val="FF0000"/>
                          </a:solidFill>
                          <a:effectLst/>
                          <a:latin typeface="Sakkal Majalla" panose="02000000000000000000" pitchFamily="2" charset="-78"/>
                          <a:ea typeface="+mn-ea"/>
                          <a:cs typeface="Sakkal Majalla" panose="02000000000000000000" pitchFamily="2" charset="-78"/>
                        </a:rPr>
                        <a:t>التدرج في تنفيذ النشاط:</a:t>
                      </a:r>
                      <a:endParaRPr lang="ar-EG" sz="1200" u="none" dirty="0">
                        <a:solidFill>
                          <a:srgbClr val="FF0000"/>
                        </a:solidFill>
                        <a:effectLst/>
                        <a:latin typeface="Sakkal Majalla" panose="02000000000000000000" pitchFamily="2" charset="-78"/>
                        <a:cs typeface="Sakkal Majalla" panose="02000000000000000000" pitchFamily="2" charset="-78"/>
                      </a:endParaRPr>
                    </a:p>
                    <a:p>
                      <a:pPr algn="r"/>
                      <a:r>
                        <a:rPr lang="ar-EG" sz="1200" b="1" dirty="0">
                          <a:effectLst/>
                          <a:latin typeface="Sakkal Majalla" panose="02000000000000000000" pitchFamily="2" charset="-78"/>
                          <a:cs typeface="Sakkal Majalla" panose="02000000000000000000" pitchFamily="2" charset="-78"/>
                        </a:rPr>
                        <a:t>يمكن أن نقسم </a:t>
                      </a:r>
                      <a:r>
                        <a:rPr lang="ar-AE" sz="1200" b="1" dirty="0">
                          <a:effectLst/>
                          <a:latin typeface="Sakkal Majalla" panose="02000000000000000000" pitchFamily="2" charset="-78"/>
                          <a:cs typeface="Sakkal Majalla" panose="02000000000000000000" pitchFamily="2" charset="-78"/>
                        </a:rPr>
                        <a:t>النشاط الى :</a:t>
                      </a:r>
                    </a:p>
                    <a:p>
                      <a:pPr algn="r"/>
                      <a:r>
                        <a:rPr lang="ar-AE" sz="1200" b="1" u="none" baseline="0" dirty="0">
                          <a:effectLst/>
                          <a:latin typeface="Sakkal Majalla" panose="02000000000000000000" pitchFamily="2" charset="-78"/>
                          <a:cs typeface="Sakkal Majalla" panose="02000000000000000000" pitchFamily="2" charset="-78"/>
                        </a:rPr>
                        <a:t>1-  يقوم الطالب باللعب بالحواجز  ومحاولة القفز .</a:t>
                      </a:r>
                    </a:p>
                    <a:p>
                      <a:pPr algn="r"/>
                      <a:r>
                        <a:rPr lang="ar-AE" sz="1200" b="1" u="none" baseline="0" dirty="0">
                          <a:effectLst/>
                          <a:latin typeface="Sakkal Majalla" panose="02000000000000000000" pitchFamily="2" charset="-78"/>
                          <a:cs typeface="Sakkal Majalla" panose="02000000000000000000" pitchFamily="2" charset="-78"/>
                        </a:rPr>
                        <a:t>2- يقوم الطالب بالمحاولة بالقفز على ارتفاع 10 – 30 </a:t>
                      </a:r>
                    </a:p>
                    <a:p>
                      <a:pPr algn="r"/>
                      <a:r>
                        <a:rPr lang="ar-AE" sz="1200" b="1" u="none" baseline="0" dirty="0">
                          <a:effectLst/>
                          <a:latin typeface="Sakkal Majalla" panose="02000000000000000000" pitchFamily="2" charset="-78"/>
                          <a:cs typeface="Sakkal Majalla" panose="02000000000000000000" pitchFamily="2" charset="-78"/>
                        </a:rPr>
                        <a:t>3- يقوم الطالب بالمحاولة القفز على 3 حواجز بالتناوب </a:t>
                      </a:r>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EG" sz="1600" b="1" u="none" baseline="0" dirty="0">
                        <a:latin typeface="Sakkal Majalla" panose="02000000000000000000" pitchFamily="2" charset="-78"/>
                        <a:cs typeface="Sakkal Majalla" panose="02000000000000000000" pitchFamily="2" charset="-78"/>
                      </a:endParaRPr>
                    </a:p>
                    <a:p>
                      <a:endParaRPr lang="ar-SA" sz="1600" b="1" u="none"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4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Date Placeholder 8"/>
          <p:cNvSpPr>
            <a:spLocks noGrp="1"/>
          </p:cNvSpPr>
          <p:nvPr>
            <p:ph type="dt" sz="half" idx="10"/>
          </p:nvPr>
        </p:nvSpPr>
        <p:spPr/>
        <p:txBody>
          <a:bodyPr/>
          <a:lstStyle/>
          <a:p>
            <a:fld id="{00FA42EF-3AAD-44DC-B736-900FDC7B54C3}" type="datetime3">
              <a:rPr lang="en-US" smtClean="0"/>
              <a:t>26 January 2021</a:t>
            </a:fld>
            <a:endParaRPr lang="en-GB"/>
          </a:p>
        </p:txBody>
      </p:sp>
      <p:sp>
        <p:nvSpPr>
          <p:cNvPr id="10" name="Slide Number Placeholder 9"/>
          <p:cNvSpPr>
            <a:spLocks noGrp="1"/>
          </p:cNvSpPr>
          <p:nvPr>
            <p:ph type="sldNum" sz="quarter" idx="12"/>
          </p:nvPr>
        </p:nvSpPr>
        <p:spPr/>
        <p:txBody>
          <a:bodyPr/>
          <a:lstStyle/>
          <a:p>
            <a:fld id="{60F9F505-338F-4A63-8E60-F3E66EC2060F}" type="slidenum">
              <a:rPr lang="en-GB" smtClean="0"/>
              <a:t>5</a:t>
            </a:fld>
            <a:endParaRPr lang="en-GB"/>
          </a:p>
        </p:txBody>
      </p:sp>
    </p:spTree>
    <p:extLst>
      <p:ext uri="{BB962C8B-B14F-4D97-AF65-F5344CB8AC3E}">
        <p14:creationId xmlns:p14="http://schemas.microsoft.com/office/powerpoint/2010/main" val="39007614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578069" y="98386"/>
            <a:ext cx="184731" cy="461665"/>
          </a:xfrm>
          <a:prstGeom prst="rect">
            <a:avLst/>
          </a:prstGeom>
        </p:spPr>
        <p:txBody>
          <a:bodyPr wrap="non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ar-AE" sz="2400" b="1" i="0" u="none" strike="noStrike" kern="1200" cap="none" spc="0" normalizeH="0" baseline="0" noProof="0" dirty="0">
              <a:ln>
                <a:noFill/>
              </a:ln>
              <a:solidFill>
                <a:prstClr val="black"/>
              </a:solidFill>
              <a:effectLst/>
              <a:uLnTx/>
              <a:uFillTx/>
              <a:latin typeface="Calibri" panose="020F0502020204030204"/>
              <a:ea typeface="+mn-ea"/>
              <a:cs typeface="Arial" panose="020B0604020202020204"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950748986"/>
              </p:ext>
            </p:extLst>
          </p:nvPr>
        </p:nvGraphicFramePr>
        <p:xfrm>
          <a:off x="0" y="136525"/>
          <a:ext cx="11804073" cy="6514755"/>
        </p:xfrm>
        <a:graphic>
          <a:graphicData uri="http://schemas.openxmlformats.org/drawingml/2006/table">
            <a:tbl>
              <a:tblPr firstRow="1" bandRow="1">
                <a:tableStyleId>{5940675A-B579-460E-94D1-54222C63F5DA}</a:tableStyleId>
              </a:tblPr>
              <a:tblGrid>
                <a:gridCol w="10833455">
                  <a:extLst>
                    <a:ext uri="{9D8B030D-6E8A-4147-A177-3AD203B41FA5}">
                      <a16:colId xmlns:a16="http://schemas.microsoft.com/office/drawing/2014/main" val="20000"/>
                    </a:ext>
                  </a:extLst>
                </a:gridCol>
                <a:gridCol w="970618">
                  <a:extLst>
                    <a:ext uri="{9D8B030D-6E8A-4147-A177-3AD203B41FA5}">
                      <a16:colId xmlns:a16="http://schemas.microsoft.com/office/drawing/2014/main" val="20001"/>
                    </a:ext>
                  </a:extLst>
                </a:gridCol>
              </a:tblGrid>
              <a:tr h="3340904">
                <a:tc>
                  <a:txBody>
                    <a:bodyPr/>
                    <a:lstStyle/>
                    <a:p>
                      <a:pPr algn="r"/>
                      <a:r>
                        <a:rPr lang="ar-EG" sz="1200" b="1" u="none" kern="1200" dirty="0">
                          <a:solidFill>
                            <a:srgbClr val="FF0000"/>
                          </a:solidFill>
                          <a:effectLst/>
                          <a:latin typeface="Sakkal Majalla" panose="02000000000000000000" pitchFamily="2" charset="-78"/>
                          <a:ea typeface="+mn-ea"/>
                          <a:cs typeface="Sakkal Majalla" panose="02000000000000000000" pitchFamily="2" charset="-78"/>
                        </a:rPr>
                        <a:t>التدرج في تنفيذ النشاط:</a:t>
                      </a:r>
                      <a:endParaRPr lang="ar-EG" sz="1200" u="none" dirty="0">
                        <a:solidFill>
                          <a:srgbClr val="FF0000"/>
                        </a:solidFill>
                        <a:effectLst/>
                        <a:latin typeface="Sakkal Majalla" panose="02000000000000000000" pitchFamily="2" charset="-78"/>
                        <a:cs typeface="Sakkal Majalla" panose="02000000000000000000" pitchFamily="2" charset="-78"/>
                      </a:endParaRPr>
                    </a:p>
                    <a:p>
                      <a:pPr algn="r"/>
                      <a:r>
                        <a:rPr lang="ar-EG" sz="1200" b="1" dirty="0">
                          <a:effectLst/>
                          <a:latin typeface="Sakkal Majalla" panose="02000000000000000000" pitchFamily="2" charset="-78"/>
                          <a:cs typeface="Sakkal Majalla" panose="02000000000000000000" pitchFamily="2" charset="-78"/>
                        </a:rPr>
                        <a:t>يمكن أن نقسم إلى خطوات مختلفة:</a:t>
                      </a:r>
                      <a:endParaRPr lang="en-US" sz="1200" b="1" dirty="0">
                        <a:effectLst/>
                        <a:latin typeface="Sakkal Majalla" panose="02000000000000000000" pitchFamily="2" charset="-78"/>
                        <a:cs typeface="Sakkal Majalla" panose="02000000000000000000" pitchFamily="2" charset="-78"/>
                      </a:endParaRPr>
                    </a:p>
                    <a:p>
                      <a:pPr algn="r"/>
                      <a:r>
                        <a:rPr lang="ar-AE" sz="1200" b="1" dirty="0">
                          <a:effectLst/>
                          <a:latin typeface="Sakkal Majalla" panose="02000000000000000000" pitchFamily="2" charset="-78"/>
                          <a:cs typeface="Sakkal Majalla" panose="02000000000000000000" pitchFamily="2" charset="-78"/>
                        </a:rPr>
                        <a:t>في بداية الدرس يبد</a:t>
                      </a:r>
                    </a:p>
                    <a:p>
                      <a:pPr algn="r"/>
                      <a:r>
                        <a:rPr lang="ar-AE" sz="1200" b="1" dirty="0">
                          <a:effectLst/>
                          <a:latin typeface="Sakkal Majalla" panose="02000000000000000000" pitchFamily="2" charset="-78"/>
                          <a:cs typeface="Sakkal Majalla" panose="02000000000000000000" pitchFamily="2" charset="-78"/>
                        </a:rPr>
                        <a:t>ا</a:t>
                      </a:r>
                      <a:endParaRPr lang="ar-EG" sz="1200" dirty="0">
                        <a:effectLst/>
                        <a:latin typeface="Sakkal Majalla" panose="02000000000000000000" pitchFamily="2" charset="-78"/>
                        <a:cs typeface="Sakkal Majalla" panose="02000000000000000000" pitchFamily="2" charset="-78"/>
                      </a:endParaRPr>
                    </a:p>
                    <a:p>
                      <a:pPr algn="r"/>
                      <a:r>
                        <a:rPr lang="ar-EG" sz="1200" b="1" dirty="0">
                          <a:effectLst/>
                          <a:latin typeface="Sakkal Majalla" panose="02000000000000000000" pitchFamily="2" charset="-78"/>
                          <a:cs typeface="Sakkal Majalla" panose="02000000000000000000" pitchFamily="2" charset="-78"/>
                        </a:rPr>
                        <a:t>1- يبد</a:t>
                      </a:r>
                      <a:r>
                        <a:rPr lang="ar-AE" sz="1200" b="1" dirty="0">
                          <a:effectLst/>
                          <a:latin typeface="Sakkal Majalla" panose="02000000000000000000" pitchFamily="2" charset="-78"/>
                          <a:cs typeface="Sakkal Majalla" panose="02000000000000000000" pitchFamily="2" charset="-78"/>
                        </a:rPr>
                        <a:t>ا الطالب بالقفز على الحواجز </a:t>
                      </a:r>
                      <a:r>
                        <a:rPr lang="en-US" sz="1200" b="1" dirty="0">
                          <a:effectLst/>
                          <a:latin typeface="Sakkal Majalla" panose="02000000000000000000" pitchFamily="2" charset="-78"/>
                          <a:cs typeface="Sakkal Majalla" panose="02000000000000000000" pitchFamily="2" charset="-78"/>
                        </a:rPr>
                        <a:t> </a:t>
                      </a:r>
                      <a:endParaRPr lang="ar-AE" sz="1200" b="1" dirty="0">
                        <a:effectLst/>
                        <a:latin typeface="Sakkal Majalla" panose="02000000000000000000" pitchFamily="2" charset="-78"/>
                        <a:cs typeface="Sakkal Majalla" panose="02000000000000000000" pitchFamily="2" charset="-78"/>
                      </a:endParaRPr>
                    </a:p>
                    <a:p>
                      <a:pPr algn="r"/>
                      <a:r>
                        <a:rPr lang="ar-EG" sz="1200" b="1" dirty="0">
                          <a:effectLst/>
                          <a:latin typeface="Sakkal Majalla" panose="02000000000000000000" pitchFamily="2" charset="-78"/>
                          <a:cs typeface="Sakkal Majalla" panose="02000000000000000000" pitchFamily="2" charset="-78"/>
                        </a:rPr>
                        <a:t>2- يقوم</a:t>
                      </a:r>
                      <a:r>
                        <a:rPr lang="ar-AE" sz="1200" b="1" dirty="0">
                          <a:effectLst/>
                          <a:latin typeface="Sakkal Majalla" panose="02000000000000000000" pitchFamily="2" charset="-78"/>
                          <a:cs typeface="Sakkal Majalla" panose="02000000000000000000" pitchFamily="2" charset="-78"/>
                        </a:rPr>
                        <a:t> الطالب بالقفز على الحواجز ذات ارتفاع 10 – 30</a:t>
                      </a:r>
                      <a:r>
                        <a:rPr lang="ar-EG" sz="1200" b="1" dirty="0">
                          <a:effectLst/>
                          <a:latin typeface="Sakkal Majalla" panose="02000000000000000000" pitchFamily="2" charset="-78"/>
                          <a:cs typeface="Sakkal Majalla" panose="02000000000000000000" pitchFamily="2" charset="-78"/>
                        </a:rPr>
                        <a:t>.</a:t>
                      </a:r>
                      <a:endParaRPr lang="ar-EG" sz="1200" dirty="0">
                        <a:effectLst/>
                        <a:latin typeface="Sakkal Majalla" panose="02000000000000000000" pitchFamily="2" charset="-78"/>
                        <a:cs typeface="Sakkal Majalla" panose="02000000000000000000" pitchFamily="2" charset="-78"/>
                      </a:endParaRPr>
                    </a:p>
                    <a:p>
                      <a:pPr algn="r">
                        <a:buFont typeface="Arial" panose="020B0604020202020204" pitchFamily="34" charset="0"/>
                        <a:buChar char="•"/>
                      </a:pPr>
                      <a:r>
                        <a:rPr lang="ar-EG" sz="1200" b="1" dirty="0">
                          <a:effectLst/>
                          <a:latin typeface="Sakkal Majalla" panose="02000000000000000000" pitchFamily="2" charset="-78"/>
                          <a:cs typeface="Sakkal Majalla" panose="02000000000000000000" pitchFamily="2" charset="-78"/>
                        </a:rPr>
                        <a:t>3- </a:t>
                      </a:r>
                      <a:r>
                        <a:rPr lang="ar-AE" sz="1200" b="1" dirty="0">
                          <a:effectLst/>
                          <a:latin typeface="Sakkal Majalla" panose="02000000000000000000" pitchFamily="2" charset="-78"/>
                          <a:cs typeface="Sakkal Majalla" panose="02000000000000000000" pitchFamily="2" charset="-78"/>
                        </a:rPr>
                        <a:t>يقوم الطالب بالقفز على الحواجز  بارتفاع 10 – 30 بالتناوب </a:t>
                      </a:r>
                    </a:p>
                    <a:p>
                      <a:pPr algn="r">
                        <a:buFont typeface="Arial" panose="020B0604020202020204" pitchFamily="34" charset="0"/>
                        <a:buChar char="•"/>
                      </a:pPr>
                      <a:r>
                        <a:rPr lang="ar-EG" sz="1200" b="1" u="none" baseline="0" dirty="0">
                          <a:solidFill>
                            <a:srgbClr val="FF0000"/>
                          </a:solidFill>
                          <a:latin typeface="Sakkal Majalla" panose="02000000000000000000" pitchFamily="2" charset="-78"/>
                          <a:cs typeface="Sakkal Majalla" panose="02000000000000000000" pitchFamily="2" charset="-78"/>
                        </a:rPr>
                        <a:t>النشاط الموسيقي </a:t>
                      </a:r>
                    </a:p>
                    <a:p>
                      <a:pPr algn="r" rtl="1"/>
                      <a:r>
                        <a:rPr lang="ar-AE" sz="1200" b="1" u="none" baseline="0" dirty="0">
                          <a:solidFill>
                            <a:schemeClr val="tx1">
                              <a:lumMod val="95000"/>
                              <a:lumOff val="5000"/>
                            </a:schemeClr>
                          </a:solidFill>
                          <a:latin typeface="Sakkal Majalla" panose="02000000000000000000" pitchFamily="2" charset="-78"/>
                          <a:cs typeface="Sakkal Majalla" panose="02000000000000000000" pitchFamily="2" charset="-78"/>
                        </a:rPr>
                        <a:t>يقوم بالقفز على الحواجز </a:t>
                      </a:r>
                      <a:r>
                        <a:rPr lang="ar-EG" sz="1200" b="1" u="none" baseline="0" dirty="0">
                          <a:solidFill>
                            <a:schemeClr val="tx1">
                              <a:lumMod val="95000"/>
                              <a:lumOff val="5000"/>
                            </a:schemeClr>
                          </a:solidFill>
                          <a:latin typeface="Sakkal Majalla" panose="02000000000000000000" pitchFamily="2" charset="-78"/>
                          <a:cs typeface="Sakkal Majalla" panose="02000000000000000000" pitchFamily="2" charset="-78"/>
                        </a:rPr>
                        <a:t>عند سماع الموسيقى 0 </a:t>
                      </a:r>
                      <a:endParaRPr lang="ar-AE" sz="1200" b="1" u="none" baseline="0" dirty="0">
                        <a:solidFill>
                          <a:schemeClr val="tx1">
                            <a:lumMod val="95000"/>
                            <a:lumOff val="5000"/>
                          </a:schemeClr>
                        </a:solidFill>
                        <a:latin typeface="Sakkal Majalla" panose="02000000000000000000" pitchFamily="2" charset="-78"/>
                        <a:cs typeface="Sakkal Majalla" panose="02000000000000000000" pitchFamily="2" charset="-78"/>
                      </a:endParaRPr>
                    </a:p>
                    <a:p>
                      <a:pPr algn="r" rtl="1"/>
                      <a:r>
                        <a:rPr lang="ar-AE" sz="1200" b="1" u="none" baseline="0" dirty="0">
                          <a:solidFill>
                            <a:schemeClr val="tx1">
                              <a:lumMod val="95000"/>
                              <a:lumOff val="5000"/>
                            </a:schemeClr>
                          </a:solidFill>
                          <a:latin typeface="Sakkal Majalla" panose="02000000000000000000" pitchFamily="2" charset="-78"/>
                          <a:cs typeface="Sakkal Majalla" panose="02000000000000000000" pitchFamily="2" charset="-78"/>
                        </a:rPr>
                        <a:t>النشاط الفني : </a:t>
                      </a:r>
                    </a:p>
                    <a:p>
                      <a:pPr algn="r" rtl="1"/>
                      <a:r>
                        <a:rPr lang="ar-AE" sz="1200" b="1" u="none" baseline="0" dirty="0">
                          <a:solidFill>
                            <a:schemeClr val="tx1">
                              <a:lumMod val="95000"/>
                              <a:lumOff val="5000"/>
                            </a:schemeClr>
                          </a:solidFill>
                          <a:latin typeface="Sakkal Majalla" panose="02000000000000000000" pitchFamily="2" charset="-78"/>
                          <a:cs typeface="Sakkal Majalla" panose="02000000000000000000" pitchFamily="2" charset="-78"/>
                        </a:rPr>
                        <a:t>يقوم الطالب بالقفز على حواجز ملونة ليتمكن من القفز على الحواجز بالتناوب</a:t>
                      </a:r>
                      <a:endParaRPr lang="ar-AE" sz="1200" b="1" baseline="0" dirty="0">
                        <a:solidFill>
                          <a:schemeClr val="tx1">
                            <a:lumMod val="95000"/>
                            <a:lumOff val="5000"/>
                          </a:schemeClr>
                        </a:solidFill>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algn="ctr" rtl="1"/>
                      <a:endParaRPr lang="ar-AE" sz="1600" b="1" baseline="0" dirty="0">
                        <a:latin typeface="Sakkal Majalla" panose="02000000000000000000" pitchFamily="2" charset="-78"/>
                        <a:cs typeface="Sakkal Majalla" panose="02000000000000000000" pitchFamily="2" charset="-78"/>
                      </a:endParaRPr>
                    </a:p>
                    <a:p>
                      <a:pPr algn="ctr" rtl="1"/>
                      <a:r>
                        <a:rPr lang="ar-AE" sz="1600" b="1" baseline="0" dirty="0">
                          <a:latin typeface="Sakkal Majalla" panose="02000000000000000000" pitchFamily="2" charset="-78"/>
                          <a:cs typeface="Sakkal Majalla" panose="02000000000000000000" pitchFamily="2" charset="-78"/>
                        </a:rPr>
                        <a:t>دليل للمعلم</a:t>
                      </a:r>
                    </a:p>
                    <a:p>
                      <a:pPr algn="ctr" rtl="1"/>
                      <a:endParaRPr lang="ar-AE" sz="16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0"/>
                  </a:ext>
                </a:extLst>
              </a:tr>
              <a:tr h="544929">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EG" sz="1200" b="1" baseline="0" dirty="0">
                          <a:latin typeface="Sakkal Majalla" panose="02000000000000000000" pitchFamily="2" charset="-78"/>
                          <a:cs typeface="Sakkal Majalla" panose="02000000000000000000" pitchFamily="2" charset="-78"/>
                        </a:rPr>
                        <a:t>أن </a:t>
                      </a:r>
                      <a:r>
                        <a:rPr lang="ar-EG" sz="1200" b="1" baseline="0" dirty="0" err="1">
                          <a:latin typeface="Sakkal Majalla" panose="02000000000000000000" pitchFamily="2" charset="-78"/>
                          <a:cs typeface="Sakkal Majalla" panose="02000000000000000000" pitchFamily="2" charset="-78"/>
                        </a:rPr>
                        <a:t>يح</a:t>
                      </a:r>
                      <a:r>
                        <a:rPr lang="ar-AE" sz="1200" b="1" baseline="0" dirty="0">
                          <a:latin typeface="Sakkal Majalla" panose="02000000000000000000" pitchFamily="2" charset="-78"/>
                          <a:cs typeface="Sakkal Majalla" panose="02000000000000000000" pitchFamily="2" charset="-78"/>
                        </a:rPr>
                        <a:t>اول الاهل توفير  الحواجز  وتدريب الطالب على القفز على الحواجز  برجله بالتناوب</a:t>
                      </a:r>
                      <a:endParaRPr lang="ar-EG"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Sakkal Majalla" panose="02000000000000000000" pitchFamily="2" charset="-78"/>
                        </a:rPr>
                        <a:t>الواجب المنزلي </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1"/>
                  </a:ext>
                </a:extLst>
              </a:tr>
              <a:tr h="1816429">
                <a:tc>
                  <a:txBody>
                    <a:bodyPr/>
                    <a:lstStyle/>
                    <a:p>
                      <a:pPr algn="r" rtl="1"/>
                      <a:r>
                        <a:rPr lang="ar-AE" sz="1200" b="1" baseline="0" dirty="0">
                          <a:latin typeface="Sakkal Majalla" panose="02000000000000000000" pitchFamily="2" charset="-78"/>
                          <a:cs typeface="Sakkal Majalla" panose="02000000000000000000" pitchFamily="2" charset="-78"/>
                        </a:rPr>
                        <a:t>مجموعة تدريبات على الأيباد تتضمن:</a:t>
                      </a:r>
                    </a:p>
                    <a:p>
                      <a:pPr marL="228600" marR="0" lvl="0" indent="-228600" algn="r" defTabSz="914400" rtl="1" eaLnBrk="1" fontAlgn="auto" latinLnBrk="0" hangingPunct="1">
                        <a:lnSpc>
                          <a:spcPct val="100000"/>
                        </a:lnSpc>
                        <a:spcBef>
                          <a:spcPts val="0"/>
                        </a:spcBef>
                        <a:spcAft>
                          <a:spcPts val="0"/>
                        </a:spcAft>
                        <a:buClrTx/>
                        <a:buSzTx/>
                        <a:buFont typeface="+mj-lt"/>
                        <a:buAutoNum type="arabicPeriod"/>
                        <a:tabLst/>
                        <a:defRPr/>
                      </a:pPr>
                      <a:r>
                        <a:rPr lang="ar-AE" sz="1200" b="1" baseline="0" dirty="0">
                          <a:latin typeface="Sakkal Majalla" panose="02000000000000000000" pitchFamily="2" charset="-78"/>
                          <a:cs typeface="Sakkal Majalla" panose="02000000000000000000" pitchFamily="2" charset="-78"/>
                        </a:rPr>
                        <a:t>ت</a:t>
                      </a:r>
                      <a:r>
                        <a:rPr lang="ar-EG" sz="1200" b="1" baseline="0" dirty="0">
                          <a:latin typeface="Sakkal Majalla" panose="02000000000000000000" pitchFamily="2" charset="-78"/>
                          <a:cs typeface="Sakkal Majalla" panose="02000000000000000000" pitchFamily="2" charset="-78"/>
                        </a:rPr>
                        <a:t>حميل بعض الخاصة</a:t>
                      </a:r>
                      <a:r>
                        <a:rPr lang="ar-AE" sz="1200" b="1" baseline="0" dirty="0">
                          <a:latin typeface="Sakkal Majalla" panose="02000000000000000000" pitchFamily="2" charset="-78"/>
                          <a:cs typeface="Sakkal Majalla" panose="02000000000000000000" pitchFamily="2" charset="-78"/>
                        </a:rPr>
                        <a:t> بالقفز  على الحواجز</a:t>
                      </a:r>
                      <a:r>
                        <a:rPr lang="ar-EG" sz="1200" b="1" baseline="0" dirty="0">
                          <a:latin typeface="Sakkal Majalla" panose="02000000000000000000" pitchFamily="2" charset="-78"/>
                          <a:cs typeface="Sakkal Majalla" panose="02000000000000000000" pitchFamily="2" charset="-78"/>
                        </a:rPr>
                        <a:t> .</a:t>
                      </a: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endParaRPr lang="en-US" sz="1200" b="1" baseline="0" dirty="0">
                        <a:latin typeface="Sakkal Majalla" panose="02000000000000000000" pitchFamily="2" charset="-78"/>
                        <a:cs typeface="Sakkal Majalla" panose="02000000000000000000" pitchFamily="2" charset="-78"/>
                      </a:endParaRP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baseline="0" dirty="0">
                          <a:latin typeface="Sakkal Majalla" panose="02000000000000000000" pitchFamily="2" charset="-78"/>
                          <a:cs typeface="Sakkal Majalla" panose="02000000000000000000" pitchFamily="2" charset="-78"/>
                        </a:rPr>
                        <a:t> </a:t>
                      </a:r>
                      <a:r>
                        <a:rPr lang="ar-AE" sz="1200" dirty="0">
                          <a:hlinkClick r:id="rId3"/>
                        </a:rPr>
                        <a:t>لعبة المكعبات للاطفال رائعة جدااا 2016 القفز عن الحواجز - </a:t>
                      </a:r>
                      <a:r>
                        <a:rPr lang="en-GB" sz="1200" dirty="0">
                          <a:hlinkClick r:id="rId3"/>
                        </a:rPr>
                        <a:t>YouTube</a:t>
                      </a:r>
                      <a:endParaRPr lang="ar-SA" sz="1200" b="1" dirty="0">
                        <a:latin typeface="Sakkal Majalla" panose="02000000000000000000" pitchFamily="2" charset="-78"/>
                        <a:cs typeface="Sakkal Majalla" panose="02000000000000000000" pitchFamily="2" charset="-78"/>
                      </a:endParaRPr>
                    </a:p>
                  </a:txBody>
                  <a:tcP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baseline="0" dirty="0">
                          <a:latin typeface="Sakkal Majalla" panose="02000000000000000000" pitchFamily="2" charset="-78"/>
                          <a:cs typeface="Sakkal Majalla" panose="02000000000000000000" pitchFamily="2" charset="-78"/>
                        </a:rPr>
                        <a:t>تمارين الكترونية</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2"/>
                  </a:ext>
                </a:extLst>
              </a:tr>
              <a:tr h="778302">
                <a:tc>
                  <a:txBody>
                    <a:bodyPr/>
                    <a:lstStyle/>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baseline="0" dirty="0">
                          <a:solidFill>
                            <a:schemeClr val="tx1"/>
                          </a:solidFill>
                          <a:latin typeface="Sakkal Majalla" panose="02000000000000000000" pitchFamily="2" charset="-78"/>
                          <a:ea typeface="+mn-ea"/>
                          <a:cs typeface="Sakkal Majalla" panose="02000000000000000000" pitchFamily="2" charset="-78"/>
                        </a:rPr>
                        <a:t>متوسط : </a:t>
                      </a:r>
                      <a:r>
                        <a:rPr lang="ar-EG"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تعدي عدد 3 حواجز ذات ارتفاع 10سم                جيد: </a:t>
                      </a:r>
                      <a:r>
                        <a:rPr lang="ar-EG" sz="1200" b="1" kern="1200" baseline="0" dirty="0">
                          <a:solidFill>
                            <a:schemeClr val="tx1"/>
                          </a:solidFill>
                          <a:latin typeface="Sakkal Majalla" panose="02000000000000000000" pitchFamily="2" charset="-78"/>
                          <a:ea typeface="+mn-ea"/>
                          <a:cs typeface="Sakkal Majalla" panose="02000000000000000000" pitchFamily="2" charset="-78"/>
                        </a:rPr>
                        <a:t>- </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تعدي عدد 3 حواجز ذات ارتفاع تدريجي من 10 الى 30 سم بتناوب الساق بمساعدة جسدية جزئية </a:t>
                      </a:r>
                    </a:p>
                    <a:p>
                      <a:pPr marL="0" marR="0" lvl="0" indent="0" algn="r" defTabSz="914400" rtl="1" eaLnBrk="1" fontAlgn="auto" latinLnBrk="0" hangingPunct="1">
                        <a:lnSpc>
                          <a:spcPct val="100000"/>
                        </a:lnSpc>
                        <a:spcBef>
                          <a:spcPts val="0"/>
                        </a:spcBef>
                        <a:spcAft>
                          <a:spcPts val="0"/>
                        </a:spcAft>
                        <a:buClrTx/>
                        <a:buSzTx/>
                        <a:buFontTx/>
                        <a:buNone/>
                        <a:tabLst/>
                        <a:defRPr/>
                      </a:pPr>
                      <a:r>
                        <a:rPr lang="ar-AE" sz="1200" b="1" kern="1200" baseline="0" dirty="0">
                          <a:solidFill>
                            <a:schemeClr val="tx1"/>
                          </a:solidFill>
                          <a:latin typeface="Sakkal Majalla" panose="02000000000000000000" pitchFamily="2" charset="-78"/>
                          <a:ea typeface="+mn-ea"/>
                          <a:cs typeface="Sakkal Majalla" panose="02000000000000000000" pitchFamily="2" charset="-78"/>
                        </a:rPr>
                        <a:t>مرتفع</a:t>
                      </a:r>
                      <a:r>
                        <a:rPr lang="ar-EG" sz="1200" b="1" kern="1200" baseline="0" dirty="0">
                          <a:solidFill>
                            <a:schemeClr val="tx1"/>
                          </a:solidFill>
                          <a:latin typeface="Sakkal Majalla" panose="02000000000000000000" pitchFamily="2" charset="-78"/>
                          <a:ea typeface="+mn-ea"/>
                          <a:cs typeface="Sakkal Majalla" panose="02000000000000000000" pitchFamily="2" charset="-78"/>
                        </a:rPr>
                        <a:t> :- </a:t>
                      </a:r>
                      <a:r>
                        <a:rPr lang="ar-AE" sz="1200" b="1" kern="1200" baseline="0" dirty="0">
                          <a:solidFill>
                            <a:schemeClr val="tx1"/>
                          </a:solidFill>
                          <a:latin typeface="Sakkal Majalla" panose="02000000000000000000" pitchFamily="2" charset="-78"/>
                          <a:ea typeface="+mn-ea"/>
                          <a:cs typeface="Sakkal Majalla" panose="02000000000000000000" pitchFamily="2" charset="-78"/>
                        </a:rPr>
                        <a:t>تعدي عدد 3 حواجز ذات ارتفاع تدريجي من 10 الى 30 سم بتناوب الساق </a:t>
                      </a:r>
                    </a:p>
                    <a:p>
                      <a:pPr marL="0" marR="0" lvl="0" indent="0" algn="r" defTabSz="914400" rtl="1" eaLnBrk="1" fontAlgn="auto" latinLnBrk="0" hangingPunct="1">
                        <a:lnSpc>
                          <a:spcPct val="100000"/>
                        </a:lnSpc>
                        <a:spcBef>
                          <a:spcPts val="0"/>
                        </a:spcBef>
                        <a:spcAft>
                          <a:spcPts val="0"/>
                        </a:spcAft>
                        <a:buClrTx/>
                        <a:buSzTx/>
                        <a:buFontTx/>
                        <a:buNone/>
                        <a:tabLst/>
                        <a:defRPr/>
                      </a:pPr>
                      <a:endParaRPr lang="ar-AE" sz="1200" b="1" baseline="0"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tc>
                  <a:txBody>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lang="ar-AE" sz="1600" b="1" dirty="0">
                          <a:latin typeface="Sakkal Majalla" panose="02000000000000000000" pitchFamily="2" charset="-78"/>
                          <a:cs typeface="Sakkal Majalla" panose="02000000000000000000" pitchFamily="2" charset="-78"/>
                        </a:rPr>
                        <a:t>التقييم</a:t>
                      </a:r>
                      <a:endParaRPr lang="en-US" sz="1600" b="1" dirty="0">
                        <a:latin typeface="Sakkal Majalla" panose="02000000000000000000" pitchFamily="2" charset="-78"/>
                        <a:cs typeface="Sakkal Majalla" panose="02000000000000000000" pitchFamily="2" charset="-78"/>
                      </a:endParaRPr>
                    </a:p>
                  </a:txBody>
                  <a:tcPr anchor="ctr">
                    <a:lnL w="12700" cap="flat" cmpd="sng" algn="ctr">
                      <a:solidFill>
                        <a:schemeClr val="accent4">
                          <a:lumMod val="75000"/>
                        </a:schemeClr>
                      </a:solidFill>
                      <a:prstDash val="solid"/>
                      <a:round/>
                      <a:headEnd type="none" w="med" len="med"/>
                      <a:tailEnd type="none" w="med" len="med"/>
                    </a:lnL>
                    <a:lnR w="12700" cap="flat" cmpd="sng" algn="ctr">
                      <a:solidFill>
                        <a:schemeClr val="accent4">
                          <a:lumMod val="75000"/>
                        </a:schemeClr>
                      </a:solidFill>
                      <a:prstDash val="solid"/>
                      <a:round/>
                      <a:headEnd type="none" w="med" len="med"/>
                      <a:tailEnd type="none" w="med" len="med"/>
                    </a:lnR>
                    <a:lnT w="12700" cap="flat" cmpd="sng" algn="ctr">
                      <a:solidFill>
                        <a:schemeClr val="accent4">
                          <a:lumMod val="75000"/>
                        </a:schemeClr>
                      </a:solidFill>
                      <a:prstDash val="solid"/>
                      <a:round/>
                      <a:headEnd type="none" w="med" len="med"/>
                      <a:tailEnd type="none" w="med" len="med"/>
                    </a:lnT>
                    <a:lnB w="12700" cap="flat" cmpd="sng" algn="ctr">
                      <a:solidFill>
                        <a:schemeClr val="accent4">
                          <a:lumMod val="75000"/>
                        </a:schemeClr>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8" name="Date Placeholder 7"/>
          <p:cNvSpPr>
            <a:spLocks noGrp="1"/>
          </p:cNvSpPr>
          <p:nvPr>
            <p:ph type="dt" sz="half" idx="10"/>
          </p:nvPr>
        </p:nvSpPr>
        <p:spPr/>
        <p:txBody>
          <a:bodyPr/>
          <a:lstStyle/>
          <a:p>
            <a:fld id="{13E19267-0502-414C-ADC8-E730C18BC296}" type="datetime3">
              <a:rPr lang="en-US" smtClean="0"/>
              <a:t>26 January 2021</a:t>
            </a:fld>
            <a:endParaRPr lang="en-GB"/>
          </a:p>
        </p:txBody>
      </p:sp>
      <p:sp>
        <p:nvSpPr>
          <p:cNvPr id="9" name="Slide Number Placeholder 8"/>
          <p:cNvSpPr>
            <a:spLocks noGrp="1"/>
          </p:cNvSpPr>
          <p:nvPr>
            <p:ph type="sldNum" sz="quarter" idx="12"/>
          </p:nvPr>
        </p:nvSpPr>
        <p:spPr/>
        <p:txBody>
          <a:bodyPr/>
          <a:lstStyle/>
          <a:p>
            <a:fld id="{60F9F505-338F-4A63-8E60-F3E66EC2060F}" type="slidenum">
              <a:rPr lang="en-GB" smtClean="0"/>
              <a:t>6</a:t>
            </a:fld>
            <a:endParaRPr lang="en-GB"/>
          </a:p>
        </p:txBody>
      </p:sp>
    </p:spTree>
    <p:extLst>
      <p:ext uri="{BB962C8B-B14F-4D97-AF65-F5344CB8AC3E}">
        <p14:creationId xmlns:p14="http://schemas.microsoft.com/office/powerpoint/2010/main" val="1834239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3C2F5B-5614-48D7-8DFF-AD67B667EFB5}"/>
              </a:ext>
            </a:extLst>
          </p:cNvPr>
          <p:cNvSpPr>
            <a:spLocks noGrp="1"/>
          </p:cNvSpPr>
          <p:nvPr>
            <p:ph type="dt" sz="half" idx="10"/>
          </p:nvPr>
        </p:nvSpPr>
        <p:spPr/>
        <p:txBody>
          <a:bodyPr/>
          <a:lstStyle/>
          <a:p>
            <a:fld id="{10AE4715-3104-467E-A5F5-3DDF7E4FA2A3}" type="datetime3">
              <a:rPr lang="en-US" smtClean="0"/>
              <a:t>26 January 2021</a:t>
            </a:fld>
            <a:endParaRPr lang="en-US"/>
          </a:p>
        </p:txBody>
      </p:sp>
      <p:sp>
        <p:nvSpPr>
          <p:cNvPr id="3" name="Slide Number Placeholder 2">
            <a:extLst>
              <a:ext uri="{FF2B5EF4-FFF2-40B4-BE49-F238E27FC236}">
                <a16:creationId xmlns:a16="http://schemas.microsoft.com/office/drawing/2014/main" id="{F2E425AE-29AA-45D0-B3A8-B2F5EE91A55B}"/>
              </a:ext>
            </a:extLst>
          </p:cNvPr>
          <p:cNvSpPr>
            <a:spLocks noGrp="1"/>
          </p:cNvSpPr>
          <p:nvPr>
            <p:ph type="sldNum" sz="quarter" idx="12"/>
          </p:nvPr>
        </p:nvSpPr>
        <p:spPr/>
        <p:txBody>
          <a:bodyPr/>
          <a:lstStyle/>
          <a:p>
            <a:fld id="{71F8585A-9C13-4586-A4AB-6DF698F2DFD9}" type="slidenum">
              <a:rPr lang="en-US" smtClean="0"/>
              <a:t>7</a:t>
            </a:fld>
            <a:endParaRPr lang="en-US"/>
          </a:p>
        </p:txBody>
      </p:sp>
      <p:pic>
        <p:nvPicPr>
          <p:cNvPr id="5" name="Picture 4">
            <a:extLst>
              <a:ext uri="{FF2B5EF4-FFF2-40B4-BE49-F238E27FC236}">
                <a16:creationId xmlns:a16="http://schemas.microsoft.com/office/drawing/2014/main" id="{1A2BEE7C-3EF8-4C95-8C24-C0F6B59785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960372" y="1757352"/>
            <a:ext cx="2810267" cy="3038899"/>
          </a:xfrm>
          <a:prstGeom prst="rect">
            <a:avLst/>
          </a:prstGeom>
        </p:spPr>
      </p:pic>
      <p:pic>
        <p:nvPicPr>
          <p:cNvPr id="9" name="Picture 8">
            <a:extLst>
              <a:ext uri="{FF2B5EF4-FFF2-40B4-BE49-F238E27FC236}">
                <a16:creationId xmlns:a16="http://schemas.microsoft.com/office/drawing/2014/main" id="{7C3D579B-DEEB-41BF-985E-CA2D006E673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09457" y="2331453"/>
            <a:ext cx="1850609" cy="2195094"/>
          </a:xfrm>
          <a:prstGeom prst="rect">
            <a:avLst/>
          </a:prstGeom>
        </p:spPr>
      </p:pic>
      <p:pic>
        <p:nvPicPr>
          <p:cNvPr id="10" name="Picture 9">
            <a:extLst>
              <a:ext uri="{FF2B5EF4-FFF2-40B4-BE49-F238E27FC236}">
                <a16:creationId xmlns:a16="http://schemas.microsoft.com/office/drawing/2014/main" id="{9155D556-31AF-48CB-B7BD-7EED44339B00}"/>
              </a:ext>
            </a:extLst>
          </p:cNvPr>
          <p:cNvPicPr>
            <a:picLocks noChangeAspect="1"/>
          </p:cNvPicPr>
          <p:nvPr/>
        </p:nvPicPr>
        <p:blipFill>
          <a:blip r:embed="rId4"/>
          <a:stretch>
            <a:fillRect/>
          </a:stretch>
        </p:blipFill>
        <p:spPr>
          <a:xfrm>
            <a:off x="3754933" y="537566"/>
            <a:ext cx="4682134" cy="829128"/>
          </a:xfrm>
          <a:prstGeom prst="rect">
            <a:avLst/>
          </a:prstGeom>
        </p:spPr>
      </p:pic>
    </p:spTree>
    <p:extLst>
      <p:ext uri="{BB962C8B-B14F-4D97-AF65-F5344CB8AC3E}">
        <p14:creationId xmlns:p14="http://schemas.microsoft.com/office/powerpoint/2010/main" val="930867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F0A00B7A297B40A126585C06040BF9" ma:contentTypeVersion="13" ma:contentTypeDescription="Create a new document." ma:contentTypeScope="" ma:versionID="e211a196983eb4ca7a51c67aa200c8b9">
  <xsd:schema xmlns:xsd="http://www.w3.org/2001/XMLSchema" xmlns:xs="http://www.w3.org/2001/XMLSchema" xmlns:p="http://schemas.microsoft.com/office/2006/metadata/properties" xmlns:ns3="0860e916-1933-4f54-bf75-902e7a9d18bb" xmlns:ns4="c1803469-1359-4921-b8b2-4aa11e6de6e4" targetNamespace="http://schemas.microsoft.com/office/2006/metadata/properties" ma:root="true" ma:fieldsID="fbe2735384649c69160ac846166d8c23" ns3:_="" ns4:_="">
    <xsd:import namespace="0860e916-1933-4f54-bf75-902e7a9d18bb"/>
    <xsd:import namespace="c1803469-1359-4921-b8b2-4aa11e6de6e4"/>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0860e916-1933-4f54-bf75-902e7a9d18b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1803469-1359-4921-b8b2-4aa11e6de6e4"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5E79A6E-C66F-474D-AEC3-AC8B4C5AC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0860e916-1933-4f54-bf75-902e7a9d18bb"/>
    <ds:schemaRef ds:uri="c1803469-1359-4921-b8b2-4aa11e6de6e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72EED42B-3B47-45C2-9F50-0B4533C0F1E3}">
  <ds:schemaRefs>
    <ds:schemaRef ds:uri="0860e916-1933-4f54-bf75-902e7a9d18bb"/>
    <ds:schemaRef ds:uri="http://schemas.microsoft.com/office/2006/documentManagement/types"/>
    <ds:schemaRef ds:uri="http://www.w3.org/XML/1998/namespace"/>
    <ds:schemaRef ds:uri="c1803469-1359-4921-b8b2-4aa11e6de6e4"/>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purl.org/dc/dcmitype/"/>
    <ds:schemaRef ds:uri="http://purl.org/dc/terms/"/>
  </ds:schemaRefs>
</ds:datastoreItem>
</file>

<file path=customXml/itemProps3.xml><?xml version="1.0" encoding="utf-8"?>
<ds:datastoreItem xmlns:ds="http://schemas.openxmlformats.org/officeDocument/2006/customXml" ds:itemID="{B1D1AD35-AF57-4B32-8A96-2853E34EF9C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3266</TotalTime>
  <Words>692</Words>
  <Application>Microsoft Office PowerPoint</Application>
  <PresentationFormat>Widescreen</PresentationFormat>
  <Paragraphs>137</Paragraphs>
  <Slides>7</Slides>
  <Notes>5</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7</vt:i4>
      </vt:variant>
    </vt:vector>
  </HeadingPairs>
  <TitlesOfParts>
    <vt:vector size="13" baseType="lpstr">
      <vt:lpstr>Arial</vt:lpstr>
      <vt:lpstr>Calibri</vt:lpstr>
      <vt:lpstr>Calibri Light</vt:lpstr>
      <vt:lpstr>Sakkal Majalla</vt:lpstr>
      <vt:lpstr>Office Theme</vt:lpstr>
      <vt:lpstr>1_Office Theme</vt:lpstr>
      <vt:lpstr>-تعدي عدد 3 حواجز ذات ارتفاع تدريجي من 10 الى 30 سم بتناوب الساق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للهدف</dc:title>
  <dc:creator>NADYAH NASSER ALKAABI</dc:creator>
  <cp:lastModifiedBy>Hafsa</cp:lastModifiedBy>
  <cp:revision>269</cp:revision>
  <dcterms:created xsi:type="dcterms:W3CDTF">2020-07-26T19:33:45Z</dcterms:created>
  <dcterms:modified xsi:type="dcterms:W3CDTF">2021-01-26T19:58:54Z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0x01010020F0A00B7A297B40A126585C06040BF9</vt:lpwstr>
  </property>
</Properties>
</file>