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87" r:id="rId9"/>
    <p:sldId id="264" r:id="rId10"/>
    <p:sldId id="297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04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28 June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28 June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28 June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28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28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28 June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28 June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28 June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28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28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28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28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DZ" sz="2800" dirty="0">
                <a:latin typeface="Arial" panose="020B0604020202020204" pitchFamily="34" charset="0"/>
                <a:cs typeface="Sakkal Majalla" panose="02000000000000000000" pitchFamily="2" charset="-78"/>
              </a:rPr>
              <a:t>رمي الكرة بكلتا اليدين إلى الامام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53053" y="5266975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يمنه الراشدي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Placeholder 8" descr="Kids on Desk Looking at Notebook">
            <a:extLst>
              <a:ext uri="{FF2B5EF4-FFF2-40B4-BE49-F238E27FC236}">
                <a16:creationId xmlns:a16="http://schemas.microsoft.com/office/drawing/2014/main" id="{2B133EAA-3770-A540-8A85-DDC07F12078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115082"/>
            <a:ext cx="6230657" cy="5314602"/>
          </a:xfr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74512"/>
              </p:ext>
            </p:extLst>
          </p:nvPr>
        </p:nvGraphicFramePr>
        <p:xfrm>
          <a:off x="154004" y="220749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DZ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يمنه الراشدي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DZ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بكلتا اليدين إلى الامام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ar-DZ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659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بكلتا اليدين إلى الامام</a:t>
                      </a:r>
                      <a:endParaRPr lang="ar-EG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الكر</a:t>
                      </a:r>
                      <a:r>
                        <a:rPr lang="ar-SA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 </a:t>
                      </a:r>
                      <a:r>
                        <a:rPr lang="ar-DZ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الملونة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DZ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وجد حمد كرة ملونة في حديقة المنزل، وفرح كثيراً ثم أمسك  الكرة بإحدى يديه ولكنها سقطت منه  ,فأتت أخته هند وامسكن الكرة بكلتا يديها ورمتها الى حمد.</a:t>
                      </a: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28 June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1" y="3556634"/>
            <a:ext cx="3309256" cy="26244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850" y="3701142"/>
            <a:ext cx="3395217" cy="237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7220"/>
              </p:ext>
            </p:extLst>
          </p:nvPr>
        </p:nvGraphicFramePr>
        <p:xfrm>
          <a:off x="336331" y="245890"/>
          <a:ext cx="11571890" cy="6475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20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بكلتا اليدين إلى الامام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حركية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994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نشاط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رمي الكرة بكلتا اليدين إلى الامام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على مهارة حل المشكلات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يتطلب من الطفل بالقيام بعصف ذهني وذلك لتحديد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شكل الكرة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وتحديد المساحة المثلى بين يديه  لي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الكرة بكلتا  </a:t>
                      </a: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يديه بنجاح.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و تقوية العضلات الدقيقة: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مهارة الإمساك</a:t>
                      </a:r>
                      <a:r>
                        <a:rPr lang="ar-DZ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ورمي الكرة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تتطلب  في بادئ الأمر القيام ببعض التمارين لتقوية أوتار العضلات والمفاصل اليد  لأن أغلب الأطفال من ذوي الإعاقة الشديدة لديهم  إلتواء في المفاصل و العظام  لقلة حركتهم .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حيث يتم البداية بتعليمه بالإمساك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بالكرة </a:t>
                      </a:r>
                      <a:r>
                        <a:rPr lang="ar-DZ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لتقوية عضلات وأصابع اليد. </a:t>
                      </a:r>
                    </a:p>
                    <a:p>
                      <a:pPr algn="r"/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تنمية المهارات البصرية: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يحتاج الطفل لمسح المنطقة المحيطة به ليستطيع  تحديد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الكرة ت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ليحدد في أي اتجاه يجب أن يمد يديه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ليرمي الكرة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</a:p>
                    <a:p>
                      <a:pPr algn="r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الثقة بالنفس: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</a:t>
                      </a:r>
                      <a:r>
                        <a:rPr lang="ar-DZ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برمي الكرة بالرغم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إعاقته فإنه يشعر بالثقة و خاصة إذا كان أمام أقرانه الأسوياء.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DZ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التعليم باللعب</a:t>
                      </a:r>
                      <a:r>
                        <a:rPr lang="ar-EG" sz="14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4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عندما يقوم الطفل </a:t>
                      </a:r>
                      <a:r>
                        <a:rPr lang="ar-DZ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برمي الكرة بكلتا يدية عن طريق</a:t>
                      </a:r>
                      <a:r>
                        <a:rPr lang="ar-DZ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اللعب مع المعلم و</a:t>
                      </a:r>
                      <a:r>
                        <a:rPr lang="ar-EG" sz="14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أقرانه الأسوياء.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2" name="Date Placeholder 8">
            <a:extLst>
              <a:ext uri="{FF2B5EF4-FFF2-40B4-BE49-F238E27FC236}">
                <a16:creationId xmlns:a16="http://schemas.microsoft.com/office/drawing/2014/main" id="{D7499423-0855-5D4C-BCEC-5308933D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28 June 2021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07" y="3294743"/>
            <a:ext cx="3764224" cy="319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57921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بكلتا اليدين إلى الامام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حركية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مهارة  رمي الكرة بكلتا اليدين إلى الاما</a:t>
                      </a:r>
                      <a:r>
                        <a:rPr lang="ar-DZ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 وذلك </a:t>
                      </a:r>
                      <a:r>
                        <a:rPr lang="ar-EG" sz="14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خلال تقوية عضلات اليد:</a:t>
                      </a:r>
                    </a:p>
                    <a:p>
                      <a:pPr algn="r"/>
                      <a:endParaRPr lang="ar-EG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استخدام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الكرة الصغيرة</a:t>
                      </a:r>
                      <a:r>
                        <a:rPr lang="ar-DZ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البلاستيكية 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حيث يس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خدم الطفل أصابعه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لمسكها لقوية أصابع اليد 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تدريب الطفل على التقاط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الكرات الصغيرة 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بإستخدام الإبهام والسبابة </a:t>
                      </a:r>
                      <a:r>
                        <a:rPr lang="ar-DZ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ورميها للامام في صندوق</a:t>
                      </a:r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EG" sz="14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marR="0" indent="-17145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تقديم النشاط:</a:t>
                      </a:r>
                      <a:endParaRPr lang="ar-EG" sz="1200" b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يمسك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الكرةالاخف وزناً بأصابع يده الواحدة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يمسك الطالب الكرة بكلتا يديه ا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3-يرمي</a:t>
                      </a:r>
                      <a:r>
                        <a:rPr lang="ar-DZ" sz="1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الطفل الكرة  بكلتا يديه  إلى  الإمام </a:t>
                      </a:r>
                      <a:r>
                        <a:rPr lang="ar-DZ" sz="1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جسدية كاملة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0055BAA4-7013-F648-BE17-B809227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848" y="6168198"/>
            <a:ext cx="2743200" cy="365125"/>
          </a:xfrm>
        </p:spPr>
        <p:txBody>
          <a:bodyPr/>
          <a:lstStyle/>
          <a:p>
            <a:fld id="{00FA42EF-3AAD-44DC-B736-900FDC7B54C3}" type="datetime3">
              <a:rPr lang="en-US" smtClean="0"/>
              <a:t>28 June 2021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11" y="1633612"/>
            <a:ext cx="3351032" cy="267713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0075988-90B8-4E90-9316-B3E35C266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820" y="5045168"/>
            <a:ext cx="3231160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41082"/>
              </p:ext>
            </p:extLst>
          </p:nvPr>
        </p:nvGraphicFramePr>
        <p:xfrm>
          <a:off x="180109" y="165333"/>
          <a:ext cx="11804073" cy="5981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  <a:endParaRPr lang="ar-EG" sz="1200" u="non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يمكن أن نقسم هذه الأنشطة إلى خطوات مختلفة:</a:t>
                      </a:r>
                      <a:endParaRPr lang="ar-EG" sz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يمسك ا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الكرة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الأقل حجماً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بيد واحدة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ووضعها في صندوق مخصص لها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يمسك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الكرة الصغيرة ب</a:t>
                      </a:r>
                      <a:r>
                        <a:rPr lang="ar-DZ" sz="1200" b="1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يده 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يرميها</a:t>
                      </a: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طاولة</a:t>
                      </a:r>
                      <a:endParaRPr lang="ar-EG" sz="12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يمسك الكرة بكلتا يديةه</a:t>
                      </a:r>
                      <a:r>
                        <a:rPr lang="ar-DZ" sz="1200" b="1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ويرميها الى الامام </a:t>
                      </a:r>
                      <a:r>
                        <a:rPr lang="ar-DZ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بمساعدة جسدية كاملة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بتدريب الطالب على رمي الكرة بكلتا يديه حيث يبدأ الصباح بتمارين لعبه الكرة ورميها  بكلتا يديه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تعزيز الطالب بشكل فوري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مراعاة الفروق الفردية لكل طالب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/ سباق من يرمي الكرة اسرع بكلتا يديه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/ </a:t>
                      </a:r>
                      <a:r>
                        <a:rPr lang="ar-AE" sz="1200" b="1" u="none" kern="1200" dirty="0" err="1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تشيكل</a:t>
                      </a: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كرة – تلوين –صنع كرة بدوات معاد تدويرها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الموسيقي / </a:t>
                      </a:r>
                      <a:endParaRPr lang="en-US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https://youtu.be/k-HNbupj-kY?t=19</a:t>
                      </a:r>
                      <a:endParaRPr lang="ar-SA" sz="1200" b="1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مع الطفل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بكرات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مطاطية خفيفة الوزن وذلك  بأن ي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مسك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الطفل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بالكرة بكلتا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بيديه من  أحد والديه وي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رميها الى الامام  على الطاولة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8997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السمارت  بورد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الى الامام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الجيد: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الى الامام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مرتفع: أن يستطيع الطالب </a:t>
                      </a:r>
                      <a:r>
                        <a:rPr lang="ar-DZ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رمي الكرة  الى الامام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بين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أصل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محاولات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28 June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4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5E42C-7A16-3D40-ACAD-7AC6A29D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28 June 2021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5C8137-820A-F646-9328-BB5B682C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336801" y="696686"/>
            <a:ext cx="647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b="1" dirty="0">
                <a:solidFill>
                  <a:schemeClr val="bg1"/>
                </a:solidFill>
              </a:rPr>
              <a:t>1-يجب على المعلم تعريف الطالب على شكل الكرة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620" y="2438401"/>
            <a:ext cx="3809093" cy="294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1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36AAB-1704-3349-BDD1-AEA7E194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28 June 2021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5418B0-B2AB-F448-9D3B-6729F9FF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0972" y="682171"/>
            <a:ext cx="595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b="1" dirty="0">
                <a:solidFill>
                  <a:schemeClr val="bg1"/>
                </a:solidFill>
              </a:rPr>
              <a:t>2-يجب على المعلم امساك يد الطالب ورمي  الكرة مساعدة كلية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813" y="1617157"/>
            <a:ext cx="3934374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7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0860e916-1933-4f54-bf75-902e7a9d18bb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595</Words>
  <Application>Microsoft Office PowerPoint</Application>
  <PresentationFormat>شاشة عريضة</PresentationFormat>
  <Paragraphs>123</Paragraphs>
  <Slides>7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Office Theme</vt:lpstr>
      <vt:lpstr>1_Office Theme</vt:lpstr>
      <vt:lpstr>رمي الكرة بكلتا اليدين إلى الامام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321</cp:revision>
  <dcterms:created xsi:type="dcterms:W3CDTF">2020-07-26T19:33:45Z</dcterms:created>
  <dcterms:modified xsi:type="dcterms:W3CDTF">2021-06-28T06:55:42Z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