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68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9" name="Shape 18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raphic 16"/>
          <p:cNvGrpSpPr/>
          <p:nvPr/>
        </p:nvGrpSpPr>
        <p:grpSpPr>
          <a:xfrm>
            <a:off x="10971989" y="5687705"/>
            <a:ext cx="1218489" cy="1036582"/>
            <a:chOff x="0" y="0"/>
            <a:chExt cx="1218488" cy="1036580"/>
          </a:xfrm>
        </p:grpSpPr>
        <p:sp>
          <p:nvSpPr>
            <p:cNvPr id="92" name="Freeform: Shape 9"/>
            <p:cNvSpPr/>
            <p:nvPr/>
          </p:nvSpPr>
          <p:spPr>
            <a:xfrm>
              <a:off x="17568" y="275963"/>
              <a:ext cx="1200920" cy="760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3" extrusionOk="0">
                  <a:moveTo>
                    <a:pt x="0" y="15479"/>
                  </a:moveTo>
                  <a:cubicBezTo>
                    <a:pt x="0" y="15479"/>
                    <a:pt x="12572" y="16664"/>
                    <a:pt x="21600" y="21193"/>
                  </a:cubicBezTo>
                  <a:lnTo>
                    <a:pt x="21600" y="3983"/>
                  </a:lnTo>
                  <a:cubicBezTo>
                    <a:pt x="11488" y="-407"/>
                    <a:pt x="3634" y="11"/>
                    <a:pt x="3634" y="11"/>
                  </a:cubicBezTo>
                  <a:lnTo>
                    <a:pt x="0" y="1547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93" name="Freeform: Shape 10"/>
            <p:cNvSpPr/>
            <p:nvPr/>
          </p:nvSpPr>
          <p:spPr>
            <a:xfrm>
              <a:off x="-1" y="0"/>
              <a:ext cx="1218490" cy="997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012"/>
                  </a:moveTo>
                  <a:lnTo>
                    <a:pt x="3581" y="0"/>
                  </a:lnTo>
                  <a:lnTo>
                    <a:pt x="0" y="11991"/>
                  </a:lnTo>
                  <a:lnTo>
                    <a:pt x="21600" y="21600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</p:grpSp>
      <p:sp>
        <p:nvSpPr>
          <p:cNvPr id="95" name="CLICK TO EDIT MASTER TITLE STYLE"/>
          <p:cNvSpPr txBox="1">
            <a:spLocks noGrp="1"/>
          </p:cNvSpPr>
          <p:nvPr>
            <p:ph type="title" hasCustomPrompt="1"/>
          </p:nvPr>
        </p:nvSpPr>
        <p:spPr>
          <a:xfrm>
            <a:off x="4111752" y="5382174"/>
            <a:ext cx="3968498" cy="832106"/>
          </a:xfrm>
          <a:prstGeom prst="rect">
            <a:avLst/>
          </a:prstGeom>
          <a:gradFill>
            <a:gsLst>
              <a:gs pos="0">
                <a:srgbClr val="44546A"/>
              </a:gs>
              <a:gs pos="100000">
                <a:srgbClr val="000000"/>
              </a:gs>
            </a:gsLst>
            <a:lin ang="10800000"/>
          </a:gradFill>
        </p:spPr>
        <p:txBody>
          <a:bodyPr/>
          <a:lstStyle>
            <a:lvl1pPr>
              <a:defRPr sz="20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CLICK TO EDIT MASTER TITLE STYLE</a:t>
            </a:r>
          </a:p>
        </p:txBody>
      </p:sp>
      <p:sp>
        <p:nvSpPr>
          <p:cNvPr id="96" name="Media Placeholder 12"/>
          <p:cNvSpPr>
            <a:spLocks noGrp="1"/>
          </p:cNvSpPr>
          <p:nvPr>
            <p:ph type="media" idx="21"/>
          </p:nvPr>
        </p:nvSpPr>
        <p:spPr>
          <a:xfrm>
            <a:off x="1743455" y="1113043"/>
            <a:ext cx="8705091" cy="405079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7" name="Freeform: Shape 16"/>
          <p:cNvSpPr/>
          <p:nvPr/>
        </p:nvSpPr>
        <p:spPr>
          <a:xfrm>
            <a:off x="-3" y="3069277"/>
            <a:ext cx="1284168" cy="456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8939" y="60"/>
                </a:lnTo>
                <a:lnTo>
                  <a:pt x="0" y="5475"/>
                </a:lnTo>
                <a:lnTo>
                  <a:pt x="0" y="21600"/>
                </a:lnTo>
                <a:lnTo>
                  <a:pt x="10757" y="15282"/>
                </a:lnTo>
                <a:close/>
              </a:path>
            </a:pathLst>
          </a:custGeom>
          <a:gradFill>
            <a:gsLst>
              <a:gs pos="0">
                <a:srgbClr val="44546A">
                  <a:alpha val="5000"/>
                </a:srgbClr>
              </a:gs>
              <a:gs pos="100000">
                <a:srgbClr val="000000">
                  <a:alpha val="20000"/>
                </a:srgbClr>
              </a:gs>
            </a:gsLst>
            <a:lin ang="984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grpSp>
        <p:nvGrpSpPr>
          <p:cNvPr id="100" name="Freeform: Shape 15"/>
          <p:cNvGrpSpPr/>
          <p:nvPr/>
        </p:nvGrpSpPr>
        <p:grpSpPr>
          <a:xfrm>
            <a:off x="-2" y="3008248"/>
            <a:ext cx="1507943" cy="723458"/>
            <a:chOff x="0" y="0"/>
            <a:chExt cx="1507941" cy="723457"/>
          </a:xfrm>
        </p:grpSpPr>
        <p:sp>
          <p:nvSpPr>
            <p:cNvPr id="98" name="Shape"/>
            <p:cNvSpPr/>
            <p:nvPr/>
          </p:nvSpPr>
          <p:spPr>
            <a:xfrm>
              <a:off x="0" y="-1"/>
              <a:ext cx="1507943" cy="723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12034"/>
                  </a:lnTo>
                  <a:lnTo>
                    <a:pt x="20380" y="0"/>
                  </a:lnTo>
                  <a:lnTo>
                    <a:pt x="0" y="9035"/>
                  </a:lnTo>
                  <a:close/>
                </a:path>
              </a:pathLst>
            </a:custGeom>
            <a:blipFill rotWithShape="1">
              <a:blip r:embed="rId2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99" name="Text"/>
            <p:cNvSpPr txBox="1"/>
            <p:nvPr/>
          </p:nvSpPr>
          <p:spPr>
            <a:xfrm>
              <a:off x="32992" y="189448"/>
              <a:ext cx="1434302" cy="3330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r>
                <a:t> </a:t>
              </a:r>
            </a:p>
          </p:txBody>
        </p:sp>
      </p:grpSp>
      <p:sp>
        <p:nvSpPr>
          <p:cNvPr id="101" name="Freeform: Shape 18"/>
          <p:cNvSpPr/>
          <p:nvPr/>
        </p:nvSpPr>
        <p:spPr>
          <a:xfrm>
            <a:off x="10804776" y="-2"/>
            <a:ext cx="1382067" cy="16439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9" y="0"/>
                </a:moveTo>
                <a:lnTo>
                  <a:pt x="5008" y="13114"/>
                </a:lnTo>
                <a:lnTo>
                  <a:pt x="0" y="21600"/>
                </a:lnTo>
                <a:lnTo>
                  <a:pt x="9379" y="15636"/>
                </a:lnTo>
                <a:lnTo>
                  <a:pt x="21600" y="3742"/>
                </a:lnTo>
                <a:lnTo>
                  <a:pt x="21600" y="0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rgbClr val="E7E6E6">
                  <a:alpha val="20000"/>
                </a:srgbClr>
              </a:gs>
            </a:gsLst>
            <a:lin ang="3179999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02" name="Freeform: Shape 17"/>
          <p:cNvSpPr/>
          <p:nvPr/>
        </p:nvSpPr>
        <p:spPr>
          <a:xfrm>
            <a:off x="10699184" y="-1"/>
            <a:ext cx="1492685" cy="19593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582" y="0"/>
                </a:lnTo>
                <a:lnTo>
                  <a:pt x="0" y="18600"/>
                </a:lnTo>
                <a:lnTo>
                  <a:pt x="4471" y="21600"/>
                </a:lnTo>
                <a:lnTo>
                  <a:pt x="21600" y="684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aphic 23"/>
          <p:cNvGrpSpPr/>
          <p:nvPr/>
        </p:nvGrpSpPr>
        <p:grpSpPr>
          <a:xfrm>
            <a:off x="-4" y="-1"/>
            <a:ext cx="12189466" cy="6858004"/>
            <a:chOff x="-2" y="0"/>
            <a:chExt cx="12189464" cy="6858001"/>
          </a:xfrm>
        </p:grpSpPr>
        <p:sp>
          <p:nvSpPr>
            <p:cNvPr id="110" name="Freeform: Shape 37"/>
            <p:cNvSpPr/>
            <p:nvPr/>
          </p:nvSpPr>
          <p:spPr>
            <a:xfrm>
              <a:off x="6146798" y="2571109"/>
              <a:ext cx="6042664" cy="2693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58" extrusionOk="0">
                  <a:moveTo>
                    <a:pt x="0" y="13838"/>
                  </a:moveTo>
                  <a:cubicBezTo>
                    <a:pt x="0" y="13838"/>
                    <a:pt x="5266" y="11249"/>
                    <a:pt x="21600" y="20258"/>
                  </a:cubicBezTo>
                  <a:lnTo>
                    <a:pt x="21600" y="4906"/>
                  </a:lnTo>
                  <a:cubicBezTo>
                    <a:pt x="8657" y="-1342"/>
                    <a:pt x="1693" y="158"/>
                    <a:pt x="1693" y="158"/>
                  </a:cubicBezTo>
                  <a:lnTo>
                    <a:pt x="0" y="1383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79998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11" name="Freeform: Shape 39"/>
            <p:cNvSpPr/>
            <p:nvPr/>
          </p:nvSpPr>
          <p:spPr>
            <a:xfrm>
              <a:off x="5779768" y="5701030"/>
              <a:ext cx="1115063" cy="1156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0357" y="8939"/>
                  </a:lnTo>
                  <a:lnTo>
                    <a:pt x="0" y="21600"/>
                  </a:lnTo>
                  <a:lnTo>
                    <a:pt x="8192" y="21600"/>
                  </a:lnTo>
                  <a:lnTo>
                    <a:pt x="15942" y="12282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alpha val="5000"/>
                  </a:schemeClr>
                </a:gs>
                <a:gs pos="100000">
                  <a:schemeClr val="accent3">
                    <a:alpha val="20000"/>
                  </a:schemeClr>
                </a:gs>
              </a:gsLst>
              <a:lin ang="744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12" name="Freeform: Shape 40"/>
            <p:cNvSpPr/>
            <p:nvPr/>
          </p:nvSpPr>
          <p:spPr>
            <a:xfrm>
              <a:off x="-3" y="505460"/>
              <a:ext cx="2677163" cy="746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2049"/>
                  </a:moveTo>
                  <a:lnTo>
                    <a:pt x="0" y="21600"/>
                  </a:lnTo>
                  <a:lnTo>
                    <a:pt x="16395" y="9294"/>
                  </a:lnTo>
                  <a:lnTo>
                    <a:pt x="21600" y="0"/>
                  </a:lnTo>
                  <a:lnTo>
                    <a:pt x="15524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44546A">
                    <a:alpha val="5000"/>
                  </a:srgbClr>
                </a:gs>
                <a:gs pos="100000">
                  <a:srgbClr val="44546A">
                    <a:alpha val="20000"/>
                  </a:srgbClr>
                </a:gs>
              </a:gsLst>
              <a:lin ang="984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13" name="Freeform: Shape 35"/>
            <p:cNvSpPr/>
            <p:nvPr/>
          </p:nvSpPr>
          <p:spPr>
            <a:xfrm>
              <a:off x="7655559" y="0"/>
              <a:ext cx="1257302" cy="1214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0320" y="13534"/>
                  </a:lnTo>
                  <a:lnTo>
                    <a:pt x="21600" y="0"/>
                  </a:lnTo>
                  <a:lnTo>
                    <a:pt x="14073" y="0"/>
                  </a:lnTo>
                  <a:lnTo>
                    <a:pt x="5520" y="1012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7E6E6">
                    <a:alpha val="5000"/>
                  </a:srgbClr>
                </a:gs>
                <a:gs pos="100000">
                  <a:srgbClr val="E7E6E6">
                    <a:alpha val="20000"/>
                  </a:srgbClr>
                </a:gs>
              </a:gsLst>
              <a:lin ang="3119999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14" name="Freeform: Shape 36"/>
            <p:cNvSpPr/>
            <p:nvPr/>
          </p:nvSpPr>
          <p:spPr>
            <a:xfrm>
              <a:off x="8832850" y="-1"/>
              <a:ext cx="2334262" cy="1929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7334"/>
                  </a:moveTo>
                  <a:cubicBezTo>
                    <a:pt x="0" y="17334"/>
                    <a:pt x="10013" y="20818"/>
                    <a:pt x="14102" y="21600"/>
                  </a:cubicBezTo>
                  <a:cubicBezTo>
                    <a:pt x="18580" y="18059"/>
                    <a:pt x="21600" y="626"/>
                    <a:pt x="21600" y="626"/>
                  </a:cubicBezTo>
                  <a:cubicBezTo>
                    <a:pt x="21600" y="626"/>
                    <a:pt x="20448" y="313"/>
                    <a:pt x="18074" y="0"/>
                  </a:cubicBezTo>
                  <a:lnTo>
                    <a:pt x="8579" y="0"/>
                  </a:lnTo>
                  <a:cubicBezTo>
                    <a:pt x="6029" y="12784"/>
                    <a:pt x="0" y="17334"/>
                    <a:pt x="0" y="173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15" name="Freeform: Shape 38"/>
            <p:cNvSpPr/>
            <p:nvPr/>
          </p:nvSpPr>
          <p:spPr>
            <a:xfrm>
              <a:off x="7278368" y="5253569"/>
              <a:ext cx="4911094" cy="1168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5" extrusionOk="0">
                  <a:moveTo>
                    <a:pt x="843" y="7"/>
                  </a:moveTo>
                  <a:lnTo>
                    <a:pt x="0" y="13986"/>
                  </a:lnTo>
                  <a:cubicBezTo>
                    <a:pt x="0" y="13986"/>
                    <a:pt x="11479" y="12701"/>
                    <a:pt x="21600" y="21125"/>
                  </a:cubicBezTo>
                  <a:lnTo>
                    <a:pt x="21600" y="6388"/>
                  </a:lnTo>
                  <a:cubicBezTo>
                    <a:pt x="10546" y="-475"/>
                    <a:pt x="843" y="7"/>
                    <a:pt x="843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44546A">
                    <a:alpha val="5000"/>
                  </a:srgbClr>
                </a:gs>
                <a:gs pos="100000">
                  <a:srgbClr val="44546A">
                    <a:alpha val="40000"/>
                  </a:srgbClr>
                </a:gs>
              </a:gsLst>
              <a:lin ang="899999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16" name="Freeform: Shape 25"/>
            <p:cNvSpPr/>
            <p:nvPr/>
          </p:nvSpPr>
          <p:spPr>
            <a:xfrm>
              <a:off x="-3" y="4398010"/>
              <a:ext cx="6605062" cy="2459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886" y="0"/>
                  </a:moveTo>
                  <a:cubicBezTo>
                    <a:pt x="9698" y="3691"/>
                    <a:pt x="1715" y="12512"/>
                    <a:pt x="0" y="14519"/>
                  </a:cubicBezTo>
                  <a:lnTo>
                    <a:pt x="0" y="21600"/>
                  </a:lnTo>
                  <a:lnTo>
                    <a:pt x="6487" y="21600"/>
                  </a:lnTo>
                  <a:cubicBezTo>
                    <a:pt x="10449" y="17563"/>
                    <a:pt x="15848" y="12665"/>
                    <a:pt x="21600" y="10089"/>
                  </a:cubicBezTo>
                  <a:cubicBezTo>
                    <a:pt x="21343" y="5996"/>
                    <a:pt x="21185" y="4014"/>
                    <a:pt x="2088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alpha val="5000"/>
                  </a:schemeClr>
                </a:gs>
                <a:gs pos="100000">
                  <a:srgbClr val="E7E6E6">
                    <a:alpha val="40000"/>
                  </a:srgbClr>
                </a:gs>
              </a:gsLst>
              <a:lin ang="539999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17" name="Freeform: Shape 26"/>
            <p:cNvSpPr/>
            <p:nvPr/>
          </p:nvSpPr>
          <p:spPr>
            <a:xfrm>
              <a:off x="-3" y="754380"/>
              <a:ext cx="6607814" cy="5958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64" y="0"/>
                  </a:moveTo>
                  <a:lnTo>
                    <a:pt x="0" y="3687"/>
                  </a:lnTo>
                  <a:lnTo>
                    <a:pt x="0" y="21600"/>
                  </a:lnTo>
                  <a:lnTo>
                    <a:pt x="21600" y="1737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7E6E6"/>
                </a:gs>
                <a:gs pos="100000">
                  <a:schemeClr val="accent5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18" name="Freeform: Shape 27"/>
            <p:cNvSpPr/>
            <p:nvPr/>
          </p:nvSpPr>
          <p:spPr>
            <a:xfrm>
              <a:off x="7546340" y="-1"/>
              <a:ext cx="1659892" cy="1529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61" y="0"/>
                  </a:moveTo>
                  <a:lnTo>
                    <a:pt x="0" y="17743"/>
                  </a:lnTo>
                  <a:lnTo>
                    <a:pt x="3999" y="21600"/>
                  </a:lnTo>
                  <a:lnTo>
                    <a:pt x="21600" y="0"/>
                  </a:lnTo>
                  <a:close/>
                </a:path>
              </a:pathLst>
            </a:custGeom>
            <a:blipFill rotWithShape="1">
              <a:blip r:embed="rId2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19" name="Freeform: Shape 28"/>
            <p:cNvSpPr/>
            <p:nvPr/>
          </p:nvSpPr>
          <p:spPr>
            <a:xfrm>
              <a:off x="-3" y="444500"/>
              <a:ext cx="2899413" cy="1018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8538"/>
                  </a:lnTo>
                  <a:lnTo>
                    <a:pt x="20966" y="0"/>
                  </a:lnTo>
                  <a:lnTo>
                    <a:pt x="0" y="12685"/>
                  </a:lnTo>
                  <a:close/>
                </a:path>
              </a:pathLst>
            </a:custGeom>
            <a:blipFill rotWithShape="1">
              <a:blip r:embed="rId3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20" name="Freeform: Shape 29"/>
            <p:cNvSpPr/>
            <p:nvPr/>
          </p:nvSpPr>
          <p:spPr>
            <a:xfrm>
              <a:off x="5929629" y="5581650"/>
              <a:ext cx="1337312" cy="1276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8492" y="21600"/>
                  </a:lnTo>
                  <a:lnTo>
                    <a:pt x="21600" y="4341"/>
                  </a:lnTo>
                  <a:lnTo>
                    <a:pt x="16410" y="0"/>
                  </a:lnTo>
                  <a:close/>
                </a:path>
              </a:pathLst>
            </a:custGeom>
            <a:blipFill rotWithShape="1">
              <a:blip r:embed="rId4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21" name="Freeform: Shape 30"/>
            <p:cNvSpPr/>
            <p:nvPr/>
          </p:nvSpPr>
          <p:spPr>
            <a:xfrm>
              <a:off x="7767319" y="4669790"/>
              <a:ext cx="4422143" cy="1741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56" y="0"/>
                  </a:moveTo>
                  <a:lnTo>
                    <a:pt x="0" y="10509"/>
                  </a:lnTo>
                  <a:lnTo>
                    <a:pt x="21600" y="21600"/>
                  </a:lnTo>
                  <a:lnTo>
                    <a:pt x="21600" y="1065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44546A"/>
                </a:gs>
                <a:gs pos="100000">
                  <a:srgbClr val="000000"/>
                </a:gs>
              </a:gsLst>
              <a:lin ang="899999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22" name="Freeform: Shape 31"/>
            <p:cNvSpPr/>
            <p:nvPr/>
          </p:nvSpPr>
          <p:spPr>
            <a:xfrm>
              <a:off x="6731000" y="1964690"/>
              <a:ext cx="5458463" cy="3272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097"/>
                  </a:moveTo>
                  <a:lnTo>
                    <a:pt x="1980" y="0"/>
                  </a:lnTo>
                  <a:lnTo>
                    <a:pt x="0" y="12682"/>
                  </a:lnTo>
                  <a:lnTo>
                    <a:pt x="2160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23" name="Freeform: Shape 32"/>
            <p:cNvSpPr/>
            <p:nvPr/>
          </p:nvSpPr>
          <p:spPr>
            <a:xfrm>
              <a:off x="-3" y="1078230"/>
              <a:ext cx="6269993" cy="5382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996"/>
                  </a:moveTo>
                  <a:lnTo>
                    <a:pt x="0" y="4149"/>
                  </a:lnTo>
                  <a:lnTo>
                    <a:pt x="18936" y="178"/>
                  </a:lnTo>
                  <a:lnTo>
                    <a:pt x="21447" y="16952"/>
                  </a:lnTo>
                  <a:lnTo>
                    <a:pt x="0" y="21447"/>
                  </a:lnTo>
                  <a:lnTo>
                    <a:pt x="0" y="21600"/>
                  </a:lnTo>
                  <a:lnTo>
                    <a:pt x="21534" y="17089"/>
                  </a:lnTo>
                  <a:lnTo>
                    <a:pt x="21600" y="17074"/>
                  </a:lnTo>
                  <a:lnTo>
                    <a:pt x="19045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24" name="Freeform: Shape 34"/>
            <p:cNvSpPr/>
            <p:nvPr/>
          </p:nvSpPr>
          <p:spPr>
            <a:xfrm>
              <a:off x="9480550" y="0"/>
              <a:ext cx="1706883" cy="1694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8" y="21600"/>
                  </a:moveTo>
                  <a:lnTo>
                    <a:pt x="21600" y="0"/>
                  </a:lnTo>
                  <a:lnTo>
                    <a:pt x="3825" y="0"/>
                  </a:lnTo>
                  <a:lnTo>
                    <a:pt x="0" y="1786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3"/>
                </a:gs>
              </a:gsLst>
              <a:lin ang="594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</p:grpSp>
      <p:sp>
        <p:nvSpPr>
          <p:cNvPr id="126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 rot="720000">
            <a:off x="8126323" y="5127866"/>
            <a:ext cx="3963592" cy="858769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2600">
                <a:solidFill>
                  <a:srgbClr val="FFFFFF"/>
                </a:solidFill>
              </a:defRPr>
            </a:lvl1pPr>
            <a:lvl2pPr marL="0" indent="0">
              <a:buSzTx/>
              <a:buFontTx/>
              <a:buNone/>
              <a:defRPr sz="2600">
                <a:solidFill>
                  <a:srgbClr val="FFFFFF"/>
                </a:solidFill>
              </a:defRPr>
            </a:lvl2pPr>
            <a:lvl3pPr marL="0" indent="0">
              <a:buSzTx/>
              <a:buFontTx/>
              <a:buNone/>
              <a:defRPr sz="2600">
                <a:solidFill>
                  <a:srgbClr val="FFFFFF"/>
                </a:solidFill>
              </a:defRPr>
            </a:lvl3pPr>
            <a:lvl4pPr marL="0" indent="0">
              <a:buSzTx/>
              <a:buFontTx/>
              <a:buNone/>
              <a:defRPr sz="2600">
                <a:solidFill>
                  <a:srgbClr val="FFFFFF"/>
                </a:solidFill>
              </a:defRPr>
            </a:lvl4pPr>
            <a:lvl5pPr marL="0" indent="0">
              <a:buSzTx/>
              <a:buFontTx/>
              <a:buNone/>
              <a:defRPr sz="2600">
                <a:solidFill>
                  <a:srgbClr val="FFFFFF"/>
                </a:solidFill>
              </a:defRPr>
            </a:lvl5pPr>
          </a:lstStyle>
          <a:p>
            <a:r>
              <a:t>CLICK TO EDIT MASTER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Picture Placeholder 26"/>
          <p:cNvSpPr>
            <a:spLocks noGrp="1"/>
          </p:cNvSpPr>
          <p:nvPr>
            <p:ph type="pic" sz="half" idx="21"/>
          </p:nvPr>
        </p:nvSpPr>
        <p:spPr>
          <a:xfrm>
            <a:off x="89" y="1115082"/>
            <a:ext cx="6230659" cy="531460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8" name="PresentationTitle"/>
          <p:cNvSpPr txBox="1">
            <a:spLocks noGrp="1"/>
          </p:cNvSpPr>
          <p:nvPr>
            <p:ph type="title" hasCustomPrompt="1"/>
          </p:nvPr>
        </p:nvSpPr>
        <p:spPr>
          <a:xfrm rot="840000">
            <a:off x="7262451" y="2726139"/>
            <a:ext cx="4851354" cy="1827069"/>
          </a:xfrm>
          <a:prstGeom prst="rect">
            <a:avLst/>
          </a:prstGeom>
        </p:spPr>
        <p:txBody>
          <a:bodyPr/>
          <a:lstStyle>
            <a:lvl1pPr>
              <a:defRPr sz="5500">
                <a:solidFill>
                  <a:srgbClr val="FFFFFF"/>
                </a:solidFill>
              </a:defRPr>
            </a:lvl1pPr>
          </a:lstStyle>
          <a:p>
            <a:r>
              <a:t>PresentationTitle</a:t>
            </a:r>
          </a:p>
        </p:txBody>
      </p:sp>
      <p:sp>
        <p:nvSpPr>
          <p:cNvPr id="129" name="Text Placeholder 44"/>
          <p:cNvSpPr>
            <a:spLocks noGrp="1"/>
          </p:cNvSpPr>
          <p:nvPr>
            <p:ph type="body" sz="quarter" idx="22" hasCustomPrompt="1"/>
          </p:nvPr>
        </p:nvSpPr>
        <p:spPr>
          <a:xfrm rot="720000">
            <a:off x="9571721" y="580664"/>
            <a:ext cx="1391777" cy="858839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600" b="1">
                <a:solidFill>
                  <a:srgbClr val="FFFFFF"/>
                </a:solidFill>
              </a:defRPr>
            </a:lvl1pPr>
          </a:lstStyle>
          <a:p>
            <a:pPr rtl="0">
              <a:defRPr/>
            </a:pPr>
            <a:r>
              <a:t>MONTH 20XX</a:t>
            </a:r>
          </a:p>
        </p:txBody>
      </p:sp>
      <p:sp>
        <p:nvSpPr>
          <p:cNvPr id="1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78978" y="6232198"/>
            <a:ext cx="258623" cy="24830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 with Imag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aphic 23"/>
          <p:cNvGrpSpPr/>
          <p:nvPr/>
        </p:nvGrpSpPr>
        <p:grpSpPr>
          <a:xfrm>
            <a:off x="-4" y="-1"/>
            <a:ext cx="12189466" cy="6858004"/>
            <a:chOff x="-2" y="0"/>
            <a:chExt cx="12189464" cy="6858001"/>
          </a:xfrm>
        </p:grpSpPr>
        <p:sp>
          <p:nvSpPr>
            <p:cNvPr id="137" name="Freeform: Shape 37"/>
            <p:cNvSpPr/>
            <p:nvPr/>
          </p:nvSpPr>
          <p:spPr>
            <a:xfrm>
              <a:off x="6146798" y="2571109"/>
              <a:ext cx="6042664" cy="2693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58" extrusionOk="0">
                  <a:moveTo>
                    <a:pt x="0" y="13838"/>
                  </a:moveTo>
                  <a:cubicBezTo>
                    <a:pt x="0" y="13838"/>
                    <a:pt x="5266" y="11249"/>
                    <a:pt x="21600" y="20258"/>
                  </a:cubicBezTo>
                  <a:lnTo>
                    <a:pt x="21600" y="4906"/>
                  </a:lnTo>
                  <a:cubicBezTo>
                    <a:pt x="8657" y="-1342"/>
                    <a:pt x="1693" y="158"/>
                    <a:pt x="1693" y="158"/>
                  </a:cubicBezTo>
                  <a:lnTo>
                    <a:pt x="0" y="1383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7BE49">
                    <a:alpha val="5000"/>
                  </a:srgbClr>
                </a:gs>
                <a:gs pos="100000">
                  <a:srgbClr val="29AF8C">
                    <a:alpha val="40000"/>
                  </a:srgbClr>
                </a:gs>
              </a:gsLst>
              <a:lin ang="1079998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38" name="Freeform: Shape 39"/>
            <p:cNvSpPr/>
            <p:nvPr/>
          </p:nvSpPr>
          <p:spPr>
            <a:xfrm>
              <a:off x="5779768" y="5701030"/>
              <a:ext cx="1115063" cy="1156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0357" y="8939"/>
                  </a:lnTo>
                  <a:lnTo>
                    <a:pt x="0" y="21600"/>
                  </a:lnTo>
                  <a:lnTo>
                    <a:pt x="8192" y="21600"/>
                  </a:lnTo>
                  <a:lnTo>
                    <a:pt x="15942" y="1228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3D9CCC">
                    <a:alpha val="5000"/>
                  </a:srgbClr>
                </a:gs>
                <a:gs pos="100000">
                  <a:srgbClr val="3D9CCC">
                    <a:alpha val="20000"/>
                  </a:srgbClr>
                </a:gs>
              </a:gsLst>
              <a:lin ang="744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39" name="Freeform: Shape 40"/>
            <p:cNvSpPr/>
            <p:nvPr/>
          </p:nvSpPr>
          <p:spPr>
            <a:xfrm>
              <a:off x="-3" y="505460"/>
              <a:ext cx="2677163" cy="746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2049"/>
                  </a:moveTo>
                  <a:lnTo>
                    <a:pt x="0" y="21600"/>
                  </a:lnTo>
                  <a:lnTo>
                    <a:pt x="16395" y="9294"/>
                  </a:lnTo>
                  <a:lnTo>
                    <a:pt x="21600" y="0"/>
                  </a:lnTo>
                  <a:lnTo>
                    <a:pt x="15524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7E6E6">
                    <a:alpha val="5000"/>
                  </a:srgbClr>
                </a:gs>
                <a:gs pos="100000">
                  <a:srgbClr val="E7E6E6">
                    <a:alpha val="20000"/>
                  </a:srgbClr>
                </a:gs>
              </a:gsLst>
              <a:lin ang="984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40" name="Freeform: Shape 35"/>
            <p:cNvSpPr/>
            <p:nvPr/>
          </p:nvSpPr>
          <p:spPr>
            <a:xfrm>
              <a:off x="7655559" y="0"/>
              <a:ext cx="1257302" cy="1214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0320" y="13534"/>
                  </a:lnTo>
                  <a:lnTo>
                    <a:pt x="21600" y="0"/>
                  </a:lnTo>
                  <a:lnTo>
                    <a:pt x="14073" y="0"/>
                  </a:lnTo>
                  <a:lnTo>
                    <a:pt x="5520" y="1012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44546A">
                    <a:alpha val="5000"/>
                  </a:srgbClr>
                </a:gs>
                <a:gs pos="100000">
                  <a:srgbClr val="44546A">
                    <a:alpha val="20000"/>
                  </a:srgbClr>
                </a:gs>
              </a:gsLst>
              <a:lin ang="3119999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41" name="Freeform: Shape 36"/>
            <p:cNvSpPr/>
            <p:nvPr/>
          </p:nvSpPr>
          <p:spPr>
            <a:xfrm>
              <a:off x="8832850" y="-1"/>
              <a:ext cx="2334262" cy="1929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7334"/>
                  </a:moveTo>
                  <a:cubicBezTo>
                    <a:pt x="0" y="17334"/>
                    <a:pt x="10013" y="20818"/>
                    <a:pt x="14102" y="21600"/>
                  </a:cubicBezTo>
                  <a:cubicBezTo>
                    <a:pt x="18580" y="18059"/>
                    <a:pt x="21600" y="626"/>
                    <a:pt x="21600" y="626"/>
                  </a:cubicBezTo>
                  <a:cubicBezTo>
                    <a:pt x="21600" y="626"/>
                    <a:pt x="20448" y="313"/>
                    <a:pt x="18074" y="0"/>
                  </a:cubicBezTo>
                  <a:lnTo>
                    <a:pt x="8579" y="0"/>
                  </a:lnTo>
                  <a:cubicBezTo>
                    <a:pt x="6029" y="12784"/>
                    <a:pt x="0" y="17334"/>
                    <a:pt x="0" y="17334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3D9CCC">
                    <a:alpha val="40000"/>
                  </a:srgbClr>
                </a:gs>
                <a:gs pos="100000">
                  <a:srgbClr val="3D9CCC">
                    <a:alpha val="5000"/>
                  </a:srgbClr>
                </a:gs>
              </a:gsLst>
              <a:lin ang="594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42" name="Freeform: Shape 38"/>
            <p:cNvSpPr/>
            <p:nvPr/>
          </p:nvSpPr>
          <p:spPr>
            <a:xfrm>
              <a:off x="7278368" y="5253569"/>
              <a:ext cx="4911094" cy="1168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5" extrusionOk="0">
                  <a:moveTo>
                    <a:pt x="843" y="7"/>
                  </a:moveTo>
                  <a:lnTo>
                    <a:pt x="0" y="13986"/>
                  </a:lnTo>
                  <a:cubicBezTo>
                    <a:pt x="0" y="13986"/>
                    <a:pt x="11479" y="12701"/>
                    <a:pt x="21600" y="21125"/>
                  </a:cubicBezTo>
                  <a:lnTo>
                    <a:pt x="21600" y="6388"/>
                  </a:lnTo>
                  <a:cubicBezTo>
                    <a:pt x="10546" y="-475"/>
                    <a:pt x="843" y="7"/>
                    <a:pt x="843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E7E6E6">
                    <a:alpha val="5000"/>
                  </a:srgbClr>
                </a:gs>
                <a:gs pos="100000">
                  <a:srgbClr val="E7E6E6">
                    <a:alpha val="40000"/>
                  </a:srgbClr>
                </a:gs>
              </a:gsLst>
              <a:lin ang="899999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43" name="Freeform: Shape 25"/>
            <p:cNvSpPr/>
            <p:nvPr/>
          </p:nvSpPr>
          <p:spPr>
            <a:xfrm>
              <a:off x="-3" y="4398010"/>
              <a:ext cx="6605062" cy="2459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886" y="0"/>
                  </a:moveTo>
                  <a:cubicBezTo>
                    <a:pt x="9698" y="3691"/>
                    <a:pt x="1715" y="12512"/>
                    <a:pt x="0" y="14519"/>
                  </a:cubicBezTo>
                  <a:lnTo>
                    <a:pt x="0" y="21600"/>
                  </a:lnTo>
                  <a:lnTo>
                    <a:pt x="6487" y="21600"/>
                  </a:lnTo>
                  <a:cubicBezTo>
                    <a:pt x="10449" y="17563"/>
                    <a:pt x="15848" y="12665"/>
                    <a:pt x="21600" y="10089"/>
                  </a:cubicBezTo>
                  <a:cubicBezTo>
                    <a:pt x="21343" y="5996"/>
                    <a:pt x="21185" y="4014"/>
                    <a:pt x="2088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C9492C">
                    <a:alpha val="5000"/>
                  </a:srgbClr>
                </a:gs>
                <a:gs pos="100000">
                  <a:srgbClr val="44546A">
                    <a:alpha val="40000"/>
                  </a:srgbClr>
                </a:gs>
              </a:gsLst>
              <a:lin ang="539999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44" name="Freeform: Shape 26"/>
            <p:cNvSpPr/>
            <p:nvPr/>
          </p:nvSpPr>
          <p:spPr>
            <a:xfrm>
              <a:off x="-3" y="754380"/>
              <a:ext cx="6607814" cy="5958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64" y="0"/>
                  </a:moveTo>
                  <a:lnTo>
                    <a:pt x="0" y="3687"/>
                  </a:lnTo>
                  <a:lnTo>
                    <a:pt x="0" y="21600"/>
                  </a:lnTo>
                  <a:lnTo>
                    <a:pt x="21600" y="1737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44546A"/>
                </a:gs>
                <a:gs pos="100000">
                  <a:srgbClr val="C9492C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45" name="Freeform: Shape 27"/>
            <p:cNvSpPr/>
            <p:nvPr/>
          </p:nvSpPr>
          <p:spPr>
            <a:xfrm>
              <a:off x="7546340" y="-1"/>
              <a:ext cx="1659892" cy="1529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61" y="0"/>
                  </a:moveTo>
                  <a:lnTo>
                    <a:pt x="0" y="17743"/>
                  </a:lnTo>
                  <a:lnTo>
                    <a:pt x="3999" y="21600"/>
                  </a:lnTo>
                  <a:lnTo>
                    <a:pt x="21600" y="0"/>
                  </a:lnTo>
                  <a:close/>
                </a:path>
              </a:pathLst>
            </a:custGeom>
            <a:blipFill rotWithShape="1">
              <a:blip r:embed="rId2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46" name="Freeform: Shape 28"/>
            <p:cNvSpPr/>
            <p:nvPr/>
          </p:nvSpPr>
          <p:spPr>
            <a:xfrm>
              <a:off x="-3" y="444500"/>
              <a:ext cx="2899413" cy="1018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8538"/>
                  </a:lnTo>
                  <a:lnTo>
                    <a:pt x="20966" y="0"/>
                  </a:lnTo>
                  <a:lnTo>
                    <a:pt x="0" y="12685"/>
                  </a:lnTo>
                  <a:close/>
                </a:path>
              </a:pathLst>
            </a:custGeom>
            <a:blipFill rotWithShape="1">
              <a:blip r:embed="rId3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47" name="Freeform: Shape 29"/>
            <p:cNvSpPr/>
            <p:nvPr/>
          </p:nvSpPr>
          <p:spPr>
            <a:xfrm>
              <a:off x="5929629" y="5581650"/>
              <a:ext cx="1337312" cy="1276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8492" y="21600"/>
                  </a:lnTo>
                  <a:lnTo>
                    <a:pt x="21600" y="4341"/>
                  </a:lnTo>
                  <a:lnTo>
                    <a:pt x="16410" y="0"/>
                  </a:lnTo>
                  <a:close/>
                </a:path>
              </a:pathLst>
            </a:custGeom>
            <a:blipFill rotWithShape="1">
              <a:blip r:embed="rId4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48" name="Freeform: Shape 30"/>
            <p:cNvSpPr/>
            <p:nvPr/>
          </p:nvSpPr>
          <p:spPr>
            <a:xfrm>
              <a:off x="7767319" y="4669790"/>
              <a:ext cx="4422143" cy="1741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56" y="0"/>
                  </a:moveTo>
                  <a:lnTo>
                    <a:pt x="0" y="10509"/>
                  </a:lnTo>
                  <a:lnTo>
                    <a:pt x="21600" y="21600"/>
                  </a:lnTo>
                  <a:lnTo>
                    <a:pt x="21600" y="1065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7E6E6"/>
                </a:gs>
                <a:gs pos="100000">
                  <a:srgbClr val="FFFFFF"/>
                </a:gs>
              </a:gsLst>
              <a:lin ang="899999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49" name="Freeform: Shape 31"/>
            <p:cNvSpPr/>
            <p:nvPr/>
          </p:nvSpPr>
          <p:spPr>
            <a:xfrm>
              <a:off x="6731000" y="1964690"/>
              <a:ext cx="5458463" cy="3272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097"/>
                  </a:moveTo>
                  <a:lnTo>
                    <a:pt x="1980" y="0"/>
                  </a:lnTo>
                  <a:lnTo>
                    <a:pt x="0" y="12682"/>
                  </a:lnTo>
                  <a:lnTo>
                    <a:pt x="2160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9AF8C"/>
                </a:gs>
                <a:gs pos="100000">
                  <a:srgbClr val="97BE49"/>
                </a:gs>
              </a:gsLst>
              <a:lin ang="1044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50" name="Freeform: Shape 32"/>
            <p:cNvSpPr/>
            <p:nvPr/>
          </p:nvSpPr>
          <p:spPr>
            <a:xfrm>
              <a:off x="-3" y="1078230"/>
              <a:ext cx="6269993" cy="5382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996"/>
                  </a:moveTo>
                  <a:lnTo>
                    <a:pt x="0" y="4149"/>
                  </a:lnTo>
                  <a:lnTo>
                    <a:pt x="18936" y="178"/>
                  </a:lnTo>
                  <a:lnTo>
                    <a:pt x="21447" y="16952"/>
                  </a:lnTo>
                  <a:lnTo>
                    <a:pt x="0" y="21447"/>
                  </a:lnTo>
                  <a:lnTo>
                    <a:pt x="0" y="21600"/>
                  </a:lnTo>
                  <a:lnTo>
                    <a:pt x="21534" y="17089"/>
                  </a:lnTo>
                  <a:lnTo>
                    <a:pt x="21600" y="17074"/>
                  </a:lnTo>
                  <a:lnTo>
                    <a:pt x="19045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51" name="Freeform: Shape 34"/>
            <p:cNvSpPr/>
            <p:nvPr/>
          </p:nvSpPr>
          <p:spPr>
            <a:xfrm>
              <a:off x="9480550" y="0"/>
              <a:ext cx="1706883" cy="1694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8" y="21600"/>
                  </a:moveTo>
                  <a:lnTo>
                    <a:pt x="21600" y="0"/>
                  </a:lnTo>
                  <a:lnTo>
                    <a:pt x="3825" y="0"/>
                  </a:lnTo>
                  <a:lnTo>
                    <a:pt x="0" y="1786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58C2E"/>
                </a:gs>
                <a:gs pos="100000">
                  <a:srgbClr val="3D9CCC"/>
                </a:gs>
              </a:gsLst>
              <a:lin ang="594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</p:grpSp>
      <p:sp>
        <p:nvSpPr>
          <p:cNvPr id="15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 rot="720000">
            <a:off x="8126323" y="5127866"/>
            <a:ext cx="3963592" cy="858769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2600"/>
            </a:lvl1pPr>
            <a:lvl2pPr marL="0" indent="0">
              <a:buSzTx/>
              <a:buFontTx/>
              <a:buNone/>
              <a:defRPr sz="2600"/>
            </a:lvl2pPr>
            <a:lvl3pPr marL="0" indent="0">
              <a:buSzTx/>
              <a:buFontTx/>
              <a:buNone/>
              <a:defRPr sz="2600"/>
            </a:lvl3pPr>
            <a:lvl4pPr marL="0" indent="0">
              <a:buSzTx/>
              <a:buFontTx/>
              <a:buNone/>
              <a:defRPr sz="2600"/>
            </a:lvl4pPr>
            <a:lvl5pPr marL="0" indent="0">
              <a:buSzTx/>
              <a:buFontTx/>
              <a:buNone/>
              <a:defRPr sz="2600"/>
            </a:lvl5pPr>
          </a:lstStyle>
          <a:p>
            <a:r>
              <a:t>CLICK TO EDIT MASTER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54" name="Picture Placeholder 26"/>
          <p:cNvSpPr>
            <a:spLocks noGrp="1"/>
          </p:cNvSpPr>
          <p:nvPr>
            <p:ph type="pic" sz="half" idx="21"/>
          </p:nvPr>
        </p:nvSpPr>
        <p:spPr>
          <a:xfrm>
            <a:off x="89" y="1115082"/>
            <a:ext cx="6230659" cy="531460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PresentationTitle"/>
          <p:cNvSpPr txBox="1">
            <a:spLocks noGrp="1"/>
          </p:cNvSpPr>
          <p:nvPr>
            <p:ph type="title" hasCustomPrompt="1"/>
          </p:nvPr>
        </p:nvSpPr>
        <p:spPr>
          <a:xfrm rot="840000">
            <a:off x="7262451" y="2726139"/>
            <a:ext cx="4851354" cy="1827069"/>
          </a:xfrm>
          <a:prstGeom prst="rect">
            <a:avLst/>
          </a:prstGeom>
        </p:spPr>
        <p:txBody>
          <a:bodyPr/>
          <a:lstStyle>
            <a:lvl1pPr>
              <a:defRPr sz="5500"/>
            </a:lvl1pPr>
          </a:lstStyle>
          <a:p>
            <a:r>
              <a:t>PresentationTitle</a:t>
            </a:r>
          </a:p>
        </p:txBody>
      </p:sp>
      <p:sp>
        <p:nvSpPr>
          <p:cNvPr id="156" name="Text Placeholder 44"/>
          <p:cNvSpPr>
            <a:spLocks noGrp="1"/>
          </p:cNvSpPr>
          <p:nvPr>
            <p:ph type="body" sz="quarter" idx="22" hasCustomPrompt="1"/>
          </p:nvPr>
        </p:nvSpPr>
        <p:spPr>
          <a:xfrm rot="720000">
            <a:off x="9571721" y="580664"/>
            <a:ext cx="1391777" cy="858839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600" b="1"/>
            </a:lvl1pPr>
          </a:lstStyle>
          <a:p>
            <a:pPr rtl="0">
              <a:defRPr/>
            </a:pPr>
            <a:r>
              <a:t>MONTH 20XX</a:t>
            </a:r>
          </a:p>
        </p:txBody>
      </p:sp>
      <p:sp>
        <p:nvSpPr>
          <p:cNvPr id="15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78978" y="6232198"/>
            <a:ext cx="258623" cy="24830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o with Caption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raphic 16"/>
          <p:cNvGrpSpPr/>
          <p:nvPr/>
        </p:nvGrpSpPr>
        <p:grpSpPr>
          <a:xfrm>
            <a:off x="10971989" y="5687705"/>
            <a:ext cx="1218489" cy="1036582"/>
            <a:chOff x="0" y="0"/>
            <a:chExt cx="1218488" cy="1036580"/>
          </a:xfrm>
        </p:grpSpPr>
        <p:sp>
          <p:nvSpPr>
            <p:cNvPr id="164" name="Freeform: Shape 9"/>
            <p:cNvSpPr/>
            <p:nvPr/>
          </p:nvSpPr>
          <p:spPr>
            <a:xfrm>
              <a:off x="17568" y="275963"/>
              <a:ext cx="1200920" cy="760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3" extrusionOk="0">
                  <a:moveTo>
                    <a:pt x="0" y="15479"/>
                  </a:moveTo>
                  <a:cubicBezTo>
                    <a:pt x="0" y="15479"/>
                    <a:pt x="12572" y="16664"/>
                    <a:pt x="21600" y="21193"/>
                  </a:cubicBezTo>
                  <a:lnTo>
                    <a:pt x="21600" y="3983"/>
                  </a:lnTo>
                  <a:cubicBezTo>
                    <a:pt x="11488" y="-407"/>
                    <a:pt x="3634" y="11"/>
                    <a:pt x="3634" y="11"/>
                  </a:cubicBezTo>
                  <a:lnTo>
                    <a:pt x="0" y="15479"/>
                  </a:lnTo>
                  <a:close/>
                </a:path>
              </a:pathLst>
            </a:custGeom>
            <a:gradFill flip="none" rotWithShape="1">
              <a:gsLst>
                <a:gs pos="3000">
                  <a:srgbClr val="3D9CCC">
                    <a:alpha val="6000"/>
                  </a:srgbClr>
                </a:gs>
                <a:gs pos="100000">
                  <a:srgbClr val="3D9CCC">
                    <a:alpha val="50000"/>
                  </a:srgbClr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65" name="Freeform: Shape 10"/>
            <p:cNvSpPr/>
            <p:nvPr/>
          </p:nvSpPr>
          <p:spPr>
            <a:xfrm>
              <a:off x="-1" y="0"/>
              <a:ext cx="1218490" cy="997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012"/>
                  </a:moveTo>
                  <a:lnTo>
                    <a:pt x="3581" y="0"/>
                  </a:lnTo>
                  <a:lnTo>
                    <a:pt x="0" y="11991"/>
                  </a:lnTo>
                  <a:lnTo>
                    <a:pt x="21600" y="21600"/>
                  </a:lnTo>
                  <a:close/>
                </a:path>
              </a:pathLst>
            </a:custGeom>
            <a:gradFill flip="none" rotWithShape="1">
              <a:gsLst>
                <a:gs pos="3000">
                  <a:srgbClr val="3D9CCC"/>
                </a:gs>
                <a:gs pos="100000">
                  <a:srgbClr val="D58C2E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</p:grpSp>
      <p:sp>
        <p:nvSpPr>
          <p:cNvPr id="167" name="CLICK TO EDIT MASTER TITLE STYLE"/>
          <p:cNvSpPr txBox="1">
            <a:spLocks noGrp="1"/>
          </p:cNvSpPr>
          <p:nvPr>
            <p:ph type="title" hasCustomPrompt="1"/>
          </p:nvPr>
        </p:nvSpPr>
        <p:spPr>
          <a:xfrm>
            <a:off x="4111752" y="5382174"/>
            <a:ext cx="3968498" cy="832106"/>
          </a:xfrm>
          <a:prstGeom prst="rect">
            <a:avLst/>
          </a:prstGeom>
          <a:gradFill>
            <a:gsLst>
              <a:gs pos="0">
                <a:srgbClr val="E7E6E6"/>
              </a:gs>
              <a:gs pos="100000">
                <a:srgbClr val="FFFFFF"/>
              </a:gs>
            </a:gsLst>
            <a:lin ang="10800000"/>
          </a:gradFill>
        </p:spPr>
        <p:txBody>
          <a:bodyPr/>
          <a:lstStyle>
            <a:lvl1pPr>
              <a:defRPr sz="2000" b="1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CLICK TO EDIT MASTER TITLE STYLE</a:t>
            </a:r>
          </a:p>
        </p:txBody>
      </p:sp>
      <p:sp>
        <p:nvSpPr>
          <p:cNvPr id="168" name="Media Placeholder 12"/>
          <p:cNvSpPr>
            <a:spLocks noGrp="1"/>
          </p:cNvSpPr>
          <p:nvPr>
            <p:ph type="media" idx="21"/>
          </p:nvPr>
        </p:nvSpPr>
        <p:spPr>
          <a:xfrm>
            <a:off x="1743455" y="1113043"/>
            <a:ext cx="8705091" cy="405079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69" name="Freeform: Shape 16"/>
          <p:cNvSpPr/>
          <p:nvPr/>
        </p:nvSpPr>
        <p:spPr>
          <a:xfrm>
            <a:off x="-3" y="3069277"/>
            <a:ext cx="1284168" cy="456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8939" y="60"/>
                </a:lnTo>
                <a:lnTo>
                  <a:pt x="0" y="5475"/>
                </a:lnTo>
                <a:lnTo>
                  <a:pt x="0" y="21600"/>
                </a:lnTo>
                <a:lnTo>
                  <a:pt x="10757" y="15282"/>
                </a:lnTo>
                <a:close/>
              </a:path>
            </a:pathLst>
          </a:custGeom>
          <a:gradFill>
            <a:gsLst>
              <a:gs pos="0">
                <a:srgbClr val="E7E6E6">
                  <a:alpha val="5000"/>
                </a:srgbClr>
              </a:gs>
              <a:gs pos="100000">
                <a:srgbClr val="FFFFFF">
                  <a:alpha val="20000"/>
                </a:srgbClr>
              </a:gs>
            </a:gsLst>
            <a:lin ang="984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grpSp>
        <p:nvGrpSpPr>
          <p:cNvPr id="172" name="Freeform: Shape 15"/>
          <p:cNvGrpSpPr/>
          <p:nvPr/>
        </p:nvGrpSpPr>
        <p:grpSpPr>
          <a:xfrm>
            <a:off x="-2" y="3008248"/>
            <a:ext cx="1507943" cy="723458"/>
            <a:chOff x="0" y="0"/>
            <a:chExt cx="1507941" cy="723457"/>
          </a:xfrm>
        </p:grpSpPr>
        <p:sp>
          <p:nvSpPr>
            <p:cNvPr id="170" name="Shape"/>
            <p:cNvSpPr/>
            <p:nvPr/>
          </p:nvSpPr>
          <p:spPr>
            <a:xfrm>
              <a:off x="0" y="-1"/>
              <a:ext cx="1507943" cy="723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12034"/>
                  </a:lnTo>
                  <a:lnTo>
                    <a:pt x="20380" y="0"/>
                  </a:lnTo>
                  <a:lnTo>
                    <a:pt x="0" y="9035"/>
                  </a:lnTo>
                  <a:close/>
                </a:path>
              </a:pathLst>
            </a:custGeom>
            <a:blipFill rotWithShape="1">
              <a:blip r:embed="rId2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71" name="Text"/>
            <p:cNvSpPr txBox="1"/>
            <p:nvPr/>
          </p:nvSpPr>
          <p:spPr>
            <a:xfrm>
              <a:off x="32992" y="189448"/>
              <a:ext cx="1434302" cy="3330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r>
                <a:t> </a:t>
              </a:r>
            </a:p>
          </p:txBody>
        </p:sp>
      </p:grpSp>
      <p:sp>
        <p:nvSpPr>
          <p:cNvPr id="173" name="Freeform: Shape 18"/>
          <p:cNvSpPr/>
          <p:nvPr/>
        </p:nvSpPr>
        <p:spPr>
          <a:xfrm>
            <a:off x="10804776" y="-2"/>
            <a:ext cx="1382067" cy="16439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9" y="0"/>
                </a:moveTo>
                <a:lnTo>
                  <a:pt x="5008" y="13114"/>
                </a:lnTo>
                <a:lnTo>
                  <a:pt x="0" y="21600"/>
                </a:lnTo>
                <a:lnTo>
                  <a:pt x="9379" y="15636"/>
                </a:lnTo>
                <a:lnTo>
                  <a:pt x="21600" y="3742"/>
                </a:lnTo>
                <a:lnTo>
                  <a:pt x="21600" y="0"/>
                </a:lnTo>
                <a:close/>
              </a:path>
            </a:pathLst>
          </a:custGeom>
          <a:gradFill>
            <a:gsLst>
              <a:gs pos="0">
                <a:srgbClr val="C9492C">
                  <a:alpha val="5000"/>
                </a:srgbClr>
              </a:gs>
              <a:gs pos="100000">
                <a:srgbClr val="44546A">
                  <a:alpha val="20000"/>
                </a:srgbClr>
              </a:gs>
            </a:gsLst>
            <a:lin ang="3179999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74" name="Freeform: Shape 17"/>
          <p:cNvSpPr/>
          <p:nvPr/>
        </p:nvSpPr>
        <p:spPr>
          <a:xfrm>
            <a:off x="10699184" y="-1"/>
            <a:ext cx="1492685" cy="19593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582" y="0"/>
                </a:lnTo>
                <a:lnTo>
                  <a:pt x="0" y="18600"/>
                </a:lnTo>
                <a:lnTo>
                  <a:pt x="4471" y="21600"/>
                </a:lnTo>
                <a:lnTo>
                  <a:pt x="21600" y="684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0">
              <a:buSzTx/>
              <a:buFontTx/>
              <a:buNone/>
              <a:defRPr sz="2400" b="1"/>
            </a:lvl2pPr>
            <a:lvl3pPr marL="0" indent="0">
              <a:buSzTx/>
              <a:buFontTx/>
              <a:buNone/>
              <a:defRPr sz="2400" b="1"/>
            </a:lvl3pPr>
            <a:lvl4pPr marL="0" indent="0">
              <a:buSzTx/>
              <a:buFontTx/>
              <a:buNone/>
              <a:defRPr sz="2400" b="1"/>
            </a:lvl4pPr>
            <a:lvl5pPr marL="0" indent="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 rtl="0">
              <a:defRPr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rtl="0">
              <a:defRPr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itle 1"/>
          <p:cNvSpPr txBox="1">
            <a:spLocks noGrp="1"/>
          </p:cNvSpPr>
          <p:nvPr>
            <p:ph type="title"/>
          </p:nvPr>
        </p:nvSpPr>
        <p:spPr>
          <a:xfrm rot="1017446">
            <a:off x="7159892" y="2576426"/>
            <a:ext cx="4851354" cy="1827068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2800" b="1">
                <a:latin typeface="Sakkal Majalla"/>
                <a:ea typeface="Sakkal Majalla"/>
                <a:cs typeface="Sakkal Majalla"/>
                <a:sym typeface="Sakkal Majalla"/>
              </a:defRPr>
            </a:lvl1pPr>
          </a:lstStyle>
          <a:p>
            <a:r>
              <a:rPr dirty="0" err="1"/>
              <a:t>قيادة</a:t>
            </a:r>
            <a:r>
              <a:rPr dirty="0"/>
              <a:t> </a:t>
            </a:r>
            <a:r>
              <a:rPr dirty="0" err="1"/>
              <a:t>دراجه</a:t>
            </a:r>
            <a:r>
              <a:rPr dirty="0"/>
              <a:t> </a:t>
            </a:r>
            <a:r>
              <a:rPr dirty="0" err="1"/>
              <a:t>ثلاثية</a:t>
            </a:r>
            <a:r>
              <a:rPr dirty="0"/>
              <a:t> </a:t>
            </a:r>
            <a:r>
              <a:rPr dirty="0" err="1"/>
              <a:t>الإطارات</a:t>
            </a:r>
            <a:r>
              <a:rPr lang="ar-AE" dirty="0"/>
              <a:t> لمسافة محددة </a:t>
            </a:r>
            <a:br>
              <a:rPr lang="ar-AE" dirty="0"/>
            </a:br>
            <a:r>
              <a:rPr lang="en-US" dirty="0"/>
              <a:t>(660)</a:t>
            </a:r>
            <a:r>
              <a:rPr dirty="0"/>
              <a:t> </a:t>
            </a:r>
          </a:p>
        </p:txBody>
      </p:sp>
      <p:sp>
        <p:nvSpPr>
          <p:cNvPr id="192" name="TextBox 7"/>
          <p:cNvSpPr txBox="1"/>
          <p:nvPr/>
        </p:nvSpPr>
        <p:spPr>
          <a:xfrm rot="740449">
            <a:off x="8416465" y="5260576"/>
            <a:ext cx="2971077" cy="359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rtl="1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مقدم</a:t>
            </a:r>
            <a:r>
              <a:rPr dirty="0"/>
              <a:t> </a:t>
            </a:r>
            <a:r>
              <a:rPr dirty="0" err="1"/>
              <a:t>الهدف</a:t>
            </a:r>
            <a:r>
              <a:rPr dirty="0"/>
              <a:t> </a:t>
            </a:r>
            <a:r>
              <a:rPr dirty="0" err="1"/>
              <a:t>منينة</a:t>
            </a:r>
            <a:r>
              <a:rPr dirty="0"/>
              <a:t> </a:t>
            </a:r>
            <a:r>
              <a:rPr dirty="0" err="1"/>
              <a:t>العامري</a:t>
            </a:r>
            <a:r>
              <a:rPr dirty="0">
                <a:latin typeface="+mn-lt"/>
                <a:ea typeface="+mn-ea"/>
                <a:cs typeface="+mn-cs"/>
                <a:sym typeface="Calibri"/>
              </a:rPr>
              <a:t> </a:t>
            </a: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423DC450-8B23-4E6E-A18F-5ACCCE012A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29269">
            <a:off x="518660" y="1674184"/>
            <a:ext cx="5348560" cy="410001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Date Placeholder 17"/>
          <p:cNvSpPr txBox="1"/>
          <p:nvPr/>
        </p:nvSpPr>
        <p:spPr>
          <a:xfrm>
            <a:off x="883919" y="6414760"/>
            <a:ext cx="2651762" cy="248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9 December 2020</a:t>
            </a:r>
          </a:p>
        </p:txBody>
      </p:sp>
      <p:sp>
        <p:nvSpPr>
          <p:cNvPr id="195" name="Slide Number Placeholder 18"/>
          <p:cNvSpPr txBox="1">
            <a:spLocks noGrp="1"/>
          </p:cNvSpPr>
          <p:nvPr>
            <p:ph type="sldNum" sz="quarter" idx="4294967295"/>
          </p:nvPr>
        </p:nvSpPr>
        <p:spPr>
          <a:xfrm>
            <a:off x="11172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graphicFrame>
        <p:nvGraphicFramePr>
          <p:cNvPr id="196" name="Media Placeholder 4"/>
          <p:cNvGraphicFramePr/>
          <p:nvPr>
            <p:extLst>
              <p:ext uri="{D42A27DB-BD31-4B8C-83A1-F6EECF244321}">
                <p14:modId xmlns:p14="http://schemas.microsoft.com/office/powerpoint/2010/main" val="2177910420"/>
              </p:ext>
            </p:extLst>
          </p:nvPr>
        </p:nvGraphicFramePr>
        <p:xfrm>
          <a:off x="0" y="249550"/>
          <a:ext cx="12070078" cy="6510916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4357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0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2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9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385">
                <a:tc>
                  <a:txBody>
                    <a:bodyPr/>
                    <a:lstStyle/>
                    <a:p>
                      <a:pPr algn="ctr" rtl="1">
                        <a:defRPr sz="1800"/>
                      </a:pPr>
                      <a:r>
                        <a:rPr sz="1200" b="1" dirty="0" err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المراجعة:أ</a:t>
                      </a:r>
                      <a:r>
                        <a:rPr lang="ar-AE" sz="1200" b="1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خديجة الكعبي </a:t>
                      </a:r>
                      <a:endParaRPr sz="1200" b="1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defRPr sz="1800"/>
                      </a:pPr>
                      <a:r>
                        <a:rPr sz="1200"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الإعداد : منينة العامري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rtl="1">
                        <a:buSzPct val="100000"/>
                        <a:buFont typeface="Arial"/>
                        <a:buChar char="•"/>
                        <a:defRPr sz="1100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t>قيادة دراجة ثلاثية الإطارات لمسافه محددة </a:t>
                      </a:r>
                    </a:p>
                    <a:p>
                      <a:pPr marL="171450" indent="-171450" rtl="1">
                        <a:buSzPct val="100000"/>
                        <a:buFont typeface="Arial"/>
                        <a:buChar char="•"/>
                        <a:defRPr sz="1100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t>رقم الهدف (660)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defRPr sz="1800"/>
                      </a:pPr>
                      <a:r>
                        <a:rPr sz="1400"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rtl="1">
                        <a:defRPr sz="1800"/>
                      </a:pPr>
                      <a:r>
                        <a:rPr sz="1200" b="1" dirty="0" err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الفئة</a:t>
                      </a:r>
                      <a:r>
                        <a:rPr sz="1200" b="1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</a:t>
                      </a:r>
                      <a:r>
                        <a:rPr sz="1200" b="1" dirty="0" err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العمرية</a:t>
                      </a:r>
                      <a:r>
                        <a:rPr sz="1200" b="1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: </a:t>
                      </a:r>
                      <a:r>
                        <a:rPr lang="ar-AE" sz="1200" b="1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3- 15 </a:t>
                      </a:r>
                      <a:endParaRPr sz="1200" b="1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defRPr sz="1800"/>
                      </a:pPr>
                      <a:r>
                        <a:rPr sz="1200"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مستوى الشدة: شديد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defRPr sz="1800"/>
                      </a:pPr>
                      <a:r>
                        <a:rPr sz="1200"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فئة الإعاقة : المجال الحركي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defRPr sz="1800"/>
                      </a:pPr>
                      <a:r>
                        <a:rPr sz="1400"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بيانات الهدف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5757">
                <a:tc gridSpan="3">
                  <a:txBody>
                    <a:bodyPr/>
                    <a:lstStyle/>
                    <a:p>
                      <a:pPr rtl="1">
                        <a:defRPr sz="1400" b="1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dirty="0" err="1"/>
                        <a:t>قصة</a:t>
                      </a:r>
                      <a:r>
                        <a:rPr dirty="0"/>
                        <a:t> </a:t>
                      </a:r>
                    </a:p>
                    <a:p>
                      <a:pPr algn="l" rtl="1">
                        <a:defRPr sz="1400" b="1">
                          <a:solidFill>
                            <a:srgbClr val="181717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endParaRPr dirty="0"/>
                    </a:p>
                    <a:p>
                      <a:pPr rtl="1">
                        <a:defRPr sz="1400" b="1">
                          <a:solidFill>
                            <a:srgbClr val="181717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lang="ar-AE" dirty="0"/>
                        <a:t>نادت الام على هند تعالي بسرعه أحضرت لك هدية </a:t>
                      </a:r>
                    </a:p>
                    <a:p>
                      <a:pPr rtl="1">
                        <a:defRPr sz="1400" b="1">
                          <a:solidFill>
                            <a:srgbClr val="181717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lang="ar-AE" dirty="0"/>
                        <a:t>جاءت هند مسرعة إلى والدتها ماهي يا أمي </a:t>
                      </a:r>
                    </a:p>
                    <a:p>
                      <a:pPr rtl="1">
                        <a:defRPr sz="1400" b="1">
                          <a:solidFill>
                            <a:srgbClr val="181717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lang="ar-AE" dirty="0"/>
                        <a:t>قالت لها : انظري </a:t>
                      </a:r>
                    </a:p>
                    <a:p>
                      <a:pPr rtl="1">
                        <a:defRPr sz="1400" b="1">
                          <a:solidFill>
                            <a:srgbClr val="181717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lang="ar-AE" dirty="0"/>
                        <a:t>نظرت هند إلى الدراجة وفرحت كثيرا ركبت هند الدراجة وبدأت تتعلم كيف تقودها .</a:t>
                      </a: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defRPr sz="1800"/>
                      </a:pPr>
                      <a:r>
                        <a:rPr sz="1600" b="1" dirty="0" err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كتاب</a:t>
                      </a:r>
                      <a:r>
                        <a:rPr sz="1600" b="1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</a:t>
                      </a:r>
                      <a:r>
                        <a:rPr sz="1600" b="1" dirty="0" err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الطالب</a:t>
                      </a:r>
                      <a:r>
                        <a:rPr sz="1600" b="1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97" name="464BA690-7CA6-4FE0-8859-8FFB9A6D0F14-L0-001.jpeg" descr="464BA690-7CA6-4FE0-8859-8FFB9A6D0F14-L0-00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303" y="4530259"/>
            <a:ext cx="2047398" cy="1584687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E7132814-749D-4EE4-87E8-8DE9F98940D1-L0-001.jpeg" descr="E7132814-749D-4EE4-87E8-8DE9F98940D1-L0-00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580" y="1540590"/>
            <a:ext cx="2344149" cy="234414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1" name="Table 2"/>
          <p:cNvGraphicFramePr/>
          <p:nvPr>
            <p:extLst>
              <p:ext uri="{D42A27DB-BD31-4B8C-83A1-F6EECF244321}">
                <p14:modId xmlns:p14="http://schemas.microsoft.com/office/powerpoint/2010/main" val="3337433621"/>
              </p:ext>
            </p:extLst>
          </p:nvPr>
        </p:nvGraphicFramePr>
        <p:xfrm>
          <a:off x="58723" y="136525"/>
          <a:ext cx="12046591" cy="665016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0853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834">
                <a:tc>
                  <a:txBody>
                    <a:bodyPr/>
                    <a:lstStyle/>
                    <a:p>
                      <a:pPr defTabSz="355600" rtl="1">
                        <a:spcBef>
                          <a:spcPts val="600"/>
                        </a:spcBef>
                        <a:defRPr sz="1700">
                          <a:solidFill>
                            <a:srgbClr val="454545"/>
                          </a:solidFill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t>قيادة دراجة ثلاثية الاطارات لمسافة محددة</a:t>
                      </a:r>
                      <a:endParaRPr sz="110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171450" indent="-171450" rtl="1">
                        <a:buSzPct val="100000"/>
                        <a:buFont typeface="Arial"/>
                        <a:buChar char="•"/>
                        <a:defRPr sz="1100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t>رقم الهدف(660).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551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انشطه مهارية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المكونات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5784">
                <a:tc>
                  <a:txBody>
                    <a:bodyPr/>
                    <a:lstStyle/>
                    <a:p>
                      <a:pPr rtl="1">
                        <a:defRPr sz="1100" b="1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dirty="0"/>
                        <a:t>ا </a:t>
                      </a:r>
                      <a:r>
                        <a:rPr sz="1600" b="1" dirty="0" err="1"/>
                        <a:t>ستراتيجيات</a:t>
                      </a:r>
                      <a:r>
                        <a:rPr sz="1600" b="1" dirty="0"/>
                        <a:t> </a:t>
                      </a:r>
                      <a:r>
                        <a:rPr sz="1600" b="1" dirty="0" err="1"/>
                        <a:t>التعليم</a:t>
                      </a:r>
                      <a:r>
                        <a:rPr sz="1600" b="1" dirty="0"/>
                        <a:t>:</a:t>
                      </a:r>
                    </a:p>
                    <a:p>
                      <a:pPr>
                        <a:defRPr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endParaRPr sz="1600" b="1" dirty="0"/>
                    </a:p>
                    <a:p>
                      <a:pPr>
                        <a:defRPr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endParaRPr sz="1600" b="1" dirty="0"/>
                    </a:p>
                    <a:p>
                      <a:pPr defTabSz="355600" rtl="1">
                        <a:defRPr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ar-AE" sz="1400" b="0" dirty="0">
                          <a:solidFill>
                            <a:srgbClr val="FF0000"/>
                          </a:solidFill>
                        </a:rPr>
                        <a:t>التدريب العملي </a:t>
                      </a:r>
                    </a:p>
                    <a:p>
                      <a:pPr defTabSz="355600" rtl="1">
                        <a:defRPr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ar-AE" sz="1400" b="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يقوم المعلم والأهل بتدريب الطالب على قيادة الدراجة .</a:t>
                      </a:r>
                    </a:p>
                    <a:p>
                      <a:pPr defTabSz="355600" rtl="1">
                        <a:defRPr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lang="ar-AE" sz="1400" b="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defTabSz="355600" rtl="1">
                        <a:defRPr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ar-AE" sz="1400" b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التقليد والنمذجة</a:t>
                      </a:r>
                    </a:p>
                    <a:p>
                      <a:pPr defTabSz="355600" rtl="1">
                        <a:defRPr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ar-AE" sz="1400" b="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يقلد الطالب المعلم أو أخوته في المنزل كيف يقود الدراجة .</a:t>
                      </a:r>
                    </a:p>
                    <a:p>
                      <a:pPr defTabSz="355600" rtl="1">
                        <a:defRPr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lang="ar-AE" sz="1400" b="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defTabSz="355600" rtl="1">
                        <a:defRPr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ar-AE" sz="1400" b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اللعب الحر </a:t>
                      </a:r>
                    </a:p>
                    <a:p>
                      <a:pPr defTabSz="355600" rtl="1">
                        <a:defRPr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ar-AE" sz="1400" b="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يعطى الطلاب مجموعة من الدراجات الهوائية في النادي ويطلب منهم اللعب بشكل جماعي .</a:t>
                      </a:r>
                    </a:p>
                    <a:p>
                      <a:pPr defTabSz="355600" rtl="1">
                        <a:defRPr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lang="ar-AE" sz="16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defTabSz="355600" rtl="1">
                        <a:defRPr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lang="ar-AE" sz="16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defTabSz="355600" rtl="1">
                        <a:defRPr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lang="ar-AE" sz="16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defTabSz="355600" rtl="1">
                        <a:defRPr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lang="ar-AE" sz="16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defTabSz="355600" rtl="1">
                        <a:defRPr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lang="ar-AE" sz="16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defTabSz="355600" rtl="1">
                        <a:defRPr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6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defRPr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dirty="0" err="1"/>
                        <a:t>المقدمة</a:t>
                      </a:r>
                      <a:r>
                        <a:rPr dirty="0"/>
                        <a:t> </a:t>
                      </a:r>
                    </a:p>
                    <a:p>
                      <a:pPr algn="ctr">
                        <a:defRPr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endParaRPr dirty="0"/>
                    </a:p>
                    <a:p>
                      <a:pPr algn="ctr">
                        <a:defRPr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dirty="0"/>
                        <a:t>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2" name="Date Placeholder 17"/>
          <p:cNvSpPr txBox="1"/>
          <p:nvPr/>
        </p:nvSpPr>
        <p:spPr>
          <a:xfrm>
            <a:off x="883919" y="6414760"/>
            <a:ext cx="2651762" cy="248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9 December 2020</a:t>
            </a:r>
          </a:p>
        </p:txBody>
      </p:sp>
      <p:sp>
        <p:nvSpPr>
          <p:cNvPr id="203" name="Slide Number Placeholder 18"/>
          <p:cNvSpPr txBox="1">
            <a:spLocks noGrp="1"/>
          </p:cNvSpPr>
          <p:nvPr>
            <p:ph type="sldNum" sz="quarter" idx="4294967295"/>
          </p:nvPr>
        </p:nvSpPr>
        <p:spPr>
          <a:xfrm>
            <a:off x="11172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Date Placeholder 1"/>
          <p:cNvSpPr txBox="1"/>
          <p:nvPr/>
        </p:nvSpPr>
        <p:spPr>
          <a:xfrm>
            <a:off x="883919" y="6414760"/>
            <a:ext cx="2651762" cy="248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9 December 2020</a:t>
            </a:r>
          </a:p>
        </p:txBody>
      </p:sp>
      <p:sp>
        <p:nvSpPr>
          <p:cNvPr id="206" name="Slide Number Placeholder 2"/>
          <p:cNvSpPr txBox="1">
            <a:spLocks noGrp="1"/>
          </p:cNvSpPr>
          <p:nvPr>
            <p:ph type="sldNum" sz="quarter" idx="4294967295"/>
          </p:nvPr>
        </p:nvSpPr>
        <p:spPr>
          <a:xfrm>
            <a:off x="11172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graphicFrame>
        <p:nvGraphicFramePr>
          <p:cNvPr id="207" name="Media Placeholder 4"/>
          <p:cNvGraphicFramePr/>
          <p:nvPr>
            <p:extLst>
              <p:ext uri="{D42A27DB-BD31-4B8C-83A1-F6EECF244321}">
                <p14:modId xmlns:p14="http://schemas.microsoft.com/office/powerpoint/2010/main" val="3090317437"/>
              </p:ext>
            </p:extLst>
          </p:nvPr>
        </p:nvGraphicFramePr>
        <p:xfrm>
          <a:off x="69670" y="136523"/>
          <a:ext cx="12026536" cy="532675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0973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2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9701">
                <a:tc>
                  <a:txBody>
                    <a:bodyPr/>
                    <a:lstStyle/>
                    <a:p>
                      <a:pPr>
                        <a:defRPr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endParaRPr dirty="0"/>
                    </a:p>
                    <a:p>
                      <a:pPr rtl="1">
                        <a:defRPr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dirty="0" err="1"/>
                        <a:t>الحصة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الدراسية</a:t>
                      </a:r>
                      <a:r>
                        <a:rPr dirty="0"/>
                        <a:t>:</a:t>
                      </a:r>
                    </a:p>
                    <a:p>
                      <a:pPr rtl="1">
                        <a:defRPr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dirty="0" err="1"/>
                        <a:t>الهدف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الرئيسي</a:t>
                      </a:r>
                      <a:r>
                        <a:rPr dirty="0"/>
                        <a:t>:  -</a:t>
                      </a:r>
                      <a:r>
                        <a:rPr lang="ar-AE" dirty="0"/>
                        <a:t>قيادة الدراجة الهوائية ذات الثلاث إطارات </a:t>
                      </a:r>
                    </a:p>
                    <a:p>
                      <a:pPr rtl="1">
                        <a:defRPr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lang="ar-AE" dirty="0"/>
                        <a:t>في بداية الحصة وبعد تحية السلام والحوار الإيجابي مع الطلاب  يقوم المعلم </a:t>
                      </a:r>
                    </a:p>
                    <a:p>
                      <a:pPr rtl="1">
                        <a:defRPr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lang="ar-AE" dirty="0"/>
                        <a:t>بعرض فيديو عن الدراجة الهوائية وكيفية قيادتها.</a:t>
                      </a:r>
                    </a:p>
                    <a:p>
                      <a:pPr rtl="1">
                        <a:defRPr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lang="ar-AE" dirty="0"/>
                        <a:t>يحضر المعلم الدراجة الهوائية في الفصل ويتحدث عنها </a:t>
                      </a:r>
                    </a:p>
                    <a:p>
                      <a:pPr rtl="1">
                        <a:defRPr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lang="ar-AE" dirty="0"/>
                        <a:t>يطلب من الطلاب ركوب الدراجة الهوائية .</a:t>
                      </a:r>
                    </a:p>
                    <a:p>
                      <a:pPr rtl="1">
                        <a:defRPr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lang="ar-AE" dirty="0"/>
                        <a:t>يذهب المعلم مع الطلاب إلى النادي الخارجي أو مكان واسع ويحضر مجموعه من الدراجات الهوائية (يمكن للمعلم ان يطلب من الاهل توفير دراجه هوائية في الفصل ) </a:t>
                      </a:r>
                    </a:p>
                    <a:p>
                      <a:pPr rtl="1">
                        <a:defRPr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lang="ar-AE" dirty="0"/>
                        <a:t>ثم يطلب منهم اللعب بالدراجة وتوجيههم  لفظي وجسدي بطريقة قيادة الدراجة .</a:t>
                      </a:r>
                      <a:endParaRPr dirty="0"/>
                    </a:p>
                    <a:p>
                      <a:pPr>
                        <a:defRPr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dirty="0"/>
                        <a:t>                                  </a:t>
                      </a:r>
                    </a:p>
                    <a:p>
                      <a:pPr>
                        <a:defRPr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endParaRPr dirty="0"/>
                    </a:p>
                    <a:p>
                      <a:pPr rtl="1">
                        <a:defRPr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dirty="0" err="1"/>
                        <a:t>النشاط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الرياضي</a:t>
                      </a:r>
                      <a:r>
                        <a:rPr u="none" dirty="0"/>
                        <a:t>: </a:t>
                      </a:r>
                      <a:r>
                        <a:rPr lang="ar-AE" u="none" dirty="0"/>
                        <a:t> سباق بين الطلاب من يصل أولا بالدراجة الهوائية.</a:t>
                      </a:r>
                      <a:endParaRPr u="none" dirty="0"/>
                    </a:p>
                    <a:p>
                      <a:pPr rtl="1">
                        <a:defRPr b="1" u="sng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dirty="0" err="1"/>
                        <a:t>النشاط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الفني</a:t>
                      </a:r>
                      <a:r>
                        <a:rPr u="none" dirty="0"/>
                        <a:t>: </a:t>
                      </a:r>
                      <a:r>
                        <a:rPr lang="ar-AE" u="none" dirty="0"/>
                        <a:t>يلون الطالب الدراجة الهوائية </a:t>
                      </a:r>
                      <a:endParaRPr u="none" dirty="0"/>
                    </a:p>
                    <a:p>
                      <a:pPr rtl="1">
                        <a:defRPr b="1" u="sng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dirty="0" err="1"/>
                        <a:t>نشاط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موسيقي</a:t>
                      </a:r>
                      <a:r>
                        <a:rPr dirty="0"/>
                        <a:t>: </a:t>
                      </a:r>
                      <a:r>
                        <a:rPr lang="ar-AE" u="none" dirty="0"/>
                        <a:t> اغنية الدراجة </a:t>
                      </a:r>
                    </a:p>
                    <a:p>
                      <a:pPr rtl="1">
                        <a:defRPr b="1" u="sng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lang="en-US" b="0" u="none" dirty="0">
                          <a:latin typeface="+mn-lt"/>
                          <a:ea typeface="+mn-ea"/>
                          <a:cs typeface="+mn-cs"/>
                          <a:sym typeface="Calibri"/>
                        </a:rPr>
                        <a:t>https://youtu.be/5TxAz9LXOow</a:t>
                      </a:r>
                      <a:endParaRPr b="0" u="none" dirty="0"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endParaRPr/>
                    </a:p>
                    <a:p>
                      <a:pPr algn="ctr" rtl="1">
                        <a:defRPr sz="1400"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t>دليل للمعلم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6335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ar-AE" sz="1200" b="1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تدريب الطالب على ركوب الدراجة الهوائية – تلوين شكل الدراجة .</a:t>
                      </a:r>
                      <a:endParaRPr sz="1200" b="1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الواجب المنزلي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799">
                <a:tc>
                  <a:txBody>
                    <a:bodyPr/>
                    <a:lstStyle/>
                    <a:p>
                      <a:pPr rtl="1">
                        <a:defRPr b="1" u="sng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endParaRPr lang="en-US" dirty="0"/>
                    </a:p>
                    <a:p>
                      <a:pPr rtl="1">
                        <a:defRPr b="1" u="sng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lang="en-US" dirty="0"/>
                        <a:t>Bike race</a:t>
                      </a: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تمارين الكترونية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4917">
                <a:tc>
                  <a:txBody>
                    <a:bodyPr/>
                    <a:lstStyle/>
                    <a:p>
                      <a:pPr>
                        <a:defRPr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lang="ar-AE" dirty="0"/>
                        <a:t>جيد – يقوم الدراجة بمساعدة لفضية </a:t>
                      </a:r>
                    </a:p>
                    <a:p>
                      <a:pPr>
                        <a:defRPr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lang="ar-AE" dirty="0"/>
                        <a:t>متوسط :يقود الدراجة بمساعدة جسدية .</a:t>
                      </a:r>
                    </a:p>
                    <a:p>
                      <a:pPr>
                        <a:defRPr b="1">
                          <a:latin typeface="Sakkal Majalla"/>
                          <a:ea typeface="Sakkal Majalla"/>
                          <a:cs typeface="Sakkal Majalla"/>
                          <a:sym typeface="Sakkal Majalla"/>
                        </a:defRPr>
                      </a:pPr>
                      <a:r>
                        <a:rPr lang="ar-AE" dirty="0"/>
                        <a:t>ممتاز : يقوم الدراجة بدون مساعدة </a:t>
                      </a: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 b="1" dirty="0" err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التقييم</a:t>
                      </a:r>
                      <a:endParaRPr sz="1400" b="1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BF9000"/>
                      </a:solidFill>
                    </a:lnL>
                    <a:lnR w="12700">
                      <a:solidFill>
                        <a:srgbClr val="BF9000"/>
                      </a:solidFill>
                    </a:lnR>
                    <a:lnT w="12700">
                      <a:solidFill>
                        <a:srgbClr val="BF9000"/>
                      </a:solidFill>
                    </a:lnT>
                    <a:lnB w="12700">
                      <a:solidFill>
                        <a:srgbClr val="BF9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itle 1"/>
          <p:cNvSpPr txBox="1">
            <a:spLocks noGrp="1"/>
          </p:cNvSpPr>
          <p:nvPr>
            <p:ph type="title"/>
          </p:nvPr>
        </p:nvSpPr>
        <p:spPr>
          <a:xfrm>
            <a:off x="2472761" y="-687866"/>
            <a:ext cx="6817350" cy="3335037"/>
          </a:xfrm>
          <a:prstGeom prst="rect">
            <a:avLst/>
          </a:prstGeom>
          <a:noFill/>
        </p:spPr>
        <p:txBody>
          <a:bodyPr anchor="b"/>
          <a:lstStyle/>
          <a:p>
            <a:pPr algn="ctr">
              <a:defRPr sz="3800" b="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t>1-</a:t>
            </a:r>
            <a:r>
              <a:rPr b="1">
                <a:latin typeface="+mj-lt"/>
                <a:ea typeface="+mj-ea"/>
                <a:cs typeface="+mj-cs"/>
                <a:sym typeface="Helvetica"/>
              </a:rPr>
              <a:t>يجب على</a:t>
            </a:r>
            <a:r>
              <a:t> </a:t>
            </a:r>
            <a:r>
              <a:rPr b="1">
                <a:latin typeface="+mj-lt"/>
                <a:ea typeface="+mj-ea"/>
                <a:cs typeface="+mj-cs"/>
                <a:sym typeface="Helvetica"/>
              </a:rPr>
              <a:t>المعلم</a:t>
            </a:r>
            <a:r>
              <a:t> </a:t>
            </a:r>
            <a:r>
              <a:rPr b="1">
                <a:latin typeface="+mj-lt"/>
                <a:ea typeface="+mj-ea"/>
                <a:cs typeface="+mj-cs"/>
                <a:sym typeface="Helvetica"/>
              </a:rPr>
              <a:t>تعريف</a:t>
            </a:r>
            <a:r>
              <a:t> </a:t>
            </a:r>
            <a:r>
              <a:rPr b="1">
                <a:latin typeface="+mj-lt"/>
                <a:ea typeface="+mj-ea"/>
                <a:cs typeface="+mj-cs"/>
                <a:sym typeface="Helvetica"/>
              </a:rPr>
              <a:t>الطلاب على كيفية ركوب الدراجه ب أمان </a:t>
            </a:r>
            <a:r>
              <a:rPr sz="4700"/>
              <a:t> </a:t>
            </a:r>
          </a:p>
        </p:txBody>
      </p:sp>
      <p:sp>
        <p:nvSpPr>
          <p:cNvPr id="210" name="Slide Number Placeholder 2"/>
          <p:cNvSpPr txBox="1">
            <a:spLocks noGrp="1"/>
          </p:cNvSpPr>
          <p:nvPr>
            <p:ph type="sldNum" sz="quarter" idx="4294967295"/>
          </p:nvPr>
        </p:nvSpPr>
        <p:spPr>
          <a:xfrm>
            <a:off x="10849470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rmAutofit fontScale="92500" lnSpcReduction="10000"/>
          </a:bodyPr>
          <a:lstStyle>
            <a:lvl1pPr algn="l">
              <a:spcBef>
                <a:spcPts val="600"/>
              </a:spcBef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5</a:t>
            </a:fld>
            <a:endParaRPr/>
          </a:p>
        </p:txBody>
      </p:sp>
      <p:pic>
        <p:nvPicPr>
          <p:cNvPr id="211" name="E7132814-749D-4EE4-87E8-8DE9F98940D1-L0-001.jpeg" descr="E7132814-749D-4EE4-87E8-8DE9F98940D1-L0-00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449" y="2645058"/>
            <a:ext cx="4212942" cy="421294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itle 1"/>
          <p:cNvSpPr txBox="1">
            <a:spLocks noGrp="1"/>
          </p:cNvSpPr>
          <p:nvPr>
            <p:ph type="title"/>
          </p:nvPr>
        </p:nvSpPr>
        <p:spPr>
          <a:xfrm>
            <a:off x="2208583" y="-763487"/>
            <a:ext cx="7003485" cy="3170959"/>
          </a:xfrm>
          <a:prstGeom prst="rect">
            <a:avLst/>
          </a:prstGeom>
          <a:noFill/>
        </p:spPr>
        <p:txBody>
          <a:bodyPr anchor="b"/>
          <a:lstStyle/>
          <a:p>
            <a:pPr algn="ctr">
              <a:defRPr sz="3600" b="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t> 2-</a:t>
            </a:r>
            <a:r>
              <a:rPr b="1">
                <a:latin typeface="+mj-lt"/>
                <a:ea typeface="+mj-ea"/>
                <a:cs typeface="+mj-cs"/>
                <a:sym typeface="Helvetica"/>
              </a:rPr>
              <a:t>  على المعلمه إعطاء</a:t>
            </a:r>
            <a:r>
              <a:t> </a:t>
            </a:r>
            <a:r>
              <a:rPr b="1">
                <a:latin typeface="+mj-lt"/>
                <a:ea typeface="+mj-ea"/>
                <a:cs typeface="+mj-cs"/>
                <a:sym typeface="Helvetica"/>
              </a:rPr>
              <a:t>كل</a:t>
            </a:r>
            <a:r>
              <a:t> </a:t>
            </a:r>
            <a:r>
              <a:rPr b="1">
                <a:latin typeface="+mj-lt"/>
                <a:ea typeface="+mj-ea"/>
                <a:cs typeface="+mj-cs"/>
                <a:sym typeface="Helvetica"/>
              </a:rPr>
              <a:t>طالب</a:t>
            </a:r>
            <a:r>
              <a:t> </a:t>
            </a:r>
            <a:r>
              <a:rPr b="1">
                <a:latin typeface="+mj-lt"/>
                <a:ea typeface="+mj-ea"/>
                <a:cs typeface="+mj-cs"/>
                <a:sym typeface="Helvetica"/>
              </a:rPr>
              <a:t>ارشادات الركوب و الوقت المحدد </a:t>
            </a:r>
          </a:p>
        </p:txBody>
      </p:sp>
      <p:sp>
        <p:nvSpPr>
          <p:cNvPr id="214" name="Slide Number Placeholder 2"/>
          <p:cNvSpPr txBox="1">
            <a:spLocks noGrp="1"/>
          </p:cNvSpPr>
          <p:nvPr>
            <p:ph type="sldNum" sz="quarter" idx="4294967295"/>
          </p:nvPr>
        </p:nvSpPr>
        <p:spPr>
          <a:xfrm>
            <a:off x="10849470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rmAutofit fontScale="92500" lnSpcReduction="10000"/>
          </a:bodyPr>
          <a:lstStyle>
            <a:lvl1pPr algn="l">
              <a:spcBef>
                <a:spcPts val="600"/>
              </a:spcBef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6</a:t>
            </a:fld>
            <a:endParaRPr/>
          </a:p>
        </p:txBody>
      </p:sp>
      <p:pic>
        <p:nvPicPr>
          <p:cNvPr id="215" name="E4B46CF5-5F21-4EF3-B6F1-BFDCB983C0FB-L0-001.jpeg" descr="E4B46CF5-5F21-4EF3-B6F1-BFDCB983C0FB-L0-00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8886" y="3844429"/>
            <a:ext cx="4014228" cy="22580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1"/>
          <p:cNvSpPr txBox="1">
            <a:spLocks noGrp="1"/>
          </p:cNvSpPr>
          <p:nvPr>
            <p:ph type="title"/>
          </p:nvPr>
        </p:nvSpPr>
        <p:spPr>
          <a:xfrm>
            <a:off x="1480403" y="382764"/>
            <a:ext cx="9231194" cy="2114858"/>
          </a:xfrm>
          <a:prstGeom prst="rect">
            <a:avLst/>
          </a:prstGeom>
          <a:noFill/>
        </p:spPr>
        <p:txBody>
          <a:bodyPr anchor="b"/>
          <a:lstStyle/>
          <a:p>
            <a:pPr algn="ctr">
              <a:defRPr sz="3800" b="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t>3-</a:t>
            </a:r>
            <a:r>
              <a:rPr b="1">
                <a:latin typeface="+mj-lt"/>
                <a:ea typeface="+mj-ea"/>
                <a:cs typeface="+mj-cs"/>
                <a:sym typeface="Helvetica"/>
              </a:rPr>
              <a:t>يجب على المعلم ارشاد الطلاب بعد الانتهاء من ركوب الدراجه بانه عليكم إرجاع الدراجه على مكانها المخصص و الحفاظ على الخوذه  </a:t>
            </a:r>
          </a:p>
        </p:txBody>
      </p:sp>
      <p:sp>
        <p:nvSpPr>
          <p:cNvPr id="218" name="Slide Number Placeholder 2"/>
          <p:cNvSpPr txBox="1">
            <a:spLocks noGrp="1"/>
          </p:cNvSpPr>
          <p:nvPr>
            <p:ph type="sldNum" sz="quarter" idx="4294967295"/>
          </p:nvPr>
        </p:nvSpPr>
        <p:spPr>
          <a:xfrm>
            <a:off x="10849470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rmAutofit fontScale="92500" lnSpcReduction="10000"/>
          </a:bodyPr>
          <a:lstStyle>
            <a:lvl1pPr algn="l">
              <a:spcBef>
                <a:spcPts val="600"/>
              </a:spcBef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7</a:t>
            </a:fld>
            <a:endParaRPr/>
          </a:p>
        </p:txBody>
      </p:sp>
      <p:pic>
        <p:nvPicPr>
          <p:cNvPr id="219" name="B3BA7E12-7D41-48F0-A1E3-47A2814EE23B-L0-001.jpeg" descr="B3BA7E12-7D41-48F0-A1E3-47A2814EE23B-L0-00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1065" y="2877144"/>
            <a:ext cx="2857501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0" name="802FB680-11B0-4BFF-A7C8-0F4DA653FF35-L0-001.jpeg" descr="802FB680-11B0-4BFF-A7C8-0F4DA653FF35-L0-00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1687" y="2991254"/>
            <a:ext cx="2390256" cy="26292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نتيجة بحث الصور عن تلوين دراجة للاطفال">
            <a:extLst>
              <a:ext uri="{FF2B5EF4-FFF2-40B4-BE49-F238E27FC236}">
                <a16:creationId xmlns:a16="http://schemas.microsoft.com/office/drawing/2014/main" id="{7B3356B9-7960-46F2-9AB7-112E86332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498366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1_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1_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401</Words>
  <Application>Microsoft Office PowerPoint</Application>
  <PresentationFormat>Widescreen</PresentationFormat>
  <Paragraphs>79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Sakkal Majalla</vt:lpstr>
      <vt:lpstr>Times New Roman</vt:lpstr>
      <vt:lpstr>1_Office Theme</vt:lpstr>
      <vt:lpstr>قيادة دراجه ثلاثية الإطارات لمسافة محددة  (660) </vt:lpstr>
      <vt:lpstr>PowerPoint Presentation</vt:lpstr>
      <vt:lpstr>PowerPoint Presentation</vt:lpstr>
      <vt:lpstr>PowerPoint Presentation</vt:lpstr>
      <vt:lpstr>1-يجب على المعلم تعريف الطلاب على كيفية ركوب الدراجه ب أمان  </vt:lpstr>
      <vt:lpstr> 2-  على المعلمه إعطاء كل طالب ارشادات الركوب و الوقت المحدد </vt:lpstr>
      <vt:lpstr>3-يجب على المعلم ارشاد الطلاب بعد الانتهاء من ركوب الدراجه بانه عليكم إرجاع الدراجه على مكانها المخصص و الحفاظ على الخوذه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قيادة دراجه ثلاثية الإطارات </dc:title>
  <dc:creator>Hafsa</dc:creator>
  <cp:lastModifiedBy>Salama Nasiib Hamad Al Ketbi</cp:lastModifiedBy>
  <cp:revision>7</cp:revision>
  <dcterms:modified xsi:type="dcterms:W3CDTF">2021-02-15T18:29:41Z</dcterms:modified>
</cp:coreProperties>
</file>