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74" r:id="rId6"/>
  </p:sldMasterIdLst>
  <p:notesMasterIdLst>
    <p:notesMasterId r:id="rId16"/>
  </p:notesMasterIdLst>
  <p:sldIdLst>
    <p:sldId id="267" r:id="rId7"/>
    <p:sldId id="257" r:id="rId8"/>
    <p:sldId id="305" r:id="rId9"/>
    <p:sldId id="304" r:id="rId10"/>
    <p:sldId id="301" r:id="rId11"/>
    <p:sldId id="302" r:id="rId12"/>
    <p:sldId id="303" r:id="rId13"/>
    <p:sldId id="28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0-12-06T15:41:15.718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4FAE0C3-32EE-49C8-B3C2-219590E4A8A7}" emma:medium="tactile" emma:mode="ink">
          <msink:context xmlns:msink="http://schemas.microsoft.com/ink/2010/main" type="writingRegion" rotatedBoundingBox="23980,13985 12874,14935 11994,4640 23099,3690"/>
        </emma:interpretation>
      </emma:emma>
    </inkml:annotationXML>
    <inkml:traceGroup>
      <inkml:annotationXML>
        <emma:emma xmlns:emma="http://www.w3.org/2003/04/emma" version="1.0">
          <emma:interpretation id="{4F36046E-B4D1-4FEE-9A96-61ABEBF48A5D}" emma:medium="tactile" emma:mode="ink">
            <msink:context xmlns:msink="http://schemas.microsoft.com/ink/2010/main" type="paragraph" rotatedBoundingBox="24447,12972 19342,15306 17398,11053 22503,8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F4A73F-2747-4F19-B9AD-A29F3EDF34CE}" emma:medium="tactile" emma:mode="ink">
              <msink:context xmlns:msink="http://schemas.microsoft.com/ink/2010/main" type="line" rotatedBoundingBox="24447,12972 19342,15306 17398,11053 22503,8719"/>
            </emma:interpretation>
          </emma:emma>
        </inkml:annotationXML>
        <inkml:traceGroup>
          <inkml:annotationXML>
            <emma:emma xmlns:emma="http://www.w3.org/2003/04/emma" version="1.0">
              <emma:interpretation id="{475C6677-6BF2-402F-ABB0-35027CF67CDB}" emma:medium="tactile" emma:mode="ink">
                <msink:context xmlns:msink="http://schemas.microsoft.com/ink/2010/main" type="inkWord" rotatedBoundingBox="24447,12972 19342,15306 17398,11053 22503,8719"/>
              </emma:interpretation>
            </emma:emma>
          </inkml:annotationXML>
          <inkml:trace contextRef="#ctx0" brushRef="#br0">10778 8420 0,'0'-26'31,"0"-26"47,0 26-78,-26 0 16,1-52-1,25 26-15,0 1 16,-26-1-16,0 0 15,0 0-15,26-26 16,-26 52-16,0 0 16,26-25-16,-26 25 15,26 0 1,-26 26-16,26-26 16,0 0-1,0 0 157,0 0-156,0-26-1,26 52 1,0-26 0,0 26-1,26-26-15,-26 26 16,0 0-16,-1 0 15,-25-25-15,26 25 16,0 0 0,0 0-16,0 0 15,26-26-15,-26 26 16,0 0 15,26 0-31,-26 0 16,-1 0-1,1 0 1,0 0-16,0 0 16,26 0-1,-26 0-15,26 0 16,-26 0 0,0 0-1,-26-26 1,52 26-1,-52-26 1,25 26 0,-25-26-16,26 0 15,0 0 1,-26 0 0,0 0-1,0 0-15,0 0 16,0 0-1,0-25 1,0 25-16,-26 0 16,26 0-16,-26 0 15,1 0-15,-27 0 16,26-26 0,0 52-16,0-26 15,0-25-15,0 51 16,0-52-1,-26 52-15,0-52 16,1 26-16,-1-26 16,0 26-16,0 26 15,26-26-15,-26-26 16,26 52-16,1-26 16,-1 26-16,0 0 15,0-25-15,0-1 47,0 0 0,0 26-31,26-26-1,-26 26 1,26-52 15,-26 52-15,26-26-1,-26 0 1,0 0-16,26 0 16,-26-26-1,1 27 1,-1-1-16,26 0 31,-26 0-31,26 0 16,-26 26-1,26-26-15,-26 0 16,0 0-16,26 0 16,-26 0-1,26 0 1,-26 0-1,0-25-15,0 25 32,0 0-32,0 0 15,26 0 1,-25 26-16,-1-26 16,0 0-16,0-26 15,0 26-15,0 0 16,0 1-1,0-1 1,0 0-16,26 0 16,-52 0-16,52 0 15,-26 26-15,0-52 16,1 52 0,25-26-16,-26 26 15,26-26 1,-26 0-1,0 0 32,0 26-31,26-26-16,-26 26 16,0-25-16,0-1 15,-26 26-15,52-26 16,-26 26-16,-51-26 15,25 0-15,0 0 16,26 26-16,-52-26 0,26 26 16,1 0-16,25 0 15,0-26-15,-26 26 16,0 0 15,26 0-31,0 0 31,0 0-15,0 0 0,1 0-16,-1 0 15,0 0 1,0 0-16,0 0 16,0 0-1,0 0-15,-26 0 16,26 26-1,0 0-15,0-26 16,0 26-16,1-26 16,-27 26-16,0 0 15,26 0-15,0-26 16,0 26 0,0-1 15,0 1-31,0-26 31,26 26-31,-26-26 16,1 26-1,25 0 17,0 0-32,0 0 15,0 0 1,-26 0-1,26 0-15,0 0 16,0 26-16,0-27 16,0 27-1,0-26 1,0 0 0,0 0-1,0 0-15,0 0 31,0 0-15,0 0-16,0 0 31,0 0 79,0-1-95,0 1 32,26 0-16,-26 0 48,0 0-48,-26 0 125,0-26-125,-26 26-15,26 0 0,26 0 15,-52 0-16,26 0 1,0-26-16,0 26 16,0-1-1,1 1 1,-1-26 0,26 26-16,-52-26 15,0 26 1,52 0-1,-52-26 1,52 26 0,-26-26 15,26 26-15,-26-26-16,0 26 31,26 0-16,0 0 1,0 0 0,-26 0-1,26-1-15,0 1 32,0 0-32,0 0 15,0 0 1,0 0-1,0 0 1,0 0-16,26 0 16,-26 26-1,26-52 1,-26 26 0,0 0-1,26-1 1,-26 1 15,26 0-31,0 0 16,0 0 15,-26 0-15,26 0-1,-26 0 1,26-26-16,0 26 15,-26 0 1,26 0 47,-26 0 30,-26-26-77,0 0-16,0 0 16,0 0-16,0 0 15,0 0-15,0 0 16,0 0-16,0 0 31,-25 0-31,25 0 16,0 0-16,-26 25 15,26-25-15,-26 0 16,0 26-16,26-26 16,0 0-16,-25 0 15,25 0-15,-26 0 16,26 26-16,0-26 0,-52 0 15,52 0-15,0 26 16,-25-26-16,25 0 16,0 0-1,0 0 1,0 0-16,0 0 16,0 26-1,0-26-15,0 0 16,-26 26-16,26-26 15,1 0 1,-1 0-16,0 26 16,0-26 15,0 26-31,0-26 0,0 0 16,0 26-1,0-26-15,0 0 16,26 26-16,-26-26 15,0 26-15,1 0 16,-1-1 0,0-25-16,0 52 0,-26 0 15,26-26 17,0 0-32,0 0 15,0 0 1,26 0-16,-26-26 15,0 52 1,0-27 0,26 27 15,-25-52-31,25 26 31,-26 0-15,26 0-1,0 0 1,-26 0 0,26 0 15,0 0-31,0 0 31,0 0-15,0 0-16,0-1 0,0 27 15,0-26 1,0 0 0,0 0-1,0 0-15,0 0 16,0 0-16,0 0 16,0 26-16,26-27 31,-26 1-16,0 0 1,0 0 15,26-26-31,-26 26 16,0 0 0,25 0-16,1 0 15,-26 0 1,26-26-1,-26 26-15,26-26 16,-26 26-16,26-26 16,0 51-1,0-51-15,-26 26 16,26-26-16,0 26 16,-26 0-16,26-26 15,-26 26-15,26-26 16,-26 26-1,26-26-15,0 26 16,-1 0-16,1-26 16,0 26-1,26-26-15,-26 26 16,26-26 0,0 26-1,-26-26 1,0 0-16,-1 0 15,27 0 1,-26 0 0,0 0-1,0 0-15,0 0 16,0 0-16,0 0 0,26 0 16,-26 0-16,-1 0 15,27 0-15,0 0 16,0 0-16,-26 0 15,26 0-15,0 0 16,-27 0-16,1-26 16,0 26-1,26 0 1,-26 0-16,0 0 16,0 0-1,0 0-15,0-26 16,0 26-16,0-26 15,0 26-15,-1 0 16,1 0 0,0 0-16,0 0 15,-26-26-15,52 26 16,-26 0 0,-26-26-1,26 26 1,0 0 15,0 0-31,0 0 219,-26 26-204,26-26 1,-26 26-16,0 0 16,25 0 15,-25 0-15,26 0-16,-26-1 15,0 1 1,0 0 15,26 0-31,-26 0 16,0 0-1,0 26 1,26-52 0,-26 26-16,0 0 15,0 0 16,0 0-31,0 0 16,0 25 0,26-51-16,-26 26 15,0 0 1,26 0-16,-26 0 16,0 0-1,0 0-15,0 0 0,26-26 16,-26 26-16,26 0 15,0 0 1,0-1 15,0-25 32,0 0-32,-1 0-31,1 0 16,0 26-16,0-26 15,0 0 1,0 0-16,26 0 16,-26 0-1,0 0 1,26 26-16,-1-26 15,-25 0 17,0 0-32,0 0 15,0 0 1,0 26 0,26-26-1,-26 0-15,0 0 16,0 0-1,0 0 1,-1 0-16,1 0 16,0 0-16,26 0 15,-26 0 1,26 0 0,-26 0-16,0 0 15,0 0-15,0 0 0,-1 0 16,27 0-16,-26 0 15,26 0 1,-26 0 0,26 0-16,0 0 15,-1-26 17,-25 26-17,0-26-15,0 26 16,0 0-16,0 0 15,0-26-15,0 26 16,-26-25-16,52 25 16,-26-26-1,0 26-15,-26-26 0,25 0 16,1 0 0,0 0-1,0 0 1,0 0-1,0 0 17,0 26-17,-26-26 1,26 0 0,-26 0-1,26 26 1,-26-51-1,26 51-15,-26-26 0,26 0 16,0-26 15,-26 26-15,26-26 0,-1 26 15,-25 0-31,26 26 15,-26-26 1,0 0-16,0 1 16,26-1-16,-26 0 15,26 0 1,-26 0 0,26 0-16,-26 0 31,0 0-16,26 26 1,-26-26-16,26 0 31,0-26-15,0 1 78,0 51-47,0-26-16,0 26 63,-1 0-63,1 0-16,0 0 17,0 0 15,0-26-16,0 26-16,0 0 32,0 0 31,-26-26-62,26 26 0,0-26-1,0 0 110,0 0-78,-26 0-16,0 0 1,25 0 15,-25 0 109,0 1-94,26-1-30,-26 0-1,0 0 31,0 0-15</inkml:trace>
        </inkml:traceGroup>
      </inkml:traceGroup>
    </inkml:traceGroup>
    <inkml:traceGroup>
      <inkml:annotationXML>
        <emma:emma xmlns:emma="http://www.w3.org/2003/04/emma" version="1.0">
          <emma:interpretation id="{492ED92C-3F9F-4F03-9322-F323A0BDA02C}" emma:medium="tactile" emma:mode="ink">
            <msink:context xmlns:msink="http://schemas.microsoft.com/ink/2010/main" type="paragraph" rotatedBoundingBox="21066,9505 12473,10240 11994,4640 20587,3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8A6FF1-7C41-4632-91CF-C4650B9CD34A}" emma:medium="tactile" emma:mode="ink">
              <msink:context xmlns:msink="http://schemas.microsoft.com/ink/2010/main" type="line" rotatedBoundingBox="21066,9505 12473,10240 11994,4640 20587,3905"/>
            </emma:interpretation>
          </emma:emma>
        </inkml:annotationXML>
        <inkml:traceGroup>
          <inkml:annotationXML>
            <emma:emma xmlns:emma="http://www.w3.org/2003/04/emma" version="1.0">
              <emma:interpretation id="{7D548DEE-B17F-4085-B5A3-91D10C543038}" emma:medium="tactile" emma:mode="ink">
                <msink:context xmlns:msink="http://schemas.microsoft.com/ink/2010/main" type="inkWord" rotatedBoundingBox="21066,9505 12473,10240 11994,4640 20587,3905"/>
              </emma:interpretation>
            </emma:emma>
          </inkml:annotationXML>
          <inkml:trace contextRef="#ctx0" brushRef="#br0" timeOffset="-9941.06">7850 4013 0,'0'-25'16,"0"-27"-16,0 26 15,-26-26-15,26 26 16,0-26-16,-26-26 16,0 27-16,26-1 15,-26-26-15,0 0 16,-26 1-16,52 25 0,-26-26 16,0 52-16,0-52 15,1 26 1,-1 27-16,26-27 15,-26 0-15,0 0 16,0 26-16,26-26 16,-26 26-16,26 0 0,0 0 15,-26 26 1,26-25 15,26 25 141,52 25-156,-1 1-16,1 0 15,-26 0-15,26-26 16,0 0-16,-27 26 16,1-26-1,-26 0-15,0 0 16,0 0-16,0 0 15,0 0 17,0 0-17,0 0 32,0 0-47,-1 0 16,-25-26-16,26 26 15,-26-26 1,52 0-16,-26 0 16,0 1-16,-26-1 15,26 0-15,0 0 16,-26 0 0,26 0-16,26 0 15,-52 0 1,26-26 31,-26 26-32,0 0 1,0 1-16,0-1 16,0 0-1,0 0-15,0 0 16,0 0-1,0 0 1,0 0 0,0 0-1,0 0 1,-26 0-16,26 0 31,-26 1-31,0-27 16,26 26-1,-26 0 1,26 0-16,0 0 16,-26 0-1,0 0 1,26 0-16,-26 0 0,0-25 16,0 51-16,26-26 15,-52 0-15,27 0 16,-1 0-16,0-26 15,0 52 1,0-52-16,0 52 31,26-26-31,-26 26 16,0-26-16,-26 0 16,26 0-1,-25 1-15,25-1 16,0 26-1,0-26-15,0 0 16,0 0-16,0 26 16,0-26-16,26 0 15,-26 26 1,26-26 0,-26 26-1,0-52-15,-25 26 16,51 0-16,-26 26 0,26-25 15,-26 25 1,26-26-16,-26 26 16,26-26-16,-26 0 15,0 26 1,26-26-16,-26 0 16,-26 0-16,26 0 15,-26 26 1,52-26-16,-26 0 15,1 26-15,25-26 16,-26 26 0,0 0-16,0-26 15,0 1 1,26-1-16,-26 26 16,26-26-1,-26 0 1,0 0-1,26 0 17,-26 0-17,26 0 1,0 0-16,-26 0 16,0 0-16,26 0 15,0 1-15,-26-1 16,26 0-16,-25 0 15,-1-26-15,26 26 16,0 0-16,-26 0 0,0 0 16,26 0-16,-26 0 15,0-25-15,0 25 16,0 26 0,0-52-16,0 26 15,0 26 1,0-26-16,1 0 0,-1 26 15,0 0-15,0 0 16,0 0 0,-26 0-16,26 0 15,-26 0 1,26 0-16,0 0 16,-25 0-1,-1 0-15,26 0 16,0 0-16,-26 0 15,0 0-15,26 0 16,0 0-16,-25 0 16,25 0-16,-26 0 31,26 0-31,-26 0 16,-26 0-16,52 26 15,0-26-15,1 0 16,-1 0-16,0 26 15,-26 0-15,26-26 16,0 26 15,0-26-31,0 26 0,0 0 16,-26-1-16,27 1 16,-1-26-16,0 52 15,-26-26-15,26 0 16,0 0-16,0 0 15,-26 26-15,26-26 16,-25 26-16,25-27 0,0 1 16,26 0-16,-26 0 15,0 26 1,0-26 0,0 0-16,0 26 15,0 0 16,0-52-31,26 25 16,-26 1 0,0 0-1,0-26-15,26 26 16,-25 0 0,-1-26-1,0 26-15,0-26 16,0 26-1,0 0-15,-26-26 16,52 26 0,-26 0-16,-26-26 31,26 26-15,-25 0-1,25-26 1,0 0-1,0 0 17,0 0-17,26 25 1,-26-25 0,0 0 15,0 0-16,0 0 1,0 0 78,0 0-79,1 0-15,25-25 16,-26-1-16,26-26 16,-26 52-16,26-26 15,-26 0-15,0-26 16,0 0-16,0 26 16,0 0-16,0-25 15,26 25-15,-26 0 0,0-26 16,-25 0-16,-1 0 15,26 26-15,0 0 16,0-25-16,0 25 16,0 26-16,26-26 15,-26 0-15,0 0 32,-26-26-17,52 26 1,-26 26-16,1-52 15,25 26-15,-26 0 16,0 1 15,0 25-15,0 0 0,0 0-1,0 0-15,-26 0 16,26-26-16,-26 26 15,1 0-15,25 0 16,-26-26 0,26 26-16,-52 0 15,52 0 1,-26 0-16,27 0 0,-53-26 16,52 26-16,-26-26 15,26 26 1,0 0-1,0 0 1,0 0 0,-25 0-16,25 0 15,0 0-15,0 0 16,0 0-16,0 0 16,0 0-16,-26 0 31,26 0-16,0 0 1,-51 0 0,51 0-1,-52 52-15,26-26 16,26-26 0,-52 51-16,52-51 15,-25 52-15,25-52 16,-26 26-16,52 0 0,-52-26 15,52 26-15,-26 0 16,0 0-16,0 0 16,26 0-1,-26-26-15,26 52 0,-26-26 16,1-1-16,25 1 16,0 0-16,0 0 15,-26 0-15,0 0 16,26 0-1,0 0 17,0 0-17,0 0 1,-26-26-16,26 26 16,0 0-1,0-1 1,0 1-1,0 0-15,0 0 16,0 0-16,0 0 16,0 0-1,0 0 1,0 0 15,0 0-15,0 0-1,0 0 17,0-1-17,0 1 1,0 0 0,0 0-16,0 0 15,0 0-15,0 0 16,0 0-1,0 0-15,0 0 16,0 26 0,0-27 15,0 1-15,0 26-1,0-26 1,0 0-1,-26-26-15,26 26 16,0 0-16,0 0 16,-26 26-16,26-26 31,0 25-15,0-25-1,0 0 1,0 0-1,0 0 1,-26 0-16,26 26 16,0-26-1,0 0 1,0 0-16,0 0 16,0 25-1,0-25 1,-26 0 140,0-26-109,0 0-47,0 0 16,0 0-16,1-26 15,-27 26-15,26 0 16,0 0-16,0 0 15,0 0-15,0-26 16,-26 26-16,26 0 16,-26 0-1,27 0-15,-1 0 16,0 0-16,0 0 16,0 0-16,-26 0 15,26 0 1,-26 26-1,26 0 1,0 0 0,1 0-16,-1 0 15,0 0-15,0 0 16,0 0-16,0 0 16,26 0-16,0-1 15,-26 1-15,0 0 16,0 0-16,26 26 15,-26-52-15,26 52 16,-26-26-16,0 0 16,26 0-16,-51 25 15,51-25-15,-26 26 16,0-26-16,26 26 16,-26 0-1,0-26-15,26 0 16,0 26-16,-26-27 15,0 1-15,26 0 16,0 0-16,-26 0 16,26 0-1,0 0 1,0 0-16,0 0 16,0 26-16,0-26 15,0-1-15,0 27 16,0-26-16,0 0 15,0 0-15,0 26 16,0-26-16,0 0 16,0 26-1,0-27-15,0 27 16,0-26-16,0 26 16,0 0-16,0-26 15,0 26 1,0-26-16,0-1 15,0 1-15,0 0 16,0 0-16,0 26 0,0-26 16,0 26-1,0-26-15,0 0 16,0 0-16,0 25 16,0-25-16,0 0 15,0 26-15,0-26 31,0 0-31,0 26 16,0-26 0,26 0-1,-26 0 1,0-1 0,26 1-16,0 0 15,-26 26-15,26-52 0,-26 26 16,26 0-1,0 26-15,0-26 16,0-26-16,-26 26 16,25 0-16,27 25 15,-52 1 1,26-52-16,0 26 16,0 0-16,-26 0 15,26 0-15,0 0 16,-26 0-1,26-26-15,0 26 16,0 0-16,0-1 31,-1-25-31,1 26 16,0-26-16,26 26 16,-26 0-16,26 0 15,0-26-15,0 0 16,-1 0-16,1 0 15,26 0-15,0 0 16,-26 0-16,25 0 0,-25 0 16,0 0-16,26 0 15,-52 0-15,0 0 16,25 0-16,-25 0 16,52 0-1,-52 0-15,0-26 16,26 26-1,-26 0-15,0-26 16,25 0-16,-25 26 16,52-51-1,-52 25-15,0 26 16,26-26-16,-26 0 16,26 26-16,-27-52 15,1 26-15,0 0 0,0 0 16,26 0-16,-52 0 15,26 0-15,0 1 16,0 25-16,-26-26 16,26 0-16,0 0 15,0 0 1,-26 0 0,26 26-16,-26-26 15,25 26 1,-25-26-1,26 26 32,0 0 110,0 0-142,-26 26-15,52 0 16,-26 26-16,26 0 31,0-26-31,-52-1 16,51 1-16,1-26 15,0 52-15,-26-26 16,26-26-16,-26 0 16,-26 26-16,52-26 15,-26 0-15,-1 26 16,1-26-16,-26 26 15,26-26-15,0 0 16,26 0-16,-26 26 31,0 0-15,0-26-16,26 26 16,-26-26-1,25 51-15,-25-51 31,0 26-15,26-26-16,-26 0 16,26 26-16,0 0 31,25-26-31,-25 26 16,0-26-16,0 0 15,0 26-15,0-26 16,25 26-16,-51-26 15,26 0-15,0 26 16,0-26-16,26 0 16,-27 0-16,27 0 0,-52 26 15,0-26-15,0 0 16,0 0 31,0 0-47,0 0 31,0 0-15,-1 0-1,1 0 1,26-26 0,-26 0-16,0 26 15,0 0-15,0 0 16,26 0-16,-26-26 0,26 26 15,-1-26 1,-25 26-16,26 0 16,0 0-16,-26 0 15,-26-26-15,52 0 16,-26 26 0,-26-26-1,51 26 1,-51-26-1,26 1 17,0-1-17,0 26 1,-26-26-16,26 26 16,-26-26-1,26 0 1,0 26-1,0-26-15,0 0 32,26 0-1,-52 0-15,26 26-1,-1-26 32,1 26-31,0 0-1,0-26-15,0 26 32,0 0-32,0 0 15,0 0 1,0 0-16,0 0 15,0 0-15,0 0 32,-1 0-32,27 0 15,-26 0-15,0 0 16,26-26-16,26 26 0,-52 0 16,26-25-1,-27 25-15,1 0 16,26 0-16,-26-26 15,0 26-15,26 0 16,-26 0 0,0 0-16,0 0 15,0 0-15,-1 0 16,27 0-16,-26-26 0,0 26 16,0 0-16,0 0 15,0 0-15,0 0 16,0 0-16,0 0 15,0 0-15,25 0 16,-25 0 15,0 0-31,0 0 16,0 0-16,26-26 16,0 26-1,-26-26-15,0 26 16,25 0-16,-25 0 15,0 0 1,0 0-16,26-26 16,-26 26-1,26-26 1,0 0 0,-26 26-1,-26-26 1,25 26-1,-25-26 1,52 0 0,-26 26 15,0-26-15,0 26-1,0-25-15,-26-1 16,52 0-1,-26 0 1,-26 0-16,26 26 16,-26-26-16,26 26 15,-1-26-15,-25 0 16,26 0 15,-26 0-31,26 26 47,-26-26-31,0 0 15,26 1-31,-26-27 16,0 26-1,0 0 1,0 0 15,0 0-15,0 0-1,0 0 17,0 0-17,0 0 1,0 0-1,0 0 1,0 1 0,0-1-1,-26 0 1,26-26 15,-26 26-15,0 0-16,26 0 15,0 0 1,-25 0-16,25 0 16,0 0-1,-26 1-15,0-1 32,26 0-1,-26 0-31,26 0 47,-26 26-32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0-11-29T14:42:04.310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A5A475F-148A-4221-A6E8-4756B7015447}" emma:medium="tactile" emma:mode="ink">
          <msink:context xmlns:msink="http://schemas.microsoft.com/ink/2010/main" type="writingRegion" rotatedBoundingBox="16037,5444 18405,4838 19055,7381 16687,7987"/>
        </emma:interpretation>
      </emma:emma>
    </inkml:annotationXML>
    <inkml:traceGroup>
      <inkml:annotationXML>
        <emma:emma xmlns:emma="http://www.w3.org/2003/04/emma" version="1.0">
          <emma:interpretation id="{92015188-498E-49D4-BEF8-C0280CED413E}" emma:medium="tactile" emma:mode="ink">
            <msink:context xmlns:msink="http://schemas.microsoft.com/ink/2010/main" type="paragraph" rotatedBoundingBox="16037,5444 18405,4838 19055,7381 16687,7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0186F2-832E-47BD-87D4-6AEB5BDE1C98}" emma:medium="tactile" emma:mode="ink">
              <msink:context xmlns:msink="http://schemas.microsoft.com/ink/2010/main" type="line" rotatedBoundingBox="16037,5444 18405,4838 19055,7381 16687,7987"/>
            </emma:interpretation>
          </emma:emma>
        </inkml:annotationXML>
        <inkml:traceGroup>
          <inkml:annotationXML>
            <emma:emma xmlns:emma="http://www.w3.org/2003/04/emma" version="1.0">
              <emma:interpretation id="{73E37B6E-22D2-4E7A-B5F3-1315D54DAA77}" emma:medium="tactile" emma:mode="ink">
                <msink:context xmlns:msink="http://schemas.microsoft.com/ink/2010/main" type="inkWord" rotatedBoundingBox="16037,5444 18405,4838 19055,7381 16687,7987"/>
              </emma:interpretation>
            </emma:emma>
          </inkml:annotationXML>
          <inkml:trace contextRef="#ctx0" brushRef="#br0">1020 2520 0,'-23'-23'187,"0"23"-156,0 0-15,0 0-16,-1 0 16,1 0-16,0-23 31,0 23-16,0 0 1,0-23 0,0 23 15,0 0 0,0 0-15,23-23 46,-23 0-30,0-1 30,-1 1 1,1 23-48,0-23 1,0 0 15,0 23 47,0 0-15,0 0-32,-23 0-15,23-23 15,0 0-16,-24 23 1,24 0-16,0 0 16,0 0-1,23-23-15,0 0 203,0 0-187,-23 23 0,23-23-1,-23-24 1,23 24 15,0 0 0,-23 23-15,23-23 0,0 0-16,-23 0 15,23 0 1,-23 23 0,23-23-1,0 0-15,-23 0 16,23 0 31,0-1-16,0 1-15,0 0 30,0 0-14,0 0 15,0 0-32,0 0 1,0 0-1,0 0-15,0 0 16,0 0 0,0-1-1,0 1 17,0 0 14,0 0-30,0 0 0,0 0 15,0 0-15,0 0-1,0 0 1,0 0-1,0 0 32,0-1-31,23 1 46,-23 0-62,0 0 16,0 0 15,0 0-31,0 0 16,0 0 0,0 0 15,0 0-16,0 0 1,0-1 31,-23 24 62,-1-23-62,1 0-16,0 0 126,23 0-79,0 0-47,0 0-15,0 0-16,0-23 15,-23 23 1,23-1 0,0 1-16,0 0 93,0 0-77,0 0 0,-23 0-1,23 0 1,0 0-1,-23 0 1,23 0 0,-23 0-1,23-1 1,0 1 15,0 0 16,0 0 0,0 0-47,0 0 47,0 0-32,0 0 32,0 0-31,23 0 46,0 0-30,0-1-1,23 1-15,-23 23 15,-23-23-31,24 23 15,-24-23 1,23 23 15,0-23 1,-23 0-1,23 23 0,-23-23 16,23 23-31,-23-23-1,46 0 16,0 0 1,-23 23-17,0-23 1,24-1 15,-24 24-15,0 0 15,0-23-31,0 0 31,0 23 1,0 0-17,0 0 1,0 0-1,0 0 1,1 0 15,-1 0-15,0 0 15,0 0 0,0 0-15,0 0 0,0 0-16,0 0 15,0 0 17,0 0-1,0 0-16,1 0-15,22 0 16,-23 0 0,0 0-1,0 0-15,0 0 16,23 0-16,-23 0 16,0 0-16,1 0 15,-1 0 1,0 0-16,0 0 15,0 0-15,0 0 0,0 0 16,0 0 0,-23-23-1,23 23-15,0 0 16,0 0 125,1 0-126,-1 0 1,0 0-1,0 0 1,23-23 0,0 23-1,-23 0-15,0 0 16,0 0 0,1 0 124,-1 0-124,0 0-1,23 0 1,-46 23 0,23-23-16,-23 23 15,23-23-15,0 23 16,0-23 0,0 23-1,0-23 1,1 24-1,-24-1 1,23-23-16,0 23 16,0 0 31,0 0-1,0 0-14,-23 0-17,23 0 17,-23 0-1,0 0 0,23 0-15,-23 1 15,23-1 0,-23 0-15,23 0 15,-23 0-31,0 0 16,23 0-1,-23 0 32,24-23-31,-24 23-1,23 0 17,-23 0-1,46 24-15,-46-1 15,23-46-16,-23 23-15,23-23 16,0 23 15,0-23-15,-23 23 0,0 0-16,23-23 15,-23 23 32,23-23-31,-23 23-16,0 0 31,0 1-31,0-1 31,0 0-15,0 0-1,0 0-15,0 0 16,0 23 0,0-23-1,0 0-15,0 0 16,0 1 15,0-1-31,0 0 16,0 0-1,0 0 1,0 0 0,0 0-1,0 0 1,0 0 15,0 0-15,0 0 15,0 1-31,0-1 31,0 23-15,0-23 15,0 0-15,0 23-1,0-23 1,0 23-16,0-22 16,0-1 15,0 0-31,0 0 31,0 0 32,-23-23-63,0 46 31,0-23 16,0 23-32,0-23 1,0-23 0,23 24-1,-23-24 1,0 23 15,0 0 16,-1 0 16,1 0-32,0 0-16,0 0-15,0 0 32,0 0-17,23 0 1,-46 0-16,46 1 16,-23-24-16,23 23 15,-23 0-15,0 0 16,-1 0 15,24 0 141,-23-23-156,23 23 15,-23 0 0,0 0-31,0 0 47,-23-23-31,46 23-1,-23 1 110,0-24-15,23 23-79,0 0 156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0-11-29T14:41:55.112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0F66010-BC4B-4942-8A9A-E8007D1CD064}" emma:medium="tactile" emma:mode="ink">
          <msink:context xmlns:msink="http://schemas.microsoft.com/ink/2010/main" type="inkDrawing" rotatedBoundingBox="17008,6761 17593,8888 15630,9427 15046,7300" semanticType="verticalRange" shapeName="Other"/>
        </emma:interpretation>
      </emma:emma>
    </inkml:annotationXML>
    <inkml:trace contextRef="#ctx0" brushRef="#br0">669-23 0,'-23'0'140,"0"0"-77,0 0-1,0 0 48,0 0-95,0 0 32,0 0-31,0 0 15,23 23-15,-23-23-1,0 0 1,-1 0 156,1 23-157,0-23 17,23 24-17,-23-24 17,0 23-1,0 0 0,0-23 32,0 0-32,0 0 0,0 0 94,0 0-78,-1-23 15,1 0-30,0-1 93,0 1-16,0 0-93,0 23 15,0-23-31,0 23 109,0 0-77,0 0-17,0 0 48,-1 0-48,1 0 1,0 23 15,0-23 0,0 23-15,0-23 0,0 0-16,0 23 47,0-23-32,0 24 16,0-1-31,-24-23 32,47 23-17,-23-23 1,23 23 15,-23-23-15,0 0 78,0 0-63,0 0 31,0 0-30,0 0 46,0 0-63,0 0 48,-1 0 46,1-23-93,0 23 15,0-23-15,0 23 15,0-23-15,0-1 15,23 1 125,0 0-47,0 0-93,0 0 31,0 0-31,0 0 15,0 0 0,0 0 0,0 0 1,0 0-1,0-1 63,0 1-79,0 0 32,0 0 0,-23-23-16,0 23 0,23 0-15,0 0 0,-23 0-16,0 23 15,23-23 1,0-1-16,0 1 16,0 0-1,-24 23-15,24-23 16,0 0-1,0 0 1,-23 23 0,23-23-1,0 0 17,0 0-1,0 0 0,0 0 16,0-1-31,0 1 15,0 0-16,0 0 1,0 0-16,-23 23 16,23-23-16,-23 23 15,23-23 1,0 0-16,0 0 31,23 0 0,-23 0 1,0-1-17,0 1 48,23-23-32,-23 23 32,0 0-63,0 0 31,0 0 0,23 23-31,-23-46 47,0 23-31,0-1 15,24 1-16,-1 0 1,-23 0 0,0 0 15,0 0 16,23 0-32,-23 0 48,0 0-32,0 0 0,0 0-31,0-1 32,0 1-1,0 0 16,0 0-32,0 0 17,0 0-1,0 0-15,0 0 15,0 0 16,0-23 15,0 22-15,23 24-31,0-23-1,0 23 32,0-46-16,0 46 16,0 0-31,23-23 203,-46 0-204,24 23 1,-24-23 0,23 23-1,-23-23 1,23 23-1,0-23 1,-23 0 0,23 23-1,0-23 48,0 23-32,0 0-15,0 0 31,0 0 93,-23 23-109,0 0 1,23 0-17,-23 0 17,0 0-17,24 0 1,-24 0-16,0 0 31,23-23-31,-23 23 31,0 0-15,0 1 0,0-1-1,23-23-15,-23 23 16,0 0-1,0 0 1,0 0 0,23 0 15,-23 23 16,-23-23-16,0 0 0,23 1-15,-23-24 0,23 23-16,-24-23 15,24 23 16,-23-23-15,0 23 31,23 0 31,0 0-47,-23 0 16,0 23-31,23-23 15,0 0-31,0 1 31,0-1 1,0 23-1,0-23 0,0 0 0,0 0 47,0 0-62,0 0 0,0 0-1,0 0-15,0 1 16,0 22 0,0-23-1,0 0 1,23 23-1,-23-23 17,0 0-32,0 0 15,23 0 1,0 24 0,-23-24-1,0 0-15,0 0 16,23 0-1,-23 0 1,0 0 0,24 0 15,-24 0 0,23 0-15,0-23 109,0 0-94,0 0-15,0 0-1,0 0 1,0 0 15,0 0-15,0-23-1,0 23-15,1 0 32,22-23-1,-23 0 0,-23 0-15,23 23-1,-23-23-15,23 0 47,0 0 0,-23 0-31,23-23 15,0-1-15,-23 24-1,23-23 17,0 23 14,1 23-46,-24-23 16,23 23 0,-23-23-1,23 0 1,0 0 0,0 23-1,23-47-15,0 47 16,-46-23-1,23 23 48,0 0-47,1-23-1,-1 23 16,0 0-31,0 0 32,0-23-32,0 23 47,0 0-32,-23-23 1,23 23-1,0-23 1,0 0 15,0 23 16,1 0-16,-1 0-15,0 0 0,0 0-16,-23-46 15,23 46 79,-23-23-47,23 23-16,0-23-15,0-1-1,-23 1 1,46 23 562,-23 0-484,24 0-94,-24 0 0,0 0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0-11-29T14:42:17.058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ED977E2-4921-44BB-B968-FC889B9A8621}" emma:medium="tactile" emma:mode="ink">
          <msink:context xmlns:msink="http://schemas.microsoft.com/ink/2010/main" type="inkDrawing" rotatedBoundingBox="19216,6167 21676,9346 19070,11362 16610,8184" shapeName="Other">
            <msink:destinationLink direction="with" ref="{E7DAF02A-1760-402D-BFA1-88587201DBC9}"/>
          </msink:context>
        </emma:interpretation>
      </emma:emma>
    </inkml:annotationXML>
    <inkml:trace contextRef="#ctx0" brushRef="#br0">1736 2381 0,'0'-23'16,"23"23"15,0-23-15,0 0-1,0 0 16,-23 0-15,23 23 0,0-23 15,0 23 0,-23-23-15,23 0-16,1 0 15,-1-24 32,0 24-15,-23 0-17,23 23 1,0-23-1,-23 0-15,46-46 16,-46 46 15,23-47-15,0 70 0,-23-23-16,0-23 15,23 46 16,-23-23-31,0 0 32,0 0-17,23 0-15,-23 0 32,24 0-32,-24 0 15,23-1 1,-23-22-1,23 46 1,0-23 0,0 0 15,0-23-15,0 46-1,-23-23-15,23 0 16,0 0-16,0 23 15,-23-23 1,23 23-16,-23-24 16,24 1-16,-1 0 47,-23 69 234,0-22-234,-23-24-47,23 46 31,-24-23-15,1 0-16,23 0 15,-23-23 1,23 23-16,0 0 15,-23 23 1,0-23-16,0 1 31,0-1-31,23 0 16,-46 0-16,46 0 31,0 0 63,0 0-78,-23 0-1,23 0 1,-23 0-16,-1 0 15,24 1 1,-23-1-16,0 23 16,0-46-16,0 46 15,23-23-15,-46 0 16,46 0-16,-46 23 16,46-22-16,-23-1 15,23 0-15,0 0 31,-23-23-31,23 23 16,0 0-16,-24 0 16,24 0 15,0 0-31,-23 0 141,0 0-95,0 1-14,23-1-17,-23-23 17,23 23-32,-23 0 15,0-23 1,23 23-16,-23 0 15,23 0 126,0 0-125,23-23-1,0 23 17,0-23-1,0 0 0,0 0 0,0 0-31,0 0 16,1 0-16,-1 0 16,0 23-1,0-23 1,0 0 15,0 0-15,0 0-1,0 0-15,0 23 16,0-23 0,0 0 15,1 0-31,-24 24 31,46-24-15,-23 0-1,0 0 1,0 0 0,0 0-1,23 23 1,0 0-16,-22-23 31,-1 23-15,0-23 15,0 0-31,0 23 16,0-23-1,0 0 1,0 23-1,0 0 1,0-23 15,0 23-15,1-23-16,-1 0 16,-23 23-16,23 0 15,0-23-15,0 0 16,0 23-1,-23 1-15,23-24 16,0 23 0,0-23-16,0 23 15,0-23 1,1 0 0,-1 23-16,0-23 31,0 23 0,0-23-15,-23 23-1,46-23-15,0 0 16,0 0 0,1 23-16,-47 0 15,23 0-15,0-23 16,0 0-1,0 0 1,0 0 0,0 0-1,0 23 1,0-23-16,-23 23 16,23-23-16,1 0 15,-1 0 1,0 0-1,0 24 1,0-24 31,0 0-31,0 0-1,0 23-15,0 0 16,0-23-16,0 23 15,1-23-15,-1 23 16,0-23-16,23 23 16,-23 0-16,0-23 15,0 23-15,0 0 16,0-23 0,0 23 15,-23 0 94,0 1-110,24-1 1,-1 0 31,-23 0-16,0 0-15,23 0-1,0 23 17,-23-23-1,23-23-15,0 23 15,0 0 0,0-23 0,-23 24-31,23-24 16,0 0-16,24 23 16,-1 0-16,-23-23 15,23 23-15,-23 0 16,23-23-1,-23 23 1,0-23-16,1 23 16,-1 0 109,23 0-110,-46 0 17,23-23-17,23 0-15,-23 23 16,23 1-16,-23-24 15,24 0-15,-24 0 16,0 0-16,0 0 16,0 0 202,0 0-202,0 0 0,0-24-1,0 24 32,0 0-31,24 0-1,-24 0 1,0 0 0,0 0-1,0 0 32,0 0 0,0 0-31,0 24-1,0-24 17,-23 23-1,23-23 16,-23 23-47,0 0 47,0 0-32,0 0 1,0 0 15,0 0 0,0 0-15,0 0 0,0 0 187,0 1-125,0-1-63,0 0 17,0 0 46,0 0-63,-23-23 17,0 0-17,0 0 1,0 0 31,0 0 15,0 0-46,0 0 0,0 0 15,0 0 0,0 0-15,-1-23-16,-22 23 31,23 0-15,0 0-1,0 0 63,0 0 32,-23 0-48,46 23 32,-23 0-78,23 0 15,-23 0 0,23 0 0,0 0-15,0 0 0,-24 1-16,24-1 15,-23 0 1,0 0 140,0-23-47,0 0 1,0 0-79,0 0-31,0 0 16,0 0-1,0-23 79,0 0-78,23 0 46,0-1-31,0 1 1,0 0-32,0 0 31,0 0-15,-24 0-1,24 0 63,0 0-46,-23 0-17,0 0 16,0 23-15,23-23 15,0-1-31,-23 1 47,23 0-31,-23 23-1,23-23 1,-23 0 0,0 23-1,23-23-15,-23 23 0,23-46 32,-23 46-17,23-23 1,-23 0-1,-1 23 1,24-23 0,-23 23-1,23-24 1,-46 1 15,23 23-15,0 0-1,23-23 1,-46 23 0,46-23-16,-23 23 31,0 0 16,0 0-32,-1 0-15,1 0 32,0 0-32,0 0 15,0 0 1,0 0 0,0 0-16,0 0 0,0 0 15,0 0-15,-24 0 16,1 0-16,23 0 31,-23 0-31,23 0 16,0 0-16,0 0 15,0 0 1,0 0-16,-1 0 16,1 0-1,0 0 1,0 0-1,0-23 1,0 23 0,0 0 15,23-23 16,-23 23 0,23-23-16,-23 0 16,0 0-32,0 0 1,-1 23 0,1-23-1,0-1 95,0 24-32,0 0-47,0 0-31,0 0 31,0 0-15,-23 24 0,-1-24-1,24 0 32,0 23-31,0 0-1,0-23 17,0 0 139,0 0-155,0 0 15,23 23-15,-23-23 31,0 0-16,0 0 0,-1 23 126,48 0-95,-24 0-15,0 0-16,0 0-15,0 0-1,23-23 1,-23 23 0,0 1-16,0-1 15,0 0 17,0 0 30,0 0-46,23 0-1,-23 0 1,0 0 0,0 0-16,0 0 15,0 24 1,0-24-1,0 23 1,0-23-16,0 0 16,0 0-1,23 0-15,-23 0 63,0 0-32,23 0-15,-23 1-1,0-1 1,0 0 0,0 0 15,0 0-16,0 0 1,0 0 0,0 0-1,0 0 17,0 0-1,23 0-16,-23 1 17,0-1-17,0 0 1,0 0-16,0 0 16,0 0-1,23-23 1,-23 23-1,0 0 17,0 0 30,0 0-31,0 0-31,0 1 16,0-1 0,0 0-1,0 0 1,0 0-16,0 0 31,0 0-31,0 0 16,0 0-16,0 0 31,-23-23 0,23 23 1,0 1 61,-23-24-77,23 23 15,0 0 297,0 23-296,0-23-17,0 23 1,0-23-1,0 0-15,0 0 16,23 1 0,0 22-1,-23-23 1,0 0-16,0 0 16,0 0 30,0 0-14,0 0-17,0 0 17,0 0-1,0 1 0,0-1-15,0 0-1,0 0 1,0 0 0,0 0-1,0 0 1,0 0-16,0 0 15,0 0 1,0 0-16,0 1 16,0-1-1,0 0 1,0 0 15,0 0-15,-23 0-1,23 0 48,0 0-32,-23 0 0,0-23 141,0 0-172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0-11-29T14:42:20.409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7DAF02A-1760-402D-BFA1-88587201DBC9}" emma:medium="tactile" emma:mode="ink">
          <msink:context xmlns:msink="http://schemas.microsoft.com/ink/2010/main" type="inkDrawing" rotatedBoundingBox="18032,12469 19036,11371 19100,11429 18096,12528" semanticType="callout" shapeName="Other">
            <msink:sourceLink direction="with" ref="{7ED977E2-4921-44BB-B968-FC889B9A8621}"/>
          </msink:context>
        </emma:interpretation>
      </emma:emma>
    </inkml:annotationXML>
    <inkml:trace contextRef="#ctx0" brushRef="#br0">0 1109 0,'23'-23'63,"0"23"-32,-23-23 31,23 0 1,0-1-47,0 24 30,0-23 17,0 0-16,1 0-47,-24 0 31,23 0 0,-23 0 1,23 23-17,-23-23 1,23 23-1,0-23 17,0 0-1,0 0-15,-23-1-1,23 24 1,0-23-1,0 0 1,0 0 0,-23 0-16,24 0 15,-1 23-15,-23-23 16,23 0 0,-23 0-1,23 23 32,0-23-16,-23 0-15,23-1 0,0 24-1,0-46 1,0 46-1,-23-23 1,23 23 0,0-23-16,1 0 31,-1 0-15,0 0 30,0 23-30,-23-23 0,23 0 31,0 0-1,0-1 1,0 24-31,-23-23 15,0 0-15,23 23 15,-23-23-15,23-23 15,0 46 16,-23-23-16,0 0-15,24 0 15,-24 0 16,0 0 93,23-1-124,0 24 125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0-11-29T14:41:36.718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98F9D33-5C9F-4AF9-B8DD-66F052082134}" emma:medium="tactile" emma:mode="ink">
          <msink:context xmlns:msink="http://schemas.microsoft.com/ink/2010/main" type="inkDrawing" rotatedBoundingBox="15083,13970 17238,12049 18412,13365 16257,15287" semanticType="callout" shapeName="Other">
            <msink:sourceLink direction="with" ref="{2ECA6C1C-5FB6-4A85-96C7-CC6965F97F9E}"/>
          </msink:context>
        </emma:interpretation>
      </emma:emma>
    </inkml:annotationXML>
    <inkml:trace contextRef="#ctx0" brushRef="#br0">3171 814 0,'-23'0'47,"-1"0"0,1-23-47,0 23 47,0 0-31,-23 0 15,23 0 31,0 0 32,0 0 16,0 0-95,0 0 32,-1 0 47,1 23 171,0-23-233,0 24-17,0-24 32,0 0-31,0 0-1,0 0-15,0 0 32,0 0-17,0 23 1,-1-23 31,1 0 0,0 0 0,0 0-16,0 0 0,0 0-15,0-23-1,0 23-15,23-24 16,-23 24 0,0 0 30,0-23-30,-1 23 0,1 0-1,0-23 17,0 0-17,0 23 16,0-23-15,0 23 125,0 0-94,0 0-32,0 23-15,23 0 31,0 0-15,23-23 0,-23 23 15,0 1-15,0-1-16,23-23 15,-23 23-15,23 0 16,-23 0 15,0 0-15,23 0-16,0-23 31,-23 23-15,23 0 15,-23 0 16,23-23 15,-23 23-15,0 1-31,0-1 31,0 0-16,0 0-16,0 0 17,23 0-1,0 0 0,1 0 47,-1 0 47,0 0-78,-23 0-31,23-23 15,0 24-15,0-24-1,-23 23 1,23-23 0,-23 23-1,23 0-15,0-23 47,0 0-16,-23 23 1,23-23-1,1 23 0,-1 0 0,0 0 1,0-23-17,-23 23-15,23-23 31,-23 23 16,23-23-15,0 23-17,0-23 1,0 24-16,0-24 15,-23 23 1,23 0 0,1 0-1,22 0 1,-23 0 0,-23 0-1,23-23 1,0 23-1,0-23 1,-23 23 47,23-23-1,-23 23-46,23 0-1,0-23-15,-23 24 32,23-24-32,1 23 31,-1-23 16,0 23-32,-23 0 1,23-23 0,0 0 15,-23 23-16,23-23 17,0 0-32,-23 23 15,23-23 1,0 23 15,-23 0-15,23-23 15,0 0 94,-23-23-94,24 23 1,-24-23-17,23 23 16,-23-23 63,0-23 31,0 23-94,23 23-15,0-47 0,0 24 187,0 23-172,-23-23-15,23 23 31,0 0 15,-23-23 1,0 0-17,23 0-30,-23 0 0,0 0-1,23 0 1,0-23 0,-23 22 46,24 24 47,-24-46-77,23 46-17,-23-23 1,0 0 15,0 0 16,23 0-47,0 0 31,-23 0 1,23 0-17,-23 0 16,23-1-15,-23 1 78,23 0-79,-23 0 17,23-23-17,0 46 1,-23-23-16,0 0 31,23 0-15,-23 0 15,23 0 16,-23-1-31,0-22-1,24 23 1,-24 0-1,23 0 1,-23 0 15,23-23-15,-23 23 0,0 0 15,23 23-31,0-24 62,-23 1-30,0 0 14,23 0-46,-23 0 16,0 0 0,0 0 15,23 0-15,-23 0-1,23-23 16,-23 22-15,0 1 15,0 0-15,0 0 0,0 0 15,23 23-31,-23-23 15,0-23 1,0 23 15,23 0-31,-23 0 16,0-1 0,0 1-16,23 0 15,-23 0-15,0 0 16,0 0-16,24 0 0,-24 0 15,23 23-15,-23-23 16,0 0-16,0 0 16,0-1-1,23 1 1,-23 0 15,0 0 0,0 0-15,23 0 0,-23 0-1,23-23 1,-23 23 15,23-24 0,-23 24 1,0 0-17,0 0 1,23 23-16,-23-23 16,23 23-1,-23-23 1,0 0 15,0 0-31,23 23 16,-23-23-1,0 0 1,23 0 0,-23-1-1,23 1 1,1-23-16,-24 0 31,23 46-15,0-23 15,-23 0-31,23-23 47,0 23 62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0-12-06T15:41:27.91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4012 2028 0,'0'-26'188,"26"26"-173,26-26 1,-26 26 0,0 0-16,25 0 15,-25 0 16,0-26 1,0 26-17,0 0 17,0 0-17,0 0-15,-26-26 16,26 26-16,0 0 62,0 0-46,0 0 0,0 0-16,-1 0 15,-25 26-15,52-26 0,-26 0 16,0 0-1,0 26-15,0-26 16,0 26 0,26 0-16,-26 0 15,0-26 1,0 26 0,-1 0-16,1-26 15,-26 25-15,26-25 16,-26 26-1,26 26-15,0-52 16,-26 26 0,26 0-1,-26 0-15,26 0 16,-26 0 15,26 0 16,-26 0-47,26 0 31,-26-1-15,0 1 0,0 0 30,26 0-46,-26 0 32,0 0-17,0 0 17,0 26-1,0-26 16,-26-26-32,26 26-15,-26-26 16,26 26 0,0-1 15,-26 1-31,26 0 15,-26 26 17,0-52-17,26 26-15,0 0 32,-26 0-17,0 0 16,0-26 16,26 26-31,-26-26-16,1 0 16,-1 0-1,26 26 1,-26-26-16,26 26 15,-26-26-15,0 0 16,0 0 15,26 25-31,-26-25 16,0 0-16,0 0 31,0 0-15,0 0-1,0 0-15,0 26 32,1-26-17,-1 0 1,0 0 0,-26 0-16,26 0 15,0 0 1,0 0-1,0 0 1,0 0 0,0 0-16,0 0 31,1 0-31,-1 0 16,0 0-1,0 26-15,0-26 16,0 0-16,0 0 15,0 26-15,0-26 16,0 0 0,0 0-1,26 26 1,-26-26 0,1 0 15,-1 0-16,26 26-15,-26 0 110,26 0-95,0 0 1,0 0 0,0 0-1,0 0 1,0 0-16,0-1 16,0 1-16,0 0 15,0 26 1,0-26-1,0 0 17,0 26-17,0-26 17,0 0-17,0 0-15,0-1 16,26 27-1,-26-26 17,0 0-1,26 26-15,-26-26 15,0 0-16,0 0 1,0 0 15,0 0-15,0 25 0,0-25-1,0 26 1,-26-26 15,26 0-15,0 0-1,-26-26 1,26 26 0,0 0 15,-26-26-31,26 26 31,0 0-31,-26-26 31,0 25-15,26 1 0,-26 0 15,26 0 0,-26-26 16,0 0-16,0 0 0,-26 26-15,27-26 0,-1 26-1,0-26 17,0 0-17,0 0 1,0 0-1,0 0 1,0 0 0,0 0 15,0 26 0,0-26-31,0 0 31,0 0-15,1 0 0,-1 0-16,0 0 31,0 0-15,0 0-1,0 0 1,0 0-1,0 0 1,-26 0 15,26 0-15,0 0 15,1 0-15,-1 0-16,0-52 31,0 52-31,0-26 16,-26 26-16,52-26 15,-52 0-15,26 0 0,-26-25 16,27-1 0,-1 26 15,26 0-16,-26 0 1,0 0-16,26 0 31,-26-26-15,26 26 15,0 1-31,0-1 16,0 0-16,0-26 15,-26 26-15,26 0 16,0 0-16,-26-26 16,26 26-1,0 0-15,0 1 16,0-1-16,0 0 16,0 0-1,-26 0 220,-26 26-220,0 0-15,1 0 16,-1 0-1,26 0-15,0 0 16,-26 0-16,26 0 16,0 0-16,0 26 15,0 0-15,0-26 16,26 26-16,-51-26 16,25 0-1,0 26 1,0-1-16,0-25 15,0 0 1,0 26-16,0-26 16,-26 26-16,1-26 15,-1 0 1,26 26 0,0 0-16,0-26 15,0 0-15,-26 0 16,26 26-1,0-26-15,0 0 16,1 26-16,-1 0 16,0-26-16,-26 26 15,26-26 1,26 26-16,-26 0 16,0-26-1,0 26 1,0-1 31,26 1-32,-26-26-15,0 26 16,1 0 31,25 0-32,-52 0-15,52 0 16,-26-26 0,26 26-16,-26 0 15,0 0-15,0-26 16,0 26 0,0-26-16,26 26 15,-26-26-15,0 0 47,26 25-31,-26-25-16,0 0 15,1 0 1,-1 26 0,0-26 15,0 26-16,0-26 1,0 0 15,0 0 1,0 26-17,0-26 1,0 0 46,0 0 1,0 0-48,1 0 1,-1 0 0,0 0-16,0 0 140,0 0-108,26-26-32,-52-26 0,52 27 15,-26-1-15,0 0 16,26-26-16,-26 52 15,26-26-15,0 0 16,-26 26 0,26-26-16,-26 0 31,26 0 0,-25 0-15,25 0 15,0 1-15,0-1-16,0-26 15,0 26-15,-26-26 16,26 26-16,0-26 16,-26 0-16,26 1 15,0 25-15,0 0 16,0 0-1,0 0 1,0 0 0,0 0-1,0 0-15,0 0 16,0 0 0,0 0-1,0 1-15,0-1 16,0 0-16,0-26 15,0 26 1,26 0-16,-26 0 16,26-26-1,-26 0 17,0 26 14,25 26-30,1-25 62,0 25-31,0 0-31,0 0-16,0 0 15,0 0-15,0 0 16,0 0-16,0 0 16,26 0-1,-27 0 32,1 0-31,0 0 15,0 0-15,0 0 15,26 0-16,-26 0 1,0 0-16,0 0 16,0 0-1,0 0 1,25 0-16,-25 0 16,26 0-16,-26 0 62,0 0 1,0 0-48,-26-26 1,26-26-1,-26 26 1,0 0-16,0 0 16,26 0-16,-26-26 15,0 26 32,0 0-47,26 1 0,-26-1 16,26 0-1,-26 0 1,0-26-16,0 26 16,51-52-1,-51 26 1,0 27-16,0-1 16,0-26-1,0 26 1,0 0-16,0 0 15,0 0 1,0 0-16,0 0 16,0 0-16,26 0 15,-26-25 17,0 25-1,0 0-31,26 0 15,-26 0 1,0 0 0,0 0-1,0 0-15,0 0 16,0 0 0,0 0-1,0 0-15,0 1 16,0-27-1,0 26 1,0 0 31,26 0-47,-26 0 16,0 0-1,0-26 1,26 52-1,-26-26-15,0 0 16,0 1-16,26-27 16,0 52-1,-26-26-15,0 0 16,26 0 0,0 0-1,-26-26-15,26 52 31,-26-26-15,26-26 0,0 52-1,-26-25-15,25-1 16,-25 0 15,26 0-31,-26 0 16,26 26-16,0-52 15,-26 26 1,26 0 0,0 0-1,-26 0 1,26 0-16,-26 1 16,26-1-1,-26 0-15,26 0 31,0 0-15,-26 0 15,26 26-15,-26-26 0,26 0-1,-1 26 1,1-26-1,0 26 1,-26-26 0,26 26-1,-26-26 1,26 26-16,0-26 16,0 26 15,0-26-16,0 26 1,0-25-16,-26-1 16,26 26-1,0-26 1,-1 0 0,-25 0-1,26 0-15,-26 0 16,26 26-1,0-26-15,-26 0 16,26 0 15,0 0 1,0 0 14,0 1-30,0-1 0,0 26-1,-26-26 1,26 26 0,0-26-1,0 26 1,-26-26-1,25 0 1,1 26 15,0-26-15,0 26 15,0 0-15,0-26-1,0 26 1,0 0 15,0 0 1,0 0-17,0 0 32,0 0 16,25 0 30,-25 0-77,0 0 0,0 52-1,0-52 1,-26 26 46,26-26-46,0 26 0,0-26-1,-26 26-15,26 0 16,0-26-1,0 26-15,-1-1 32,1 1-17,-26 0-15,52-26 16,-52 26-16,52 0 16,-52 0-16,26-26 15,-26 26 1,26 0-16,0 0 31,-26 0 0,26 0 16,-26 0-31,0-1-16,0 1 15,0 0 1,0 0-16,26 0 16,-26 0-16,0 0 15,0 0 1,0 26-16,26-52 16,-26 26-16,0 26 15,0-27 1,0 1-16,0 0 15,0 0 1,0 0-16,0 0 16,0 0-16,0 0 15,0 0 1,0 0-16,0 0 31,0 0-15,0-1 15,0 1-31,0 0 16,0 0-1,0 26 1,25-26-16,-25 0 16,0 0-1,0 0-15,0 0 16,0 25-16,26-51 15,-26 26-15,26 0 16,-26 0-16,0 0 16,26 0-16,0 0 15,-26 26 1,26-26 0,-26 0-16,26 0 15,-26-1 1,26 1-1,-26 0 1,0 0 0,26-26 15,0 26-31,0 0 31,-26 0-15,26-26-16,0 26 31,-1 0-15,-25 0-1,26-26-15,0 26 16,0-26-16,0 26 16,0 0-1,-26-1 1,26-25-1,0 26-15,0-26 32,0 26 61,0-26-46,0 0-47,-1 0 47,1 0 63,0 0-48,0-26-31,0 0-31,0 26 32,-26-25-1,26 25-16,0-26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1-05T14:38:11.05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C9C1230-ABC6-4C27-8263-3675EF8FCE3C}" emma:medium="tactile" emma:mode="ink">
          <msink:context xmlns:msink="http://schemas.microsoft.com/ink/2010/main" type="inkDrawing" rotatedBoundingBox="14922,8331 16080,4786 18270,5502 17112,9047" hotPoints="16631,4444 17476,6521 16137,8321 15292,6243" semanticType="enclosure" shapeName="Ellipse">
            <msink:destinationLink direction="with" ref="{4232B1F5-3F01-473A-8499-EC3567A222C0}"/>
          </msink:context>
        </emma:interpretation>
      </emma:emma>
    </inkml:annotationXML>
    <inkml:trace contextRef="#ctx0" brushRef="#br0">1208 953 0,'23'0'360,"-23"-46"-298,23 46-46,-23-23-1,24 0 1,-24 0 0,0-1-1,23 1 1,0 0 31,-23 0 15,0 0 16,0 0-31,0 0-31,0 0-16,0 0 15,0 0 1,0 0 0,0-1 15,0 1 0,0 0 63,0 0-94,0 0 16,0 0-1,0 0 32,-23 23-47,23-46 47,-23 0-16,23 22 32,0 1 15,-24 0-78,24 0 31,-23 23-31,0-23 31,23 0 1,-23 0 14,23 0-14,-23 23 15,0-23-1,0 0-30,0 23 0,23-23 15,-23 23-15,23-24-1,-23 24 1,0-23 15,-1 23-31,24-23 0,-23 23 31,0 0 32,0 0-1,0 0-46,0 0 15,0 0 32,0 0-16,0 0-32,0 0 16,0 0 1,-1 0-1,1 0-15,0 0 15,0 0 16,0 0-47,0 23 31,0-23 31,0 0-15,0 23-15,0-23 14,0 24 33,-1-24 61,1 0-109,0 23 1,0 0-1,0 0 16,0 0 0,0-23-16,23 23-15,-23 0-1,0 0 1,0 0 31,0-23-32,23 23 1,-24 0 0,24 1 30,-23-24-30,23 23 47,0 0-48,0 0 1,0 0 15,0 0 0,0 0-15,0 0 0,0 0 30,0 0-14,0 0-1,0 1 16,0-1-32,0 0 17,0 0-17,23-23 1,-23 23 15,0 0-31,0 0 16,24-23-1,-1 46 17,-23-23-1,23-23-31,-23 23 31,23 1 16,-23-1 312,-23-23-343,0 0 15,0 0-15,-1 0 15,1 0 0,0 0 48,0 0-48,0 0 31,0 0-30,0 0-1,0 0 0,0 0 141,23 23-94,0 0-31,0 0-31,0 0 15,0 0 0,0 0-15,-23 0-1,23 0 1,0 0 0,0 1-1,0 22 1,0-23 31,0 0-16,0 0 31,0 0-62,0 0 32,0 0 15,0 0-32,0 0 16,0 1-15,23-24 31,-23 23-16,0 0 0,0 0 1,0 0-17,23-23 1,0 23 15,-23 0 32,23 0-16,0 0-16,0-23-16,-23 23 1,23-23 0,-23 23 77,23-23-46,0 0-15,1 0-1,-1 0-16,0 0 48,0 0-32,0 0 32,0 0 46,-23-23-78,23 23-15,0 0 31,0-23-47,0 23 31,0 0 203,1 0-109,-24 46-62,0-22-32,0-1 0,23 0-15,-23 0 47,0 0-1,0 0 1,0 0-32,0 0-16,-23 23 17,23-23-32,-24 1 31,1 22-15,0-23-1,23 0 1,0 0 15,0 0-15,-23 0-1,23 0 32,0 0 47,0 0-63,0 1-15,-23-24-1,23 23-15,0 0 47,0 0-31,-23 0 0,23 0 15,-23 23 0,23-23 63,0 0-79,0 0 1,0 1 0,0-1-1,0 0 95,0 0-63,0 0-32,0 0 1,0 0 15,0 0-15,0 0-1,0 0 48,0 0 31,0 1-16,0-1-63,0 0 17,0 0-1,0 0-16,23 0 1,-23 0 93,0 0-77,-23 0-1,23 0-15,-23-23 30,0 0 283,0 0-314,0 0 1,-1 23-1,1-23 17,0 0 46,0 0 31,23 24-93,-23-24 31,0 0-32,0 23 251,0-23-235,23 23 79,-23-23-32,0 23-31,0 0 328,23 0-297,0 0-47,0 0 16,0 0 78,0 0-31,23 24-32,0-24-15,-23 0 62,23-23-109,-23 23 16,23 0 15,0 0 0,0-23 16,-23 23-15,23-23-1,-23 23-31,23 0 15,0 0-15,0-23 16,-23 23-16,24-23 16,-24 24-16,0-1 15,23-23 1,-23 23 0,23-23 140,0 0-109,0 0 0,0 0 78,0 0-79,0 0-30,0 0 31,0 0-31,0 0 46,1 0-31,-1-23 1,-23 0 30,23-1-15,0 1-16,-23 0 16,23 23-31,-23-23-1,0 0 32,23 0 0,-23 0-31,0 0 31,0 0-16,0 0 0,0 0 0,0-1 16,0 1-16,0 0 16,23 23-47,-23-23 47,0 0-31,0 0 15,23 0 0,-23 0 1,23 0-17,-23 0 16,0 0-15,0-1 15,23 24-31,-23-23 32,0-23 14,23 46-14,1-23-1,-24 0 0,23 23 0,-23-23 1,23 0 124,0 46-78,0-23-47,0 0-15,0 0 15,0 0 0,0 0 79,0 0-79,0 0 16,1 0 234,-24 23 110,0 0-376,0 0 32,-24 0-15,24 0-32,0 0 62,-23 1-46,23-1 171,0 0-46,23 0-110,1 0 47,-1 0-15,0-23-32,0 0 78,0 0-15,23 0 0,-23 0-47,0-23-32,0 0 1,0 23 0,-23-23 15,24 23-16,-1-23 32,0 23-31,0-23 15,-23-1 16,0 1 31,0 0-31,23 0-31,-23 0 15,23 0-15,-23 0-1,0 0 1,0 0-16,0 0 47,23 23-47,-23-23 15,0-1-15,0 1 32,0 0-1,0 0 47,0 0-31,0 0 203,-23 23-203,0 0-32,0 0 1,0 0-16,0 0 16,0 0 15,-1 0-16,1 0 110,0 0-93,0 0 15,0 0 31,0-23 156,23 0-218,0 0-1,0 0 1,0 0 15,23 23-15,-23-24-16,23 1 31,-23 0-15,23 23-1,0-23 1,0 0 15,-23 0 0,24 0 1,-1 0 46,0 0-16,-23 0-30,23 23-1,-23-23-16,23-1 32,-23 1-31,23 23 0,0-23-1,-23 0 1,0 0 124,23 0-108,-23 0 30,0 0-31,0 0-15,0 0 47,0 0-32,0-1-16,0 1 1,0 0 31,0 0-31,0 0 30,0 0-30,0 0 0,0 0-16,0 0 31,-23 0-15,23 0 62,0-1-16,0 1 16,0 0-46,-23 23-32,23-23 31,0 0-16,0 0 1,0 0 203,23 0-172,0 23 0,-23-23-47,23 23 15,0 0 1,0 0 15,1 0 0,-1 0 126,0 0-142,0 0 16,0 23 1,0 0-1,0 0 0,0-23-15,0 23 31,23 0 0,1 0-1,-24 0 17,0 0 78,-23 1-126,23-24 16,0 23 16,-23 0-31,0 0 0,23-23 46,-23 23 1,23 0-1,0-23 94,0 0 47,-23-23-156,23 23-31,-23-23 31,0 0-32,24 23-15,-1 0 454,0 0-408,0 0 189,0-23-204,0 23-15,-23-23 15,23 23-15,-23-24 15,23 1 0,0 0 78,0 23 1,-23-23-16,-23 0-48,0 23-30,0 0 0,0 0-1,0-23 1,0 23 0,0 0-1,0 0 1,0 0-1,-1 0 17,1 0 15,0 0 78,0-23-32,0 23 1,23-23-31,-23 23 15,0-23-47,0 23-15,23-23 30,-23 23-30,0-23 15,0-24 188,-1 24-203,24 0 15,-23 0-15,0 0 30,23 0 1,0 0 0,-23 23-31,23-23 15,-23 23 0,23-23 16,-23 0 0,0-1 16,0 24 62,0-23-110,0 23 16,0 0 63,-1 0-47,1-23-31,0 23-1,0 0 1,0 0 78,0 0-1,-23-23-77,23 0 15,0 23 1,0 0 30</inkml:trace>
    <inkml:trace contextRef="#ctx0" brushRef="#br0" timeOffset="53888.4">-477 2662 0,'0'23'219,"46"0"-204,-46 0 17,23-23-17,0 0 16,0 0 1,-23 23 15,23-23-16,-23 23 16,23-23-32,0 0 1,0 0 0,1 0 77,-1 23-46,0-23 0,0 0-31,-23 23-16,23-23 234,-23 23-187,23 1-31,-23-1 30,23 0-30,-23 0 78,0 0-79,23-23 1,-23 23 78,0 0-32,0 0-30,0 0 30,0 0-31,0 0 110,0 1-94,0-1-32,0 0 79,0 0-16,0 0-46,-23 0-32,23 0 31,-23 0 0,0 0 32,23 0-32,-23-23 0,0 23 16,0-23 47,0 24-79,-1-24 63,1 0-62,23 23 0,-23-23-1,0 23 1,0-23 62,0 0-62,0 0 31,0 0-1,0 0 158,0 0-142,0 0 1,-1 0-17,1 0 64,0-23 93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1-05T14:38:44.82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59DC8F6-9B47-41A4-9FD3-7A9D9C92494A}" emma:medium="tactile" emma:mode="ink">
          <msink:context xmlns:msink="http://schemas.microsoft.com/ink/2010/main" type="inkDrawing" rotatedBoundingBox="11947,8151 12617,5070 15034,5595 14364,8677" hotPoints="13409,5182 14529,7956 12004,7925" semanticType="enclosure" shapeName="Triangle">
            <msink:destinationLink direction="with" ref="{4232B1F5-3F01-473A-8499-EC3567A222C0}"/>
          </msink:context>
        </emma:interpretation>
      </emma:emma>
    </inkml:annotationXML>
    <inkml:trace contextRef="#ctx0" brushRef="#br0">1757 697 0,'23'0'16,"-23"-23"0,23 23-16,0 0 15,0 0 16,1-23 1,-1 23 30,0-23-46,0 23 46,-23-23 157,23 23-172,-23-23-16,23 0 0,-23 0 1,0 0 15,0-1 93,0 1-109,0 0 16,0 0 31,0 0-46,0 0-1,0 0 16,-23 23-32,23-23 1,-23 0 203,23 0-204,0 0 1,-23-24 15,0 24 110,23 0-125,-23 0 15,-1 0-16,24 0 1,-23 23 15,23-23-15,-23 23 15,23-23-15,-23 0-1,0 23 17,0 0 15,0 0-16,0 0-31,0 0 31,23-23-31,-23 23 16,-24 0 15,24 0 0,0 0 0,0 0-15,0 0 0,0 0 46,-23 0 32,23 0-32,23 23-46,-23 0 0,0 0-1,-1 0 17,1-23-1,23 23 0,0 0-15,-23-23-1,23 23-15,0 0 47,0 0-16,0 0-15,0 1 15,0-1-15,0 0 15,0 0-31,0 0 16,0 0 15,0 0 16,0 0 94,0 0-110,0 0-16,-23-23 17,0 0-32,23 23 0,-23-23 15,0 24-15,0-24 32,0 0-17,23 23-15,-23-23 31,0 0-31,23 23 16,-24-23 0,1 0-1,0 23 17,23 0-1,-23-23-16,0 23 17,0-23-17,0 23 1,0 0 31,0 0-32,23 0 32,-23-23-31,23 23-16,-23 1 16,23-1-1,-24-23-15,1 23 16,0 0-1,23 0 1,-23 0 0,0 0-1,0 0 1,0 0 15,23 0-15,-23-23 15,23 23-15,0 1-16,-23-1 15,0-23 1,23 23 0,-23 23-1,23-23 48,-24 0-48,24 0 32,-23 0-31,23 0 15,0 0-31,0 1 31,0-1-15,0 0-16,0 0 16,0 0-1,0 0-15,-23 0 16,23 0-1,0 0 1,0 0 0,0 0-1,0 1 32,0-1 0,0 0-31,0 0 15,0 0-15,0 0 15,0 0-16,0 0-15,0 0 32,0 0-32,0 0 31,0 1-15,23-1-1,0 23 1,-23-23 15,0 0-15,24 0-1,-24 0-15,23 0 32,-23 0-17,0 0 1,23 1-1,0-1 1,-23 0 15,0 0 157,0 0-188,-23-23 15,0 0 1,0 0 0,-1 0 15,1 0 16,0 0-16,23 23-15,-23-23 15,0 0 31,-23 23-30,23-23-17,0 0 17,0 0-17,0 23 1,-1-23 15,1 23-15,0-23 31,0 0-32,0 0 1,0 0-1,-23 0 1,23 0 172,0-23-126,0 0-46,-1 23-1,1 0 188,23 23-171,0 0-32,0 0 15,-23 0 17,23 1-1,0-1 16,0 0-32,-23 0 1,23 0 0,0 0-1,0 0 1,0 0-1,0 23 1,0-23 15,0 1-15,23-1 0,-23 0-1,0 0-15,0 0 31,23-23-31,0 46 16,-23-23 0,24 0-16,-24 0 15,23 0 1,-23 1 15,23-24-31,-23 23 63,23-23-32,-23 23 16,0 0-47,23-23 31,-23 23-15,23-23-1,-23 23 48,23-23 109,0-23-141,0 0 0,0 0-31,-23 0 16,23 23 15,-23-23-15,24-1-1,-24 1-15,23 23 32,-23-23-17,23 0-15,-23 0 235,0 0-220,0 0 79,0 0-32,23 0-46,0 0 31,0 23 0,0 0-47,0 0 31,0 0-15,0-23 46,0 23-31,1 0 16,-1 0-15,0-24-32,0 24 31,0 0 0,0-23 0,0 23 1,0 0 30,0 0-15,0 0 15,0-23-46,1 23 31,-1 0-31,0-23 62,0 23-63,0-23 1,23 23 15,-23-23 16,0 23 0,0 0 31,0-23 94,-23 0-125,-23 0-16,23 0 0,0 0 110,0-1-110,0 1 125,0 0 16,0 0-125,0 0-31,0 0 328,47 23-313,-47 23 0,23-23-15,-23 23 31,23-23-1,0 23 17,0 0-16,0 0-32,69 24 1,-22-24-16,-1 0 16,0-23-16,0 46 15,-45-23 485,-1 0-312,-23 0-126,0 0-30,0 0-1,0 1 16,0-1 0,0 0-16,0 0 0,0 0 172,23 23-172,0 0-31,-23-23 16,0 0-16,23 1 16,-23-1-16,0 0 15,23-23-15,-23 23 172,23 0-141,-23 0-31,23 0 16,0 0 0,-23 23-1,23-46-15,-23 23 157,23-23-64,1 0-15,-1 0-31,0 0-15,0 0-1,0 0 47,0 0-78,0-23 78,-23 0-47,23 23-15,0-23 15,0 23-31,-23-23 47,23 23-31,-23-23-1,24 0 17,-1 0 30,0 23-46,-23-46 77,23 46-46,0-23-31,0 23 31,0-24 0,0 24-16,0-23 0,0 0 47,0 23 125,1-23-156,-1 23-15,0-23 155,-23 0-156,23 23 1,0-23 30,-23 0 63,-23 0-62,0 23-17,0 0-46,0 0 16,-1 0-16,1 0 16,0 0-1,0 0-15,0 0 47,0 0 78,0 0-62,0 0-48,0 0 32,0 0-16,0 0 63,-1 0-78,1 0 218,23-23-218,-23 23-1,23-23 1,0-1 0,0 1-1,0 0 1,0 0 15,0 0-15,0 0-16,-23 0 15,23 0 32,0 0-31,0 0 0,0 0-1,0-1 16,0 1-15,0 0-16,0 0 16,-23 0-1,23 0 1,0 0-16,0 0 47,0 0 0,0 0-47,0 0 15,-23 23 1,23-24 0,0 1-16,0 0 31,0 0 16,-23 23-32,23-23 1,0 0 0,0 0 15,-23 0-16,0 0 17,23-23-17,-23 46 17,23-24-17,-23-22 16,-1 46 1,24-46 46,-23 46-16,23-23-46,-23 0-16,0 23 16,23-46-1,-23 46 1,23-23 15,-23 0 16,0-1-31,0 1 15,0 0 0,0 0 47,0 23-62,-1 0 140,24-23-140,-23 23-16,0 0 93,0-23-77,0 23-16,23-23 0,-23 0 16,0 23 187,23-23-172,0 0 0,0 0 1,23-1-1,-23 1-16,23 0 17,-23 0-1,23 0 0,-23 0-15,23 0 15,0 0-15,-23 0 31,23 0-1,-23 0-30,24-1 15,-1 1 1,0 0 77,-23 0-62,23 0-47,-23 0 47,23 23-32,0-23 17,-23 0-17,23 23 1,-23-23-1,23 23 1,-23-23 0,23 0 156,-23-1-32,23 1-124,-23 0-1,23 0-15,1 0 47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1-05T14:38:55.343"/>
    </inkml:context>
    <inkml:brush xml:id="br0">
      <inkml:brushProperty name="width" value="0.07938" units="cm"/>
      <inkml:brushProperty name="height" value="0.07938" units="cm"/>
      <inkml:brushProperty name="color" value="#FF0000"/>
    </inkml:brush>
  </inkml:definitions>
  <inkml:traceGroup>
    <inkml:annotationXML>
      <emma:emma xmlns:emma="http://www.w3.org/2003/04/emma" version="1.0">
        <emma:interpretation id="{4232B1F5-3F01-473A-8499-EC3567A222C0}" emma:medium="tactile" emma:mode="ink">
          <msink:context xmlns:msink="http://schemas.microsoft.com/ink/2010/main" type="inkDrawing" rotatedBoundingBox="14870,8279 15037,7588 15268,7644 15101,8335" semanticType="underline" shapeName="Other">
            <msink:sourceLink direction="with" ref="{659DC8F6-9B47-41A4-9FD3-7A9D9C92494A}"/>
            <msink:sourceLink direction="with" ref="{8C9C1230-ABC6-4C27-8263-3675EF8FCE3C}"/>
          </msink:context>
        </emma:interpretation>
      </emma:emma>
    </inkml:annotationXML>
    <inkml:trace contextRef="#ctx0" brushRef="#br0">300 0 0,'-23'0'203,"0"0"-187,-24 23 77,47 0-61,-23-23-17,23 23 79,-23-23-63,23 23 32,-23-23-32,0 23 0,23 0-15,-23-23-1,23 23 17,-23-23 15,23 23-1,-23-23-30,0 24 62,23-1-31,-23 0-16,23 0 1,0 0 46,0 0-31,0 0-16,0 0 0,0 0 0,0 0 16,0 0 0,0 1-16,0-1 1,0 0-17,23-23 16,-23 23 1,23 0-17,-23 0 17,23 0 14,-23 0-30,23-23 0,-23 46-1,23-46 1,0 23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1-05T14:39:27.22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E844B38-E572-4DDC-A8FC-1E7E7B16C830}" emma:medium="tactile" emma:mode="ink">
          <msink:context xmlns:msink="http://schemas.microsoft.com/ink/2010/main" type="inkDrawing" rotatedBoundingBox="13017,13850 13167,8616 15681,8688 15532,13922" hotPoints="13234,10380 14310,8412 15455,9287 15139,13176 14862,13611 14076,13839" semanticType="enclosure" shapeName="Hexagon"/>
        </emma:interpretation>
      </emma:emma>
    </inkml:annotationXML>
    <inkml:trace contextRef="#ctx0" brushRef="#br0">2449 741 0,'-23'-23'140,"0"23"-124,0 0 0,23-24-1,-23 24-15,0 0 16,-1-23 46,-22 0-46,23 0 0,23 0-16,0 0 15,-23 23 79,0-23-63,0 0 0,23 0-15,-23 23 0,23-23-1,-23 23 1,0-47-16,0 47 16,23-23-16,-24 23 15,1-23-15,0 23 16,23-23-16,-23 0 15,0 0 1,0 23 15,0-23 32,23 0 62,-23 0-110,0 0 1,23 0 47,-23 23-48,23-24 1,-23 1-1,23 0 32,-24 23-31,1-23 0,0 0 77,23 0-77,-23 23-16,0 0 16,0-23-1,-23 23 1,23 0 15,23-23-31,-23 23 16,0 0-16,-1 0 31,1-23 0,0 23 0,0 0 1,0 0-17,0 0 48,0 0-48,0 0 17,0 0-1,-23 23 16,22-23-16,1 0-15,0 0-16,0 23 15,0-23 17,0 0 14,0 0-30,23 23-16,-23-23 31,0 0-31,0 23 32,0 0-32,-1-23 15,1 23 1,0-23-16,23 23 15,-46 0-15,23 1 32,0-1-17,0 0 1,0-23 0,23 23-16,-23 0 31,0 0 16,23 0 0,-24 0-1,24 0-14,0 0-17,0 24 1,0-24 0,0 0-1,0 0 1,0 0-1,0 0 1,0 0 31,0 0-16,0 0-31,0 0 47,0 0-31,0 1 15,0-1-31,24 0 47,-24 0 0,0 0-32,0 0 1,23 0 0,-23 0-16,0 0 31,0 0-16,0 0 1,23 1 0,-23-1-1,23 0 17,-23 0 30,0 0-46,0 0-1,23-23 1,-23 23 0,0 0-1,0 0 16,0 0 79,0 0-95,0 1 17,0-1-17,0 0 32,0 0 125,0 0-141,0 0-15,-23 0 15,0-23 0,23 23 1,-23-23-17,0 0 32,-1 0 109,1 0-140,0 0 0,0 0-16,0 0 15,0 0 1,-23 0 15,46-23-31,-23 23 16,0-23-1,0 23 1,-1 0 0,1 0-1,0 0 157,0 0-156,0 0-1,0 0 17,0 0-32,0 0 15,0 0 32,-23 0-16,22 0 1,24 23-1,-23-23 0,23 23 16,-23-23-16,0 0-15,23 23 31,0 0 125,0 0-125,-23 1-16,23-1 31,-23-23 1,23 23-63,0 0 0,-23 0 31,0-23 0,23 23-15,0 0 0,-23 0-16,23 0 31,-23 0-16,0 0-15,23 1 16,-24-24 0,24 46 15,-23-46 31,23 23 17,0 0-48,0 0 16,0 0-32,0 0 63,0 0-31,0 0-47,23 0 63,1 1-48,-24-1 17,0 0-1,23-23-15,-23 23-1,0 0 1,23-23-1,-23 23 1,23-23 93,0 23-93,0 0 0,-23 0-1,23 0 17,0 0 14,0-23-30,-23 24 15,23-1 1,0-23-1,-23 23-16,24-23 1,-1 0 0,0 23-1,0-23 1,0 0 0,-23 23-16,23-23 15,0 0 32,-23 23-16,23-23-15,0 0 0,0 0 265,-23 23-234,0 0-32,0 0 32,0 0-47,0 0 16,-23-23-16,23 24 15,0 22 1,0-23 0,0 0 15,0 0-15,0 0 15,0 0 16,0 0-16,0 0-15,0 0-16,0 1 78,0-1 62,0 0-108,0 0-17,-23 0 16,23 0 32,0 0-1,0 0-30,0 0-17,0 0 17,0 0-17,0 1 1,0-1 15,0 0 0,0 0 1,0 0-32,0 0 15,0 0 1,0 0-1,0 0-15,0 23 16,0 1-16,0-1 16,0-23-1,23 23 1,-23-23-16,0 0 16,0 0-1,23 0 1,0 1-16,-23-1 15,0 0-15,0 0 16,0 0-16,0 0 16,0 0-16,24 0 15,-24 0-15,0 0 16,0 0-16,0 1 0,0-1 31,0 0-15,23 23-1,0-23 32,-23 0-15,0 0-17,23 0 32,-23 0 0,23-23-31,-23 23 30,0 1-46,23-24 16,-23 23 0,23 0 15,-23 0 0,23 0-15,-23 0-1,23-23 1,-23 23 0,23 0-1,0 0 17,-23 0-17,24 0 16,-1 1 16,-23-1 47,23 0-94,-23 0 63,23 0-63,-23 0 46,23 0-30,-23 0 31,0 0-31,0 0-1,23 0 1,-23 1 15,0-1-15,23-23-1,-23 23 1,23 0 109,-23 0-47,0 0-62,0 0 46,0 0-15,-23 0-16,23 0-15,0 0 0,-23 1-1,0-1 1,23 0-1,0 0 1,0 0 31,-23-23-31,23 23 15,-23 0 0,23 0 16,0 0-31,-23 0-1,0-23 32,23 23 0,0 1-31,-24-24-1,24 23 16,0 0 1,0 0 15,0 0-32,0 0 16,0 0 1,24 0 61,-1 0-46,0-23-31,0 0 0,0 0-1,0 0 1,0 0-1,0 0 1,0 0-16,0 0 0,0 0 16,24 0-16,-24 0 15,0 0 17,0 0 14,0 0-14,0 0 15,0 0-47,0-23 31,0 23-16,24-23 32,-24 23 0,0 0-16,0 0-31,-23-23 16,23 23 0,-23-23 31,46 0-16,-23 0 47,0 23-47,0-23-31,0 23 16,1-23-1,-1-1 1,0 24 0,0 0-1,-23-23-15,23 23 32,0 0 46,0-23-63,0 0 17,0 23-17,-23-23 32,0 0 250,0 0-250,0 0-47,0 0 15,0 0 1,0 0 0,0-1-1,0 1 17,0 0 30,0 0 47,0 0-93,0 0 15,-23 23-31,23-23 16,0 0 0,0 0-1,0 0-15,0-24 16,0 24 15,0 0-15,0 0-16,0 0 15,0 0 63,0 0-46,0 0-17,0 0 1,0 0 31,0 0-16,0-1-31,-23 1 47,23 0-31,0 0-1,-23 0 16,23 0-15,-23 0 0,23 0-1,0 0 32,-23 0-31,0 0 15,23-1 63,-23 1-94,23 0 0,-23 0 15,-1 0 1,24-23-16,-23 46 16,23-23 15,-23 0 141,23 0-94,23 23-47,0 0-15,1 0-1,-1 0-15,0 0 32,0 0-32,0 0 15,0 0 1,0 0 15,0 0-15,0 0-16,0 0 15,0 0 1,1 0 78,-1 23-94,0-23 31,23 0-15,-23 0 15,0 23-31,0-23 31,0 0 0,0 0-15,-23 23-16,47-23 16,-24 23-16,0-23 47,0 0 31,0 0-47,46 23-15,-23-23-1,1 23-15,-24-23 16,0 0 15,0 0 0,-23-23 251,0 0-267,0 0 16,0 0-15,0 0 0,0 0 15,0 0 0,0-1 16,0-22-31,0 23-1,0 0 1,0 0 0,0 0-16,0 0 15,0 0 1,0 0-16,0 0 15,0-1 1,0 1 0,0 0-1,-23 0 32,23 0 0,0 0-16,0 0-15,-23 0-16,23 0 16,-23 0 15,23 0-16,-24-1 32,1 24-47,23-23 16,0 0 0,-23 23 30,23-23-46,-23 0 16,0 0 15,0 23-15,23-23 15,-23 0 0,0 23 1,-23-23-1,23 23-15,-1 0-1,1-23-15,0 23 16,0 0-1,0-23 1,0 23 0,0 0-1,0 0 79,23-24 0,-23 24-63,23-23-15,-23 0-16,0-23 15,23 23 1,-24 23 0,24-23 30,0 0 33,0 0-48,0 0 16,24 23-32,-24-23-15,23-1 32,0 1-17,-23 0 1,23 23-1,0-23-15,-23 0 32,23 23-1,-23-23-15,23 23-1,0 0 1,0-23-1,0 0 1,-23 0 15,0 0 1,23 23-17,-23-23 16,0-1-15,0 1 0,24 23-1,-1-23 1,-23 0 78,23 0-94,-23 0 31,23 0-15,-23 0-1,0 0-15,0 0 16,0 0-1,0-1 1,0 1 0,23 23-16,-23-23 31,0 0 0,0 0 63,0 0-78,0 0 15,0 0-16,0 0 32,0 0-31,0 0 15,0-1-15,0 1 15,0 0-15,0 0-1,0 0 63,-23 23-78,23-23 32,-23 23 30,0-23 1,0 0-48,-1 23 220,24-23-173,0 0-31,0 0-15,0-1 15,0 1-15,24 0 0,-24 0 15,23 0-16,-23 0 1,23 0 0,0 0-1,0 0 1,-23 0 0,23 23-1,0-23 32,-23-1 0,23 1-16,-23 0 16,23 23-31,-23-23-1,23 23 1,0-23 0,-23 0-1,24 0-15,-1-23 31,0 46-15,-23-23 0,23 23-16,-23-23 31,23 23-15,-23-24 15,23 1 0,0 0 32,-23 0-32,23 0-16,-23 0 1,0-23-16,0 23 16,23 23-1,-23-23-15,0 0 16,23 23-16,-23-24 31,0 1 0,0 0 1,0 0-17,0 0 95,0 0-63,0 0-1,0 0-30,0 0 62,-23 23-78,0-46 94,0 22-63,0 24-15,0-23-16,-23 23 15,46-23-15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0-12-06T15:42:57.030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0A169C8-F9C6-479A-9D40-BD2CF0A442B3}" emma:medium="tactile" emma:mode="ink">
          <msink:context xmlns:msink="http://schemas.microsoft.com/ink/2010/main" type="writingRegion" rotatedBoundingBox="4774,6191 24551,2794 26609,14776 6832,18173"/>
        </emma:interpretation>
      </emma:emma>
    </inkml:annotationXML>
    <inkml:traceGroup>
      <inkml:annotationXML>
        <emma:emma xmlns:emma="http://www.w3.org/2003/04/emma" version="1.0">
          <emma:interpretation id="{A9EDBD81-D10B-4FB9-AA20-EFE9A01D4AC8}" emma:medium="tactile" emma:mode="ink">
            <msink:context xmlns:msink="http://schemas.microsoft.com/ink/2010/main" type="paragraph" rotatedBoundingBox="4774,6191 24551,2794 26609,14776 6832,18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28D17E-B18C-4083-B75F-0F03D952CDF5}" emma:medium="tactile" emma:mode="ink">
              <msink:context xmlns:msink="http://schemas.microsoft.com/ink/2010/main" type="line" rotatedBoundingBox="4774,6191 24551,2794 26609,14776 6832,18173"/>
            </emma:interpretation>
          </emma:emma>
        </inkml:annotationXML>
        <inkml:traceGroup>
          <inkml:annotationXML>
            <emma:emma xmlns:emma="http://www.w3.org/2003/04/emma" version="1.0">
              <emma:interpretation id="{102C37DF-887C-4A56-90CE-AC46A81B00D0}" emma:medium="tactile" emma:mode="ink">
                <msink:context xmlns:msink="http://schemas.microsoft.com/ink/2010/main" type="inkWord" rotatedBoundingBox="4774,6191 24551,2794 26609,14776 6832,18173"/>
              </emma:interpretation>
            </emma:emma>
          </inkml:annotationXML>
          <inkml:trace contextRef="#ctx0" brushRef="#br0">15143 10637 0,'0'-26'78,"0"-52"-78,0-25 0,0-1 16,0-52-16,0 53 15,0-1 1,0 26-16,0-25 0,-26 51 16,26-26-1,-26 26-15,0-26 0,26 27 16,0 25 0,0 0-16,0-26 15,0 26-15,26 0 31,0 26 141,0 0-156,26 26 0,0 0-16,0 0 0,25 26 15,-25-26-15,-26 0 16,26-1-1,0 1-15,-26-26 0,0 26 16,25 0 0,1 0-16,-26 0 0,26 0 15,0 0 1,-26-26-16,26 26 16,-27-26-16,1 26 15,26 0-15,-26-26 16,26 0-16,-26 0 0,0 26 15,0-26 1,0 0-16,26 0 16,-1 25-16,1-25 15,-26 0 1,0 0 0,0 0-16,0 0 0,0 0 15,0 0-15,26 0 16,-27 0-1,1 0 1,0 0 0,0 0-16,0-51 15,26-1 1,-52 26-16,26-26 0,0 0 16,-26 26-1,26-26-15,0 1 16,0-1-16,-26 0 15,0 0 1,0 26-16,0 0 0,0-26 16,25 27-1,-25-1 1,0 0-16,0-26 16,0 0-1,0 26-15,0-26 0,0 0 31,0 26-31,0 1 16,0-27-16,0 0 0,0 26 16,0-26-16,0 0 15,0 0 1,0 27-16,0-27 16,0 26-16,0-26 15,0 0-15,0 0 0,0 0 16,0 1-1,0-1-15,0 26 16,0-52-16,0 26 0,0 26 16,0-25-1,0 25-15,0-52 16,0 26-16,0 0 16,0 0-1,0 26-15,0 0 16,0-25-16,0-1 15,0 26-15,0-26 16,0 26 0,0-26-1,0 26-15,0 0 16,0 1 0,0-53-16,0 52 15,0 0-15,0 0 0,0-26 16,0 26-1,0-26-15,0 27 16,0-27-16,26 0 0,-26 0 16,0 0-1,0 0-15,26-25 16,-26 25-16,26 26 16,-26 0-16,0-26 15,26-26-15,-26 26 16,0 1-16,26-27 15,0 26-15,-26 0 16,52-26-16,-26 27 16,0-1-16,0 0 0,-1-26 15,1 0 1,0 53-16,0-53 16,-26 52-16,52-26 15,-52 26-15,26 0 16,0 0-16,-26 0 15,0 0-15,26-25 32,0 51 61,0 0-77,0 0-16,0 0 16,-1 0-1,1 0 1,0 0-16,26 0 16,-26 0-1,26 0 1,-26 0-1,26 0-15,-26 0 16,-1 0-16,53 0 16,-52 0-16,0 0 15,26 0-15,-26 0 16,26 0-16,-26 0 16,-1 26-16,27-26 15,-26 25-15,26-25 0,0 26 31,0 0-31,-26-26 16,0 0-16,-1 0 0,27 26 16,-26-26-1,52 26 1,-52-26 0,0 0-1,0 26 1,0-26-1,0 0 1,0 0 0,-26 26-1,51-26-15,-25 26 0,0-26 16,0 0 0,0 0-1,0 0-15,-26 26 0,26-26 16,0 0-1,26 0-15,-26 0 32,-1 0-17,1 0-15,0 0 47,0 0-16,0 0-31,0 0 16,0 0 15,0 0-31,0-26 0,0 0 16,0 26 0,0-26-16,25 0 0,-51 0 15,26 26 1,-26-26-16,26 26 15,0-26 32,-26 0 78,0 1-125,0-1 32,0 0-17,0 0 1,0 0-1,0 0 17,0 0-32,0 0 15,0 0 1,0 0-16,0 0 31,0 0-15,0 0-1,0 1 17,0-1 15,0 0-32,0 0-15,-26 0 31,26 0-15,0 0-16,-26-26 16,0 26-1,0-26 1,1 1 0,-1 51-16,26-52 15,-26 26-15,0-26 16,0 52-16,26-26 15,-26 26 1,26-26-16,-26 26 0,26-26 16,-26 0-1,0 26-15,26-26 0,-26 26 32,0-25-32,0 25 15,1-26-15,-27 0 16,26 26-1,0-52-15,-52 26 0,52 26 16,0-26 0,0 26-16,26-26 15,-51 0-15,-1 26 16,26-26-16,0 0 16,-26 0-1,26 1-15,-26 25 0,26-26 16,0 26-16,0-26 15,1 26-15,-1-26 16,-26 26-16,26-26 16,0 26-1,0 0-15,0 0 0,0-26 16,-26 0 0,26 26-1,-25-26-15,25 26 16,0-26-1,-26 26-15,0-26 0,0 26 16,26-26 0,-51 0-16,25 0 0,26 1 15,0 25 1,0 0-16,0-26 16,-26 0-16,26 26 15,-51-26-15,51 0 16,0 26-16,0-26 15,-52 0-15,52 26 16,0-26-16,-52-26 16,53 52-16,-1 0 15,0-26-15,0 0 16,-26 26 0,0-25-16,26-1 15,-26 26 1,26-26-1,-25 0 1,25 26 0,-26-52-1,26 52 1,-26-26 0,26 0-16,0 0 125,0 26-125,26-26 15,-26 0 1,26 0-1,0 1-15,-25 25 16,-1-52-16,26 26 16,0-26-1,0 26 1,-52-26-16,52 26 16,0 0-16,0 0 15,0-25-15,-26 25 16,26-26-16,-26 0 31,26 26-31,0 0 0,0 0 16,0 0-1,0 0-15,0 0 0,0 1 16,0-1 0,-26-26-16,0 0 15,26 26 1,0 0-1,0 0 1,0 0 0,0 0-1,0 0 1,0 1 15,-26-1-31,26 0 16,0-26-1,0 26-15,0 0 16,0 0 0,0 0-1,0 0-15,0 0 16,0 0 0,-26 26-16,26-25 0,0-1 15,-26 26 16,26-26-31,0 0 32,0 0-17,0 0 1,0-26-16,0 26 16,0-26-1,0 26-15,0-25 16,0 25-1,0 0 1,-26 0-16,26 0 16,0 0-1,0 0-15,0 0 16,0-26 0,0 26-16,-25 0 15,25 1-15,0-53 16,-26 52-16,26 0 15,0 0-15,0 0 16,0 0 0,0 0-16,-26 26 31,26-52 31,-26 27-46,0 25-16,26-26 0,-26 26 16,26-26-1,-26-26-15,0 52 16,26-26-16,-26 0 16,0 0-1,0-26-15,-26 26 16,52 0-16,-25 26 15,-1-25-15,0-1 16,0 0 0,0 0 15,0 26-31,0-26 16,26 0-1,-26 26 1,0 0-1,0-26 1,0 26-16,0-26 0,1 26 16,-27-26-1,26 26-15,-52-26 16,26 26-16,-26-26 16,27 0-16,-1 26 15,0-25-15,-52 25 0,52-26 16,1 26-1,-53-26-15,52 26 16,-26 0 0,52 0-16,-25 0 15,25-26-15,0 26 16,-26 0-16,26 0 31,0 0-31,0 0 16,0 0-1,0 0-15,0 0 16,0 0 15,1 0-31,-1 0 16,0 0 0,0 0-16,-26 0 15,0 26 1,0 0-1,0-26-15,27 26 0,-27-1 16,0-25 0,0 52-16,26-26 0,-52-26 15,27 52 1,25-26-16,-52 0 16,52 0-16,0-26 15,-52 52-15,52-26 16,0-26-16,0 25 0,1-25 31,-1 26-31,0 0 16,0-26 15,26 26-31,-26-26 16,0 0-16,0 26 15,26 0-15,-26-26 16,0 26-16,0 0 15,26 0 1,-26 0 0,0 0-16,1 25 0,-1-25 15,26 26 1,-52 0-16,52-26 0,0 0 16,-26 0-1,0 0-15,26 26 16,-26-1-16,0-25 15,26 0 1,0 26-16,-26 0 16,26-26-1,-26 26 1,26-26 0,0 0-16,0-1 15,-26 1 1,26 26-16,0 0 15,-26-52 1,26 26-16,0 0 16,0 26-1,0-26 1,-25 0-16,25-1 16,0 1-1,0 0 1,0 0-1,0 0 1,0 0-16,0 0 16,0 0-1,0 0-15,0 0 16,0 0 15,-26-26 94,0 0-94,26-26-15,-26 0 0,0 26-1,0-26-15,0 0 16,0 0 0,0 0-16,26 0 0,-52 0 15,52 0 1,-51-25-16,25 25 15,-26-26-15,0-26 0,26 26 16,-26 26 0,0-26-16,-25-51 0,51 51 15,-52 0 1,52 0-16,0 26 16,-52-26-16,52 1 15,0 51-15,-25-52 16,25 26-16,-26-26 0,26 26 15,0 0 1,-26 0-16,52 0 16,-52 26-16,-25-51 15,25 25 1,0-26 0,0 52-16,-26-52 0,1 26 15,25-26-15,0 26 16,-26 0-16,26-25 15,26 25-15,-25 0 16,25 26 0,-26-26-16,26 0 15,0 26 1,0 0-16,0 0 0,-26-26 16,52 0-1,-26 26-15,-25 0 16,25-26-16,0 0 0,-52 26 15,52 0 1,-26-26-16,-26 0 16,27 0-16,-79 1 15,104-1-15,-52 0 16,27 0-16,-27 0 16,0 0-16,0 0 15,26 0 1,1 0-16,-1 26 15,26 0 1,-26-26 0,26 26-1,0 0 1,0 0-16,-26 0 0,26 0 31,1 0-31,-1 0 0,0-26 16,0 26-1,0 0 1,0 0-16,0-26 0,0 26 16,0 0-1,0 0-15,0 0 32,0 0-32,1 0 15,-1 0-15,0 0 16,0 0-1,0 0 1,0 0-16,0 0 16,-26 0-1,26 0 1,0 0 0,0 0-1,1 0 1,-1 0-1,0 0-15,0 0 32,0 0-17,0 0 1,0 0 0,0 0-1,0 0 32,0 0 16,0 0-63,0 0 62,0 26-31,1-26-15,25 26 0,-26 0 15,0 0-16,0 26 1,0-52 0,26 26-16,-26 0 31,0 26 0,26-26-15,-26-26-16,0 51 15,26-25 1,-26-26-16,26 26 16,-26 0-1,0 0 17,1 0-1,-1-26-16,0 0 1,0 0 0,0 0-16,-26 26 15,0-26 1,26 26 0,0-26-1,0 0-15,1 0 0,-1 0 16,0 0-1,0 0-15,0 0 16,0 0-16,0 0 0,0 0 16,0 0-1,-26 0-15,1 0 0,25 0 16,0 0 0,-26 0-16,0 0 15,26 0-15,-26 0 0,0 0 16,26 0-1,1 0-15,-27 0 0,0 0 16,26 0 0,-26 0-16,0 0 15,26 0 1,0 0-16,1 0 16,-1 0-1,0 0-15,0 0 16,0 0-16,0 0 15,0 0 1,-26 0-16,26 0 31,0 0-31,0 0 0,1 0 16,-1 0 0,0 0-16,0 0 0,0 0 15,-26 0 1,0 0-16,26 0 15,0 0-15,-25 0 0,-1 0 16,-26 0 0,26 0-16,-26 0 0,1 0 15,-1 0 1,26 0-16,0 0 16,26 0-16,-26 0 15,1 0-15,-1 0 16,0 0-16,26 0 0,-26 0 15,0 0 1,26 0-16,0 0 16,1 0-16,-1 0 15,0 0 1,0 0-16,-26 0 16,26 0-1,0 0-15,0 0 16,0 26-16,0-26 15,0 26-15,1-26 16,-1 26 0,0-26-16,0 25 15,0 1 1,0 0-16,0-26 16,0 52-1,-26-52-15,0 52 16,26-26-16,-25 0 0,25 0 15,0-26 1,26 26-16,-26 0 0,0-1 16,0-25-1,26 26-15,-52 26 16,26 0 0,0-52-16,0 26 15,1 0 1,-1 0 31,26 0-16,0 0 0,-26-26-31,26 26 16,-26-1 15,26 1-31,0 0 31,0 0-15,0 0-16,0 0 16,0 0-1,0 0-15,0 0 0,0 0 31,0 0-15,0 0-16,0 0 16,0-1 15,0 1 0,0 0-31,26 26 16,-26-26-16,0 0 15,26-26-15,-26 26 16,26 0-16,-26 0 47,0 0 15,0 0-46,0-1 15,0 1-31,0 26 32,-26-52-17,26 26-15,-26 0 16,-26 26-16,26-26 15,0 0-15,-78 26 16,78-27-16,-25 27 16,-27-26-16,0 26 15,26 0-15,0 0 0,-51-26 16,77 25-16,0-51 16,-26 52-16,26-26 15,-26 0-15,26 0 16,0 0-16,1 0 31,-27 0-31,26 0 16,-26 0-16,26 0 15,-26 25-15,0-25 16,26 26-16,-25-26 16,25 26-16,0-52 15,-26 78-15,52-52 16,-52 0-16,26 25 15,0-25-15,0 26 0,-25 26 16,25-52 0,-52 77-16,26 1 15,-26-26-15,52-26 16,-51 25-16,51 1 16,-26 26-16,26-52 15,-26 0 1,26-1-16,26 1 15,-26-26 1,0 26-16,26-26 16,-26 26-1,0-26-15,26 0 16,-25 25-16,-1 1 16,26-26-16,0 0 0,0 26 15,-26-26-15,0 26 16,0 0-16,26-1 15,0-25 1,0 26 0,0-26-16,0 0 15,0 26-15,0-26 0,-26 0 16,26 0 0,0 51-16,0-51 15,0 26-15,0 0 16,0-26-16,0 52 15,0-52-15,0 51 16,0-51 0,0 26-16,0-26 15,0 26-15,0-26 16,0 0-16,0 25 16,0-25-16,0 0 15,0 0 1,0 26-1,0-26-15,0 0 16,0 0 0,0 0-16,0 0 15,0 0-15,0-1 16,0 1 0,0 26 15,0-26-31,0 0 15,0 26-15,26 0 16,-26-26-16,0 25 16,26 27-16,0-52 15,0 26-15,0-26 16,-1 26-16,-25 0 16,0-26-16,26-26 0,0 51 15,0 1-15,0-26 31,0 0-15,0 0 0,-26 0-1,26 26 17,0-52-32,-26 26 15,26 0 1,-26-1-16,26 1 15,0-26 1,-26 26 0,26-26 31,-26 26-16,0 0 78,25-26-109,-25 26 16,0 0-16,26 0 0,0 0 15,-26 26-15,26-26 32,-26-1-32,0 1 15,0 0 126,0 0 15,-52-26-140,26 0-16,1 0 15,-1 0-15,-26 0 16,0 0-16,26 26 0,-26-26 16,0 0-16,0 0 15,-25 26-15,25-26 16,0 26-16,0 0 16,-26-26-16,27 26 15,25-26-15,0 0 16,-26 26-16,26-26 0,0 0 15,0 0-15,0 0 32,0 0-32,0 0 15,-25 0 1,51 26-16,-26-26 16,0 26-1,0-26-15,-26 0 16,26 0-1,-26 25-15,26-25 16,0 26 0,1-26-16,-1 0 15,-26 26 1,26-26-16,0 26 0,-52 0 31,52 0-15,-26-26-16,1 26 15,25 0-15,-26 0 16,26-26-16,0 26 16,-26 26-16,0-26 15,0 25 1,1 1 0,25-26-1,0 26-15,0-26 16,26 0-16,-26 0 15,26 0 1,0 0-16,0-1 16,-52 27-16,52-26 15,-26 26-15,26 0 16,0-26-16,-26 26 16,0 25-16,26-51 15,0 26-15,-26-26 16,26 26-1,0 0-15,0 0 16,0-27-16,-25 1 16,25 26-16,-26-26 15,26 0 1,0 0-16,0 0 16,0 0-1,0 0-15,0 0 0,0 0 16,0 0-16,-26-26 15,26 51-15,0-25 16,0 26 15,0 0-31,0-26 0,0 0 32,0 0-32,0 0 15,0 25-15,0-25 16,0 26-16,0-26 15,0 26-15,0 0 16,26-26-16,-26 0 16,0 51-16,26-51 15,-1 52-15,1-26 16,0 52-16,0-79 16,0 1-16,0 26 15,26 26-15,-52-52 16,26 0-16,0 26 15,0-26-15,25 25 16,-51-25-16,26 0 0,0 26 16,0-26-16,0 0 15,0-26-15,-26 26 16,26-26-16,0 0 16,0 26-16,0 0 31,0-26-31,25 26 15,1-26-15,-26 0 0,26 0 16,-26 0 0,26 0-16,0 0 15,0 0 1,-1 0-16,1 0 0,0 0 16,0 0-1,0-52-15,-26 26 16,0 26-16,-26-26 15,51 0-15,1 0 16,-26-26-16,26 26 31,-26-25-31,0 25 16,26 0-16,-1 0 16,-25 0-16,0 0 0,26-26 15,0 26-15,-26 0 16,0 0-16,0 0 15,0-51-15,25 51 16,-25-26-16,26 0 16,-26-26-16,26 26 15,-26 27-15,0-53 16,0 78-16,-26-26 16,26-26-16,0 26 15,0 0 1,-26 0-1,25 26 17,-25-52-17,26 52 1,0-51 0,-26 25 30,26 26-46,-26-26 32,26 0 15,0 26-32,-26-26 1,26 26-1,0 0 17,26 0-17,0 0 1,25 0 0,-51 0-1,52 0-15,-52 26 16,52 0-16,-27-26 15,1 26-15,0-26 16,0 26-16,0 0 16,0-26-16,-1 0 15,-25 25-15,26 1 0,-26-26 16,0 0-16,0 0 16,0 0-16,0 0 15,0 0-15,26 0 16,-1 0-16,-25 0 15,0 0-15,26 0 32,-26 0-32,0 0 0,0 0 15,26 0-15,-26 0 16,25 0-16,-25 0 16,52 0-16,-52-26 15,26 1 1,-26-1-16,26 0 15,-1-26-15,-25 26 16,0 0-16,0 0 16,0 0-16,0-26 15,0 26-15,0 1 16,0-27-16,0 52 16,-26-26-16,26-26 15,-26 26 1,26 26-16,-1-26 15,1-26 1,0 26-16,0 26 16,0-52-16,0 27 15,0-1 1,0 0-16,0-26 16,0 26-1,0 0 1,0 0-16,-26 0 15,26 26 1,-1 0-16,1-26 16,0 26 15,0 0 31,0 0 32,0 26-94,0 0 16,26 26-16,-26 26 15,26-1-15,-27-25 0,1 26 32,26 0-32,-52-26 15,26 25-15,26 27 16,-52-78-16,26 52 16,-26-26-16,26-26 15,-26-1-15,26 27 16,-26-26-16,26 52 15,-26-52 1,26 26-16,-26-26 0,0 0 16,25 25-16,-25 1 15,26-26-15,-26 0 16,0 52 0,0 0-16,26-1 15,-26-25-15,26 26 16,0 26-16,-26-53 15,26 27-15,-26 0 16,26 0-16,0-52 16,-26 25-16,0-25 15,52 52 1,-26-52-16,-26 0 16,26 26-16,-1 0 15,1-52 1,-26 26-16,26-26 15,0 25-15,0 1 32,0-26-32,0 0 15,0 0-15,0 26 16,26-26 0,25 26-16,-25-26 0,0 0 0,26 0 15,-26 0-15,0 0 16,-1 0-16,1 0 15,-26 0-15,0 0 32,0 0-32,0 0 15,0 0-15,26 0 0,-26 0 0,51-26 16,-51 26 0,0 0-16,26-26 31,-26 26-31,26-26 15,-26 26 1,0 0-16,51-25 16,-51 25-1,-26-26-15,52 26 16,0-26-16,-26 0 16,26 26-16,-26-26 0,0-26 15,25 52-15,-25 0 16,26-26-16,0 0 15,-26 26-15,0-26 32,26 0-32,-26 26 15,-1-26-15,53-25 16,-52 51-16,0-26 16,26 26-16,-52-26 15,26 0-15,26 26 16,-26-26-16,-1 0 15,1 26-15,26-26 16,-26 26-16,26-52 16,0 26-16,-26 0 15,0 1-15,25 25 16,-25-26-16,52-26 16,-26 52-16,-26-26 15,26-26-15,-26 52 16,26-26-16,-27 26 31,1 0-31,-26-26 16,52 0-16,-26 26 15,0-26-15,0 0 16,26 0 0,-26 26-1,26-25-15,-27-1 16,27 26-16,-26 0 0,-26-26 15,52 0-15,-26 26 16,0-26 0,0 26-1,0-26 1,0 0 0,0 26-1,-1 0 16,-25-26-15,26 52 109,0 0-125,-26 0 16,26 26-16,0 25 0,0-25 15,0-26-15,0 52 16,0-52-16,26 26 16,-52 0-16,26-26 15,-1-1-15,-25 27 16,52 0-16,-52-26 31,26 26-15,0-52-16,-26 26 15,26 0-15,0 26 16,0-1 0,0 1-1,0 0-15,0-52 16,0 26-16,-26 0 0,26 0 15,-1 26 1,1-52 0,-26 51-16,52-25 15,-52 0-15,26 0 16,0 0-16,0 0 31,0 26-15,0-52-16,-26 26 15,26 0-15,0 0 16,0-26 0,-1 26-1,27-26 1,0 25 0,-26 1-1,0-26-15,0 0 16,26 0-16,-26 26 15,25-26-15,1 26 16,0-26-16,-26 0 16,0 0-16,0 0 15,0 0 1,26 0 0,-26 0 15,-1 0-31,1 0 15,0 0 1,26-26 0,-26 26-1,0 0 1,0 0 0,-26-26-16,26 26 15,0 0 1,26 0 15,-26-26-31,-1 26 16,1-25-1,0 25 1,0 0 15,0-26-31,0 26 16,0 0-16,0 0 15,0 0-15,0-26 16,0 26-16,0-26 16,-1 26-16,27 0 15,-26 0-15,0-26 16,0 26-16,26-26 16,-26 26-1,0-26 1,0 26-1,0-26 1,-1 0 15,1 0-15,0 26-16,-26-26 16,26 26-16,-26-26 15,26 1-15,-26-1 31,26 0-15,0 0-16,0 0 31,0 0 1,0 0 30,0 26-46,0 0-1,-1-26 17,1 26-17,0 0 1,0 0-1,0 0 1,0 0 0,0 0-1,0 0-15,0 0 16,0 0 0,0 0-16,0 0 15,0 0 1,-1 0-1,1 0-15,26 0 16,-26 0-16,0 0 16,26 0-1,-26 26-15,26 0 16,-1-26-16,-25 0 16,0 26-16,26-26 15,0 26-15,-26-26 16,0 0-16,0 0 15,0 26 1,0-26-16,-1 0 16,1 0-1,0 0 1,0 0-16,0 26 16,0-26-1,0 0 1,0 0-1,26 0 1,-26 26-16,25-26 16,-25 0-16,26 25 15,0-25-15,0 0 16,-26 26-16,52-26 16,-1 26-16,1-26 15,-26 0-15,26 0 0,-52 0 16,0 0-16,-1 0 15,27 0-15,0 0 16,0 0 0,-26 0-16,26 0 15,0 0-15,-27 0 16,1 0-16,26 0 0,-26 0 16,26 0-1,-26 0 1,26 0-16,-26 0 15,0 0 1,-1 0-16,1 0 47,0 0 31,26 0-62,-26 0-1,0 0 1,0 0-16,0 0 31,0-26-31,0 26 31,0 0-15,-26-26 0,26 26-1,-1-25 1,1 25 15,0-26-15,-26 0 31,0 0 0,26 0-32,-26 0 16,0 0-15,0-26 0,26 52-1,-26-26-15,0 0 32,0 0-17,0 1 1,26 25-16,-26-26 15,0 0 32,0 0-31,0 0 0,0 0-1,0 0 16,0 0-15,26 0 0,-26 0-1,0 0 1,0 0 0,26 1-16,-26-1 15,0 0 1,0 0-1,0 0-15,0 0 32,0 0-17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0-12-06T15:25:46.723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3E44D5C-B8C8-424E-9EFD-E4FAA7D34DDB}" emma:medium="tactile" emma:mode="ink">
          <msink:context xmlns:msink="http://schemas.microsoft.com/ink/2010/main" type="writingRegion" rotatedBoundingBox="13872,17641 14052,5511 19955,5599 19774,17729"/>
        </emma:interpretation>
      </emma:emma>
    </inkml:annotationXML>
    <inkml:traceGroup>
      <inkml:annotationXML>
        <emma:emma xmlns:emma="http://www.w3.org/2003/04/emma" version="1.0">
          <emma:interpretation id="{B294D652-3F87-4C0E-863A-8142EE94E65F}" emma:medium="tactile" emma:mode="ink">
            <msink:context xmlns:msink="http://schemas.microsoft.com/ink/2010/main" type="paragraph" rotatedBoundingBox="13872,17641 14052,5511 19955,5599 19774,17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5FAA5B-802A-4D94-A92A-73FD5E22F276}" emma:medium="tactile" emma:mode="ink">
              <msink:context xmlns:msink="http://schemas.microsoft.com/ink/2010/main" type="line" rotatedBoundingBox="13872,17641 14052,5511 19955,5599 19774,17729"/>
            </emma:interpretation>
          </emma:emma>
        </inkml:annotationXML>
        <inkml:traceGroup>
          <inkml:annotationXML>
            <emma:emma xmlns:emma="http://www.w3.org/2003/04/emma" version="1.0">
              <emma:interpretation id="{B55A7678-D039-4FDE-A2A6-3A499F06C7D7}" emma:medium="tactile" emma:mode="ink">
                <msink:context xmlns:msink="http://schemas.microsoft.com/ink/2010/main" type="inkWord" rotatedBoundingBox="13872,17641 14052,5511 19955,5599 19774,17729"/>
              </emma:interpretation>
            </emma:emma>
          </inkml:annotationXML>
          <inkml:trace contextRef="#ctx0" brushRef="#br0">3328 11921 0,'0'-26'15,"26"0"1,-1 0-1,1 0-15,0 0 16,0 0 0,0 0-1,26 0-15,-52 1 16,26-1-16,26 0 16,-26 26-1,25-52-15,1 26 16,-26 26-16,52-52 15,-26 26-15,-26 0 0,0 0 16,77 0-16,-77 1 16,26-1-1,0 26-15,26-52 16,-27 26 0,-25 0-16,0 26 15,26-26 1,-26 26-16,-26-26 15,26 26-15,26 0 16,-52-26-16,26 26 16,0 0-16,0-26 15,-26 0-15,26 26 16,-26-26-16,25 26 16,-25-25-16,26 25 0,0-52 15,-26 26-15,0 0 16,26-26-1,0 26-15,-26-26 32,0 26-17,26-25-15,-26 25 16,0 0-16,0 0 16,0 0-16,0 0 15,0 0 1,0-26-16,0 26 15,0-26 17,0 26-32,0 1 0,0-1 15,0-26-15,0 26 16,0-26 0,0 26-16,0 0 15,0-26-15,0 1 16,-26 25-16,0-26 15,26 26-15,-26 0 16,26 0-16,-26 0 16,26 0-16,-26-52 15,1 53-15,-1-1 16,26 0-16,-26 0 16,26-26-16,-26 26 15,0 26 1,26-52-16,-26 26 15,0 0-15,26 0 16,-26 1-16,26-1 16,-26-26-1,0 26-15,-26 0 16,52 0-16,-51-26 16,51 26-16,-52-26 0,26 26 15,0 1 16,26-1-15,-26 0 0,0-26 46,26 26 48,0 0-79,26 26 0,0-26-31,0 26 16,26 0-1,-26 0 1,-1 0 0,1 0-16,0 0 15,0 0 1,26 0-16,0 0 0,-26 0 15,26 26 1,-26-26-16,0 0 16,-1 0-16,1 26 15,0-26 1,0 0-16,26 0 16,-26 0-1,0 0-15,26 0 16,-26 0-16,25 0 15,1 0-15,-26 0 16,0 26 0,0-26-1,0 0-15,0 0 16,0 0-16,0 0 0,0 0 16,25 0-16,-25 0 15,0 0 1,0 0-16,0 0 15,0 0 17,0 0-17,0 0-15,0 0 63,0-26-63,0 26 31,-26-26-31,26 0 16,25 0-16,-25 0 15,26-26 1,-26 27 0,0-1-1,0 26 1,-26-52-16,26 26 15,-26 0 1,0 0 15,26-26-15,-26 26 46,0 0-46,0 0 0,0 1-1,0-1 1,0 0 0,0 0-16,0 0 15,0 0 1,0 0-16,0 0 15,0 0-15,0 0 16,-26 0-16,26 0 16,0 1-1,0-1 1,-26-26 0,0 26-1,26 0 1,0 0-16,0 0 15,-26 26 1,0-52-16,26 26 31,-26-26-15,26 27 0,-52-27-1,52 26-15,0 0 16,-26-26-1,1 26-15,25 0 16,-26 0 0,0 0-16,26 0 15,-26 1 1,26-1 0,-26 0-1,26 0 1,-26 0-1,0 0 1,26 0 0,-26-26-16,0 26 15,0 26 1,26-26-16,-26 26 0,0-51 16,1 51-16,25-26 15,-26 0-15,0 0 16,0 26-16,-26-52 15,0 0 17,26 52-32,26-26 15,-26 26-15,0-26 0,-25 0 16,25 0 0,0 1-1,26-1-15,-26 26 16,26-26-1,-26 26-15,0-26 16,0-26 0,0 26-16,0 0 15,-26 0 1,26-52-16,1 78 16,-27-51-16,26-27 15,-26 52-15,52 0 16,-52-26-1,26 26-15,-26-26 16,26 26-16,0 1 16,-25-27-16,-1 0 31,52 26-31,-26 0 16,-26 0-1,52 0-15,-26 26 16,0-26-1,26 0 157,0 0-140,0 1-17,0-1 1,0 0-1,26 0-15,-26 0 16,26 26 0,-26-26-1,26-26 1,0 26 0,-26 0 30,26 0-46,-26 0 47,26 26-47,-26-25 16,26 25 0,0-26 15,-26 0-16,25 26 1,-25-26 0,26 26-1,-26-26 1,26 26 0,0-26-1,0 0 48,0 26-1,0-26-15,0 26-31,0-26 15,0 0 16,-26 0-16,26 26-15,0-26-1,0 0 32,-1 1-16,1-1 16,0 0-31,-26 0 31,26 26-32,-26-26 17,26 0 46,-26 0-63,0 0 1,26 26 0,-26-26-1,26 0-15,-26 0 47,26 26-31,-26-26-1,0 1 126,26-1-125,-26 0-1,26 0 17,0 0-32,-26 0 15,26-26 1,-1 52-16,-25-52 15,26 52 1,-26-26 0,0 0-1,26 1 17,-26-1-1,26 0-16,-26 0 64,0 0-79,0 0 31,0 0-16,0 0 17,0 0-17,0 0 1,0 0-16,0 0 16,-26 1-16,26-1 15,-26 0-15,0 0 31,26 0 1,-25 0 15,25 0 15,-26-26-31,26 26 1,-26 0-32,0-26 15,26 27 1,-26-27-1,26 26 48,-26 26-47,26-26 46,0 0-31,0 0 1,0 0-1,0 0-16,0 0 1,26 26 15,0-26-15,-26 0 0,26 1-1,-26-1 1,26 0-1,0 0 1,-26 0 15,25 26-31,-25-26 32,26 26-1,0-26-16,-26 0 110,26 26-109,-26-26 0,26 0-1,-26 0 1,26 0 0,0 1 15,-26-1-16,0 0 1,0 0 47,26 0-17,-26 0-30,0 0 15,0 0-15,26-26 0,0 26 15,0-25 0,-26 25-15,26 0-1,-1 0 1,1 0-16,-26 0 16,26 26-1,-26-26-15,26 0 16,-26 0-1,26 26 1,-26-52 0,26 52 15,-26-26-15,26 0-1,0-25 1,0-1-1,0 26 1,-26 0-16,26-26 16,0 52-16,-1-26 15,1-26-15,0 26 16,-26 1-16,26 25 16,-26-52-16,26 52 15,0-26-15,-26-26 16,26 52-16,-26-26 15,26 0 1,0 26 15,-26-26 16,0 0-31,26 0-1,-26 0 1,0 1 15,0-1-31,0 0 16,26-26-16,-26 26 16,26 0-1,-26 0-15,0-26 16,26 26-1,-26 0-15,0 1 16,25-1-16,-25 0 31,0 0-31,0 0 16,0 0-16,26 26 16,-26-26-16,0 0 15,0 0 1,0-26 62,0 26-31,-26 26-32,1-26 1,-1 1 15,0-1 16,0 26-31,0 0-1,26-26-15,-26 26 16,0 0-16,0-26 47,0 26-16,0 0 0,26-26-15,-26 26 15,26-26-15,-26 26 0,0 0-1,26-26 1,-25 26-16,-1-26 15,0 0-15,-26 26 16,26-26-16,0 26 16,-26-26-16,52 0 15,-26 26-15,0-25 16,0 25-16,1-26 31,-1 0-31,0 26 31,26-26-31,-26 26 0,0-26 16,0 0-16,0 26 16,26-26-1,-26 26 1,26-26-16,-26 26 31,26-26-15,0 0-1,-26 26 1,0-26 0,26 0-1,-26 1 1,26-1 0,-25 26-1,25-26 16,-26 26-31,26-26 16,-26 0 0,26 0 15,-26 26-15,26-26-1,0 0 32,-26 0-31,0 26-1,26-26 1,0 0 0,-26 26-1,26-26 16,0 1-15,-26 25 31,0-26-16,26 0-31,-26 26 16,26-26-1,-26 0 1,0 0 0,26 0-1,-25 0-15,25 0 16,-26 26 0,26-26-1,-26 26-15,0-26 16,0-26-1,0 27 1,0-1 15,0 0-31,0 0 32,0 0-17,-26 0 1,52 0-1,-51 26 1,25-26 0,0 0-1,0 26-15,0 0 16,-26 0 0,26-26-1,0 26 1,0 0 15,0 0-15,0 0-1,1 0 48,-1 0-63,0 0 15,0 0 17,-26 0-17,26 0-15,-26 0 16,26 0 0,-26 0-16,27 0 15,-1 0 1,0 0-16,0 0 15,-26 0 1,26 0 0,0 0-16,0 0 31,0 0-15,0 0 15,0 0-31,1 0 15,-1 0 1,0 0 0,0 0-1,0 0 1,0 0 0,0 0-1,-26 0 1,26 0-1,0 0-15,0 0 0,-25 26 16,25-26-16,-26 0 16,26 0 31,0 0-16,0 26-16,0-26 17,0 26-17,-26-26 17,52 26-32,-26 0 15,1 0 1,-1 0-1,0-26-15,0 26 16,0 0 0,0-1 15,0-25-31,0 26 16,0 0-16,0-26 15,26 26-15,-52-26 16,52 26-1,-25-26-15,25 26 16,-26 0-16,0-26 16,0 26-16,0 0 15,0 0 1,0-26 0,26 26-16,-26-26 15,26 26 1,-26 0-16,26-1 15,-26 1 1,0-26 0,0 52-16,26-26 15,-25 0 1,-1 26-16,26-26 16,-26-26-16,0 26 15,26 0-15,0 0 16,-26-1-16,0 1 15,26 0 1,-26 0 0,0 0-16,26 0 15,-26 26 1,26-26 15,-26-26-15,26 26 15,0 0-15,0 0 15,-26 25-31,26-25 16,0 0-1,0 0-15,0 0 16,0 0-16,0 0 15,-26 0-15,26 0 16,0 0-16,0 0 16,0-1-1,0 27-15,0-26 16,0 0-16,0 26 16,0-26-16,0 0 15,0 0-15,0 26 16,0-26-1,0-1-15,0 1 16,0 0 0,0 0-16,0 0 15,0 0 1,0 0-16,0 0 16,0 0-1,0 0-15,0 26 16,0-27-16,26-25 15,-26 52-15,0-26 16,0 0-16,0 26 16,0-26-16,0 26 15,26-26 1,-26 0-16,0-1 31,26 1-15,-26 0-1,0 0 1,26 0-16,-26 0 16,0 0 15,0 0 63,0 0-16,0 0-47,-26-26-15,0 0 15,0 0-31,0 26 47,0-26-16,1 0-15,-1 0-1,0 0 1,0 0-16,0 0 16,0 0-16,0 0 15,26 26-15,-26-26 16,0 0-16,0 0 15,0 25 17,0-25-17,1 0 17,-1 26-32,0-26 15,0 0 1,0 0-16,0 0 15,0 0-15,0 0 32,-26 26-17,26 0 1,0-26 0,1 0-16,-1 0 15,0 0-15,0 0 16,0 0-1,0 0 1,0 0 0,0 26-16,0-26 15,-26 0 1,26 26 0,-25-26-1,25 0 16,26 26-31,-26-26 32,26 26-17,-26-26-15,0 0 16,0 26 0,26 0-16,-26-26 0,-26 26 31,26-26 0,0 26-31,0 0 16,1-26-1,-1 25 1,-26 1 0,26 0 15,0 0-16,0-26 1,26 26 0,-26-26-16,26 26 15,-26-26-15,0 26 16,26 0-16,-26-26 16,26 26-16,-26 0 15,26 0-15,0 0 16,-25-26-16,-1 25 15,26 1-15,-26 26 16,0-26 0,26 26-1,-26 0-15,26-26 16,0 0 0,0 0-1,-26-1-15,26 1 16,-26 26-16,26-26 15,0 26 1,0-26 0,0 0-16,0 0 15,0 0-15,0 0 16,0-1 0,0 27-16,0-26 15,0 0 1,0 0-1,0 0 1,0 0-16,0 0 16,0 0-1,0 0 1,0 0-16,0 0 16,0-1-16,0 1 15,0 0 1,0 0-1,0 0 17,0 0-17,0 0-15,0 0 16,26-26-16,-26 26 16,26 0-1,-26 0-15,0 0 16,26-1-1,-26 1-15,26 0 16,0 0 0,-26 0-16,0 0 15,26-26 1,-26 26-16,25-26 16,1 26-1,-26 0-15,26 0 16,0 0 31,0 0 0,0-1-32,0 1 1,0 0-1,0 0-15,0-26 32,-26 26-32,26-26 15,-26 26-15,26-26 16,-1 26 0,1 0-1,26 0 1,-26-26-1,-26 26-15,26 0 16,0 0 0,0-26-1,-26 25 17,26-25-17,0 26 1,0 0-1,0 0 1,25 0 15,-25 0-15,-26 0 0,26-26-1,0 26 1,0-26 15,-26 26-15,26-26-16,-26 26 15,26 0 1,0 0-16,0 25 31,0-25-15,0 0-1,-26 0 32,26 0-31,-26 0 15,25 0-31,-25 0 31,0 0 1,0 0-17,0 0-15,26 0 16,-26-1 0,0 1-1,0 0-15,26-26 16,-26 26-16,0 0 15,0 0 1,0 0-16,0 0 16,0 0-1,0 0 1,0 26 0,26-1-1,-26-25 1,0 26-16,0-26 15,0 0 1,0 0-16,0 0 16,0 0-16,0 0 15,0 0 1,0-1-16,0 1 16,0 0-1,0 0 1,0 0-1,0 0 1,0 0-16,0 0 31,0 26-31,0-26 16,0 0 0,0 0-1,0-1-15,0 1 0,0 0 16,0 0-1,0 0-15,0 0 16,0 0-16,26 26 16,-26-26 15,26 26-31,-26-27 16,0 27-1,0-26 1,0 0-1,0 0 1,26 0 0,-26 0-1,0 0 1,0 0-16,26 26 31,-26-27-15,0 1-16,0 26 15,0-26 1,0 0 0,26 0-16,-26 0 15,0 0 1,0 0 0,0 0-16,26 0 15,-26-1 16,0 1-31,26 0 16,-26 0 0,0 0-1,0 0 1,0 0-16,26 0 16,-26 0-1,0 26 1,0-26-1,25 25 1,-25-25-16,26 0 16,-26 0-1,0 0-15,0 26 16,0-26 0,26 0-1,-26 0-15,0 0 16,26 25 15,0-25-15,-26 0-1,0 0 1,26 26-16,-26-26 16,26 0-1,-26 0 1,0 0-16,0 0 15,26 0 1,-26-1 0,26 27-1,0-26 1,-26 26 15,0-26-15,26 0-1,-26 0-15,0 0 16,26-26-16,-26 26 16,25 0-16,-25-1 31,26 27 0,-26-26 0,26 0-15,-26 0 0,26 0-1,-26 0-15,0 0 16,26-26-16,-26 52 16,26-26-1,0 0 1,-26-1-16,0 1 31,26-26-31,-26 26 16,26 0-1,0 0-15,0 0 16,-26 26 0,26-52-16,0 26 15,-1 0-15,-25 0 16,26-26 15,0 26-15,0-1 15,-26 1-15,26-26-16,-26 26 0,26 0 31,0-26-16,-26 26-15,26 0 16,-26 0 0,26-26 46,-26 26 63,0 0-62,0 0-48,26-26-15,-26 26 32,0 0-1,26-1-31,-26 1 15,0 0 1,0 0-16,0 0 16,26 0-1,-1 0-15,-25 0 16,0 0 0,0 0-16,26 0 15,-26 0-15,0-1 31,0 27-31,26-26 32,-26 0 15,0 0 62,0 0-93,0 0-1,0 0 16,0 0 1,0 0-32,0 0 15,0 0 1,0-1 0,-26 1-16,26 0 15,-26 0 1,26 0-1,-25 0-15,25 0 16,0 0 0,-26 0-16,26 0 15,-26-26-15,26 26 16,-26 25 0,26 1 15,-26-52-16,0 26 32,0 0 0,26 0-31,-26-26-1,26 26 1,-26-26 0,0 26-1,26 0 1,-26-26 0,26 26-1,0 0 1,-26-26-16,26 26 15,-25-26 17,25 25-17,-26-25-15,26 26 32,0 0-32,-26-26 15,26 26 16,0 0 16,0 0-31,0 0 0,-26 0-1,26 0 16,0 0-31,0 0 16,0 0 15,0-1 1,0 1-17,0 0 16,0 0 16,0 0-15,0 0-17,0 0 1,0 0-1,26-26 1,-26 26 0,26 0-1,-26 0 1,26-26 15,-26 52-15,25-52 15,-25 25-15,26-25 15,0 26-15,-26 0 30,26-26-30,0 0 31,-26 26-47,26-26 16,0 0-1,0 0 1,0 0-1,0 0-15,0 0 16,0 0-16,-1 0 16,1 0-16,0 0 15,0 0 1,0 0 0,0 0-1,0 0-15,0 0 16,0 0-1,0 0 1,0 0 0,0-26 31,-1 26-32,-25-26 1,26 26 15,26 0 0,-26 0 1,-26-26-17,26 26 1,26 0-1,-26-25 17,0-1-17,0 26 1,0 0-16,-1 0 31,1-26 16,0 26-31,0-26-1,0 26 17,0 0 30,0 0-15,0-26-16,0 26 32,0 0-32,0-26-15,0 26-1,0-26 16,-1 0 1,1 26-1,-26-26 0,26 26-15,0 0-1,0 0 1,-26-26-16,26 26 31,0-26-15,0 26 31,0-26-32,0 26 17,0-26-1,0 26-15,-1-25-16,1 25 15,0 0-15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0-11-29T14:41:28.282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94CB54F-59BA-447A-B29D-3D6363C956DB}" emma:medium="tactile" emma:mode="ink">
          <msink:context xmlns:msink="http://schemas.microsoft.com/ink/2010/main" type="writingRegion" rotatedBoundingBox="12913,15037 13867,8616 19701,9482 18747,15903"/>
        </emma:interpretation>
      </emma:emma>
    </inkml:annotationXML>
    <inkml:traceGroup>
      <inkml:annotationXML>
        <emma:emma xmlns:emma="http://www.w3.org/2003/04/emma" version="1.0">
          <emma:interpretation id="{CD10DF37-1377-4D43-95C4-18978727B1D3}" emma:medium="tactile" emma:mode="ink">
            <msink:context xmlns:msink="http://schemas.microsoft.com/ink/2010/main" type="paragraph" rotatedBoundingBox="12692,14671 13599,12792 15338,13631 14431,15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252C9E-C927-426A-8031-2FFC56663195}" emma:medium="tactile" emma:mode="ink">
              <msink:context xmlns:msink="http://schemas.microsoft.com/ink/2010/main" type="line" rotatedBoundingBox="12692,14671 13599,12792 15338,13631 14431,15510"/>
            </emma:interpretation>
          </emma:emma>
        </inkml:annotationXML>
        <inkml:traceGroup>
          <inkml:annotationXML>
            <emma:emma xmlns:emma="http://www.w3.org/2003/04/emma" version="1.0">
              <emma:interpretation id="{1DFED319-38D1-46B7-AE1E-69EBB4255901}" emma:medium="tactile" emma:mode="ink">
                <msink:context xmlns:msink="http://schemas.microsoft.com/ink/2010/main" type="inkWord" rotatedBoundingBox="12692,14671 13599,12792 15338,13631 14431,15510"/>
              </emma:interpretation>
            </emma:emma>
          </inkml:annotationXML>
          <inkml:trace contextRef="#ctx0" brushRef="#br0">954 6 0,'-23'0'109,"0"0"-62,0 0-47,0 0 31,-1 0 0,1 0 16,0 0 0,0 23 78,0 0-62,23 1-32,-46-24-15,46 23-1,-23-23-15,23 23 16,-23-23-1,0 23 64,0-23 30,23 23-93,-24-23-1,1 0 48,0 0-48,0 0 1,0 0 0,-23 23 46,23 0 376,0 0-392,0-23-30,0 23 47,-1-23-17,1 0-30,23 23-16,-23-23 16,23 23 31,-23-23 62,23 24 47,-23-24-140,23 23-1,-23 23 32,0-46 0,23 23-47,0 0 63,-23 0 15,23 0-47,0 0 0,0 0-15,-23 0 0,23 1-1,-23-1 1,23 0 15,0 0 16,0 0-16,-23 0-15,23 0 15,0 0 0,-24-23-15,24 23 0,0 0-1,-23-23 1,23 23-1,-23 1 1,0 22 31,23-23 0,0 0 93,0 0-93,0 0-31,0 0 31,0 0-16,0 0-15,0 0-1,0 1 17,0-1-1,0 0 16,0 0 0,0 0-32,0 0 16,0 0-15,0 0 15,0 0 1,0 0-1,23 0-16,-23 1-15,0-1 32,0 0-1,23-23-15,-23 23-1,0 0 1,0 0 15,0 0-15,23-23-1,-23 23 17,0 0 30,24 0 1,-1-23-48,-23 23 1,0 1 109,23-24-110,-23 23 1,0 0-16,23-23 16,-23 23 31,23 0 31,0-23-63,-23 23 1,23 0 0,-23 0 15,23 0 16,-23 0-16,23-23-31,-23 23 16,23 1 93,-23-1-62,23-23-32,-23 23 32,24-23 0,-1 0 0,0 23 62,0-23-77,0 0-17,0 23-15,0 0 78,0-23-31,0 0 16,0 23-48,0-23 48,1 0-32,-1 0 16,0 23-31,0-23 46,-23 23-31,23-23 16,0 0 63,0 23-48,0-23-15,0 0-16,0 0-15,0 0 0,1 0 30,-1 0 1,0 0 63,0-23-79,0 23 47,0 0-62,0 0 15,23 0 156,-23 0-155,0 0 30,24 0 32,-24 0 31,0 0-94,0 0-15,-23-23-1,23 0 48,0 23-32,0 0-15,0-23 15,0 23 94,-23-23-109,23 23 46,1 0-46,-1-23-1,0 23 17,-23-23-17,23 23 1,0 0-16,0 0 78,0-23 31,0 0 1,0 23-79,-23-24 47,23 24-47,-23-23-31,23 23 32,-23-23 15,24 23 62,-1-23-47,-23 0 48,23 0-48,-23 0 16,0 0 1,23 0-79,0 0 62,-23 0-46,0-1-1,0 1 17,23 23-32,-23-23 31,0 0-16,23 0 32,-23 0 16,23-23-32,23 0-15,-23 23-1,1 23 1,-24-24 15,0 1-15,23 0-1,-23 0 48,23 23 93,-23-23-125,0 0 1,23 0-1,-23 0 0,0 0-15,23 0-1,-23 0 17,0-1 30,0 1-15,0 0 16,0 0-17,0 0-14,0 0-17,0 0 1,0 0 0,0 0-1,0 0 16,0 0 1,0-1 77,0 1-78,0 0 47,0 0-31,0 0-15,-23 0-17,23 0 16,-23 0 1,23 0 15,0 0-1,0 0-30,-23 23 31,23-24-16,0 1 79,-23 23-95,23-23 32,0 0-16,-24 23-15,1-23 15,0 0 32,0 0 109,23 0-110,-23 23-31,0-23-15,0 0 78,0 0 15,23-1-93,-46 24-1,46-23 1,-23 23 0,23-23-1,-24 23 32,1 0-16,0 0-15,0-23 0,0 0 15,0 23 0,23-23-31,-23 0 31,0 23 16,23-23-47,-46 23 16,46-23-16,-23 23 31,23-23 16,-47 23-31,47-23 15,-23-1-16,0 24 17,0 0-17,23-23 1,-23 23 15,0 0-15,0-23 31,0 23-32,0 0 48,0 0-16,-1 0 15,1 0-31,0 0-15,0 0 0,0 0-1,0 0-15,0 0 16,0 0 0,0 0 15,0 0-16</inkml:trace>
        </inkml:traceGroup>
      </inkml:traceGroup>
    </inkml:traceGroup>
    <inkml:traceGroup>
      <inkml:annotationXML>
        <emma:emma xmlns:emma="http://www.w3.org/2003/04/emma" version="1.0">
          <emma:interpretation id="{4C207B5A-DF08-4E15-A89C-B13E0DED9242}" emma:medium="tactile" emma:mode="ink">
            <msink:context xmlns:msink="http://schemas.microsoft.com/ink/2010/main" type="paragraph" rotatedBoundingBox="16232,13893 16948,9074 17378,9137 16662,139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6514AB-2C77-424B-8F67-DBBA5A3DCF8B}" emma:medium="tactile" emma:mode="ink">
              <msink:context xmlns:msink="http://schemas.microsoft.com/ink/2010/main" type="line" rotatedBoundingBox="16232,13893 16948,9074 17378,9137 16662,13957"/>
            </emma:interpretation>
          </emma:emma>
        </inkml:annotationXML>
        <inkml:traceGroup>
          <inkml:annotationXML>
            <emma:emma xmlns:emma="http://www.w3.org/2003/04/emma" version="1.0">
              <emma:interpretation id="{2ECA6C1C-5FB6-4A85-96C7-CC6965F97F9E}" emma:medium="tactile" emma:mode="ink">
                <msink:context xmlns:msink="http://schemas.microsoft.com/ink/2010/main" type="inkWord" rotatedBoundingBox="16232,13893 16948,9074 17378,9137 16662,13957">
                  <msink:destinationLink direction="with" ref="{098F9D33-5C9F-4AF9-B8DD-66F052082134}"/>
                </msink:context>
              </emma:interpretation>
            </emma:emma>
          </inkml:annotationXML>
          <inkml:trace contextRef="#ctx0" brushRef="#br0" timeOffset="15600.18">3217 791 0,'0'-23'47,"0"0"0,23 0 0,-23 0-16,0 0-15,0 0-1,23 0 1,-23-23-16,23 22 16,0-22-16,-23 0 15,0 23 1,23-23-16,-23 23 31,23 0-31,-23 0 16,0-1-16,23-45 15,1 23 1,-24 23 0,0 0-16,23-23 15,-23 23 16,0-24 16,23 24-31,0 0 0,-23 0-1,0 0 1,0 0-16,0 0 15,23 23-15,-23-23 16,0 0-16,23 0 16,-23-24-1,0 24 1,23 0-16,-23 0 0,0 0 16,23 23-16,-23-23 15,0 0 1,23 0-16,-23 0 31,23 0-31,0-24 31,-23 24-15,24 23 0,-24-23-16,0 0 15,23 0-15,0 0 16,-23 0-16,23 0 15,-23-23 1,46 22-16,-23-22 16,-23 23-1,23 0 1,0-23 0,-23 23 15,0 0-16,23 0 1,-23 0 62,0-1 172,-23 24-187,0 0-32,0-23-15,0 23 124,0 0-140,23 23 47,-23-23 31,0 0-78,0 0 266,23-23-219,-23 23 62,23-23-15,-24 23-63,1 0-15,0-23 140,23 0-78,-23 0-78,0 0 31,0 0-15,23 0 31,-23 0-47,23 0 62,23-1 16,0 1-31,-23 0 0,0 0-31,0 0 15,23 23 0,-23-23-15,0 0 0,0 0 15,0 0-16,0 0 32,0 0-31,23-1 0,-23 1-1,0 0 16,0 0-15,23 0-16,-23 0 16,0 0 15,0 0 0,0 0 32,0 0-48,0 0 17,0-1-1,23 1-16,-23 0 1,0 0 0,0-23-1,0 23 1,24 0-16,-1 0 16,-23 0-1,0-24 1,23 1-1,-23 23 1,23-23 0,0 23 15,-23 0 0,23 0 0,-23 0 1,23 23-17,0-23 17,-23-1-32,23 1 62,-23 0 79,0 0-126,0 0 1,0 0 0,0-23-1,23 23 1,-23 0-1,0 0 1,23-24 0,-23 24-1,24-23 1,-24 23 0,0 0 15,0 0-16,23 0 32,0 0 16,-23 0-32,0-1 32,0-22-48,0 23 16,0 0 1,23 0-17,-23 0 17,0 0-1,0 0 31,23 0-30,-23 0 14,0-1-14,0 1-17,0 0-15,0 0 16,0 0 0,0 0 15,0 0-16,0 0 17,0 0-17,0 0 17,0 0-32,-23-1 46,23 1-30,0 0 47,0 0-48,0 0 16,0 0-31,0 0 32,0 0-1,0 0 0,0 0 0,0 0-31,0-1 16,0 1 0,0 0-1,0 0 1,0 0 0,0 0 15,0 0-31,0 0 31,0 0-15,0 0 31,0 0 31,0-1-31,0 1-32,-23 0 1,23 0 15,0 0-15,0 0 15,0 0 16,-23 23-32,0-46 17,23 23 15,-24 0 15,24-1-31,0 1-15</inkml:trace>
        </inkml:traceGroup>
      </inkml:traceGroup>
    </inkml:traceGroup>
    <inkml:traceGroup>
      <inkml:annotationXML>
        <emma:emma xmlns:emma="http://www.w3.org/2003/04/emma" version="1.0">
          <emma:interpretation id="{1542B6E4-F497-4B94-952A-1B9CC50F2EAC}" emma:medium="tactile" emma:mode="ink">
            <msink:context xmlns:msink="http://schemas.microsoft.com/ink/2010/main" type="paragraph" rotatedBoundingBox="18803,13872 17193,13296 17698,11882 19309,124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B8A0BED-8E88-4C66-A890-5B7D5445C2DA}" emma:medium="tactile" emma:mode="ink">
              <msink:context xmlns:msink="http://schemas.microsoft.com/ink/2010/main" type="inkBullet" rotatedBoundingBox="18803,13872 17348,13351 17853,11938 19309,12458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 timeOffset="59767.77">4487-202 0,'23'0'62,"0"0"1,0 0-47,0 0-1,0 0 1,0 0-16,0 0 15,1 0 1,-1 0 0,0 0 15,23 0-15,-23 0 15,0 0-16,0 0 1,0 0 0,0 0-16,24 0 31,-24 0-15,0 0-1,0 0-15,0 0 16,23 0-1,-23 0-15,0 0 16,0 0 0,24 0-16,-1 0 15,-23 0 1,0 0-16,0 0 16,0 0-16,-23 24 15,23-24 1,0 0-16,0 0 265,-23 23-249,23-23 0,-23 23-1,0 0 1,0 0 0,0 0-1,0 0 1,0 23 15,0-23 0,0 0-15,0 1 0,0-1-16,0 0 15,0 0 1,0 0-16,0 0 15,0 0 1,0 0 0,0 0-16,0 0 31,0 0-15,0 1-1,0-1 16,0 0 16,0 0 0,0 0 16,0 23-32,0-23 0,0 0-15,0 0 15,0 0-15,0 1 15,0-1 125,0 0-140,24-23 15,-24 23 16,23-23-31,0 0-1,0 0 1,23 23-1,-23-23 1,0 0 109,0 0-16,0 0-93,0 0 0,-23-23-16,24 23 15,-24-23 1,23 0-16,0 0 62,0 23 63,-23-24-78,0 1-47,23 0 32,-23 0-17,23 23 1,0-23-1,0-23 1,0 23 15,-23 0-31,0 0 16,0 0 0,23-1-1,-23 1 16,0-23 1,0 23-17,23 23 1,-23-23-16,0 0 0,0 0 16,0 0-1,24 0 1,-24 0-16,23-1 15,-23 1-15,0 0 32,0 0-17,0 0 1,0 0 0,0 0 15,0 0-16,23-23 1,-23 23 15,0-1 16,23 24-31,-23-23 15,0 0-15,23-23-1,-23 23 32,0 0-47,23 0 16,0 23-16,-23-23 47,23 23-32,-23-23 1,0 0 31,23-1-32,0 1 1,0 23 31,-23-23 47,-23 23-63,23-23 0,0 0-31,0 0 16,0 0 15,0-23-15,-23 23-1,23 0 17,-23 23 61,0-24-61,0 24-1,0 0 94,0 0-110,0 0 1,-23 0-16,22 0 31,1 0 1,0 0 14,0 0-30,0 0 0,0 0-16,0 0 31,0 0-31,0 0 31,0 0-15,0 0-16,-1 0 47,1 24-16,0-24-15,0 0-1,0 0 1,0 0-1,0 0 1,0 0 31,0 0-31,0 0 15,0 0-16,-1 0 17,1 0-1,23-24 78,-23 24-77,0 0-32,0 0 15,23-23-15,-23 23 16,0 0-1,0 0 1,0 0-16,-23-23 16,-24 0-16,47 23 15,0 0 1</inkml:trace>
        <inkml:trace contextRef="#ctx0" brushRef="#br0" timeOffset="53926.46">4602-640 0,'23'0'16,"0"0"140,1 0-140,-1 0-1,0 0-15,0 0 47,0 0-31,-23 23 46,23-23-46,0 0-16,0 0 31,0 0-15,0 0 0,0 0-16,-23 23 15,24-23 1,-1 0-16,0 0 31,-23 23-15,23 0-1,-23 0 32</inkml:trace>
      </inkml:traceGroup>
      <inkml:traceGroup>
        <inkml:annotationXML>
          <emma:emma xmlns:emma="http://www.w3.org/2003/04/emma" version="1.0">
            <emma:interpretation id="{2B529574-BBEE-48C8-9C3D-D3998FAF9111}" emma:medium="tactile" emma:mode="ink">
              <msink:context xmlns:msink="http://schemas.microsoft.com/ink/2010/main" type="line" rotatedBoundingBox="17675,13003 17341,12884 17375,12787 17710,12907"/>
            </emma:interpretation>
          </emma:emma>
        </inkml:annotationXML>
        <inkml:traceGroup>
          <inkml:annotationXML>
            <emma:emma xmlns:emma="http://www.w3.org/2003/04/emma" version="1.0">
              <emma:interpretation id="{C495B7E1-65A1-4536-A74F-6DB1F4B86F15}" emma:medium="tactile" emma:mode="ink">
                <msink:context xmlns:msink="http://schemas.microsoft.com/ink/2010/main" type="inkWord" rotatedBoundingBox="17675,13003 17341,12884 17375,12787 17710,12907"/>
              </emma:interpretation>
            </emma:emma>
          </inkml:annotationXML>
          <inkml:trace contextRef="#ctx0" brushRef="#br0" timeOffset="61272.43">4279-225 0,'23'0'32,"0"0"14,0 0-14,0 0 15,0 0-16,24 0 0,-24 0 16,0 0 31,0 23-47,0-23 32,0 0-48,0 0 1,0 0 0,0 0-1,0 0 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85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2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04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5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5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5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5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5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5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5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5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5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5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16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61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74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5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2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5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03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5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3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5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5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5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5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49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5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87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08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42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64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5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5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5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5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5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5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5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5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4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customXml" Target="../ink/ink2.xml"/><Relationship Id="rId5" Type="http://schemas.microsoft.com/office/2007/relationships/hdphoto" Target="../media/hdphoto1.wdp"/><Relationship Id="rId10" Type="http://schemas.openxmlformats.org/officeDocument/2006/relationships/image" Target="../media/image11.emf"/><Relationship Id="rId4" Type="http://schemas.openxmlformats.org/officeDocument/2006/relationships/image" Target="../media/image7.png"/><Relationship Id="rId9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9.emf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customXml" Target="../ink/ink5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11" Type="http://schemas.openxmlformats.org/officeDocument/2006/relationships/image" Target="../media/image18.emf"/><Relationship Id="rId5" Type="http://schemas.openxmlformats.org/officeDocument/2006/relationships/image" Target="../media/image15.png"/><Relationship Id="rId15" Type="http://schemas.openxmlformats.org/officeDocument/2006/relationships/image" Target="../media/image20.emf"/><Relationship Id="rId10" Type="http://schemas.openxmlformats.org/officeDocument/2006/relationships/customXml" Target="../ink/ink4.xml"/><Relationship Id="rId4" Type="http://schemas.openxmlformats.org/officeDocument/2006/relationships/image" Target="../media/image14.png"/><Relationship Id="rId9" Type="http://schemas.openxmlformats.org/officeDocument/2006/relationships/image" Target="../media/image17.emf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emf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2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customXml" Target="../ink/ink12.xml"/><Relationship Id="rId1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pkidzlearn.com/games-igc/play-igc.aspx?id=162&amp;activityid=27&amp;type=igcstories&amp;category=stori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helpkidzlearn.com/games-igc/play-igc.aspx?id=277&amp;activityid=135&amp;type=igc&amp;category=gam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ركل الكرة بالقدم للأمام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803546" y="5266975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شيماء محمد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1669" b="11669"/>
          <a:stretch>
            <a:fillRect/>
          </a:stretch>
        </p:blipFill>
        <p:spPr>
          <a:xfrm>
            <a:off x="623546" y="1221970"/>
            <a:ext cx="4746476" cy="43908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584019"/>
              </p:ext>
            </p:extLst>
          </p:nvPr>
        </p:nvGraphicFramePr>
        <p:xfrm>
          <a:off x="157941" y="66552"/>
          <a:ext cx="11902513" cy="6733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7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2575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3670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11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أ/ حفصة الشامسي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أ/ شيماء محمد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ركل الكرة بالقدم الى الامام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:(665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827272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ركل الكرة بالقدم الى الامام</a:t>
                      </a:r>
                      <a:endParaRPr lang="ar-EG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قصة: </a:t>
                      </a:r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كرة خالد</a:t>
                      </a:r>
                      <a:endParaRPr lang="ar-EG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1-حديقة المنزل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 : كان خالد واخوه سعيد يلعبان بالكرة في حديقة المنزل</a:t>
                      </a: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سعيد اخو خالد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 : ركل سعيد الكرة بعيدا عبرت سور المنزل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 دور خالد لركل الكرة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 : ركل خالد هو أيضا الكرة بعيدا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5 January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260" y="1791478"/>
            <a:ext cx="1368250" cy="14764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8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641" y="1791478"/>
            <a:ext cx="1630774" cy="16307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498" y="5143433"/>
            <a:ext cx="1627773" cy="16277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t="73084" r="76755"/>
          <a:stretch/>
        </p:blipFill>
        <p:spPr>
          <a:xfrm>
            <a:off x="7330510" y="5758762"/>
            <a:ext cx="318856" cy="3971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23245"/>
          <a:stretch/>
        </p:blipFill>
        <p:spPr>
          <a:xfrm>
            <a:off x="7330510" y="3546846"/>
            <a:ext cx="1052863" cy="14753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232" y="4284526"/>
            <a:ext cx="317019" cy="3962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/>
              <p14:cNvContentPartPr/>
              <p14:nvPr/>
            </p14:nvContentPartPr>
            <p14:xfrm>
              <a:off x="4433356" y="1568931"/>
              <a:ext cx="4125960" cy="35395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95196" y="1530771"/>
                <a:ext cx="4202280" cy="36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/>
              <p14:cNvContentPartPr/>
              <p14:nvPr/>
            </p14:nvContentPartPr>
            <p14:xfrm>
              <a:off x="5880196" y="5110971"/>
              <a:ext cx="1827360" cy="16185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42036" y="5072811"/>
                <a:ext cx="1903680" cy="169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36331" y="245890"/>
          <a:ext cx="11571890" cy="6475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20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ركل الكرة بالقدم للأمام</a:t>
                      </a:r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حركية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1994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اهمية  نشاط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ركل الكرة بالقدم للأمام باستخدام استراتيجية الضعف القشري البصرى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SA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التدريب العملي لأخذ الإحساس بلمس الكرة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يتطلب من الطفل بالقيام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بلمس الكرة بالقدم لأخذ الإحساس بها وتكون كرة خفيفة في بداية الامر بالمساعدة في ارجاع القدم قليلا الى الخلف لزيادة الدفعة لركل الكرة </a:t>
                      </a:r>
                      <a:r>
                        <a:rPr lang="ar-SA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SA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تدريب و تقوية العضلات الدقيقة: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مهارة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ركل 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الكرة تتطلب  في بادئ الأمر القيام ببعض التمارين لتقوية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عضلات الرجلين 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لأن أغلب الأطفال من ذوي الإعاقة الشديدة لديهم  إلتواء في المفاصل و العظام  لقلة حركتهم .</a:t>
                      </a: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حيث يتم البداية بتعليمه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بركل كرة خفيفة الحجم ثم بكرة قدم حقيقية ثم تعليمه المشي بالكرة  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تنمية المهارات البصرية: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يحتاج الطفل الى اكتشاف المكان الموجود به ليستطيع ركل الكرة في الاتجاه الصحيح  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الثقة بالنفس: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عندما يقوم الطفل ب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ركل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الكرة بالرغم من إعاقته فإنه يشعر بالثقة و خاصة إذا كان أمام أقرانه الأسوياء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او امام افراد عائلته 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D7499423-0855-5D4C-BCEC-5308933D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November 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236" y="3894655"/>
            <a:ext cx="1933575" cy="237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0201" l="68473" r="100000"/>
                    </a14:imgEffect>
                  </a14:imgLayer>
                </a14:imgProps>
              </a:ext>
            </a:extLst>
          </a:blip>
          <a:srcRect l="68659" b="66327"/>
          <a:stretch/>
        </p:blipFill>
        <p:spPr>
          <a:xfrm>
            <a:off x="4086808" y="3894655"/>
            <a:ext cx="606003" cy="7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0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09791"/>
              </p:ext>
            </p:extLst>
          </p:nvPr>
        </p:nvGraphicFramePr>
        <p:xfrm>
          <a:off x="58723" y="136525"/>
          <a:ext cx="12046591" cy="6650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3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ركل الكرة بالقدم الى الامام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51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r>
                        <a:rPr lang="ar-AE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 للتحليل)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784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6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تحليل الدرس :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6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                        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أن</a:t>
                      </a:r>
                      <a:r>
                        <a:rPr lang="ar-AE" sz="14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يركل الطالب الكرة بالقدم اليمنى للزميل المقابل</a:t>
                      </a:r>
                      <a:endParaRPr lang="ar-A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قالت المعلمة ( هيا نركل الكرة بالقدم اليمنى)</a:t>
                      </a: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2-ان يمسك</a:t>
                      </a:r>
                      <a:r>
                        <a:rPr lang="ar-AE" sz="14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الطالب الكرة ويرفعها عاليا لتسقط على الأرض ويقوم بركلها للأمام</a:t>
                      </a:r>
                      <a:endParaRPr lang="ar-A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قالت المعلمة (  هيا نمسك الكرة )</a:t>
                      </a: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AE" sz="1400" b="1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 يتم يقسم </a:t>
                      </a:r>
                      <a:r>
                        <a:rPr lang="ar-AE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الطلاب الى 3 طلاب ويقوم كل طالب بركل الكرة لزميله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قالت المعلمة ( هيا نصنع دائرة لنقوم بركل الكرة لبعض)</a:t>
                      </a: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يركل الطالب الكرة لمسافة 2-3 متر للأمام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قالت المعلمة ( نصوب الكرة على المرمى)</a:t>
                      </a: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DBA5E-4532-4792-A258-A0D67C635858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January 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369" y="1872196"/>
            <a:ext cx="1059995" cy="114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031" y="1928358"/>
            <a:ext cx="1098665" cy="1098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5579" y="3153030"/>
            <a:ext cx="1267819" cy="1806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5579" y="5216299"/>
            <a:ext cx="1060796" cy="11400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5444738" y="1793291"/>
              <a:ext cx="1014480" cy="1236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0338" y="1778891"/>
                <a:ext cx="1043280" cy="12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4338458" y="1910291"/>
              <a:ext cx="890640" cy="10922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24058" y="1895891"/>
                <a:ext cx="919440" cy="11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/>
              <p14:cNvContentPartPr/>
              <p14:nvPr/>
            </p14:nvContentPartPr>
            <p14:xfrm>
              <a:off x="5386778" y="2751611"/>
              <a:ext cx="108360" cy="249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72378" y="2737211"/>
                <a:ext cx="1371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/>
              <p14:cNvContentPartPr/>
              <p14:nvPr/>
            </p14:nvContentPartPr>
            <p14:xfrm>
              <a:off x="4721138" y="3116651"/>
              <a:ext cx="916200" cy="18817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06738" y="3102251"/>
                <a:ext cx="945000" cy="191052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5579" y="5082124"/>
            <a:ext cx="1121761" cy="13473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4614" y="6039304"/>
            <a:ext cx="213378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9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44684" y="488112"/>
            <a:ext cx="7176735" cy="832104"/>
          </a:xfrm>
        </p:spPr>
        <p:txBody>
          <a:bodyPr>
            <a:noAutofit/>
          </a:bodyPr>
          <a:lstStyle/>
          <a:p>
            <a:pPr algn="ctr" rtl="1"/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أن يركل الطالب الكرة للأمام بالقدم اليمنى الى زميله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051" y="1879555"/>
            <a:ext cx="3448899" cy="370948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299" y="1879555"/>
            <a:ext cx="3561752" cy="3739604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2218276" y="1647771"/>
              <a:ext cx="7045560" cy="4137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0116" y="1609611"/>
                <a:ext cx="7121880" cy="42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752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44684" y="488112"/>
            <a:ext cx="7176735" cy="832104"/>
          </a:xfrm>
        </p:spPr>
        <p:txBody>
          <a:bodyPr>
            <a:noAutofit/>
          </a:bodyPr>
          <a:lstStyle/>
          <a:p>
            <a:pPr algn="r" rtl="1"/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يمسك الطالب الكرة ويرفعها عاليا لتسقط على الأرض ويوم بركلها </a:t>
            </a:r>
            <a:r>
              <a:rPr lang="ar-AE" sz="24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للامام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80" y="2033982"/>
            <a:ext cx="2954637" cy="4211930"/>
          </a:xfrm>
          <a:prstGeom prst="rect">
            <a:avLst/>
          </a:prstGeom>
          <a:solidFill>
            <a:schemeClr val="tx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034916" y="1997331"/>
              <a:ext cx="2140560" cy="4372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6756" y="1959171"/>
                <a:ext cx="2216880" cy="444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192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54975" y="488112"/>
            <a:ext cx="7966445" cy="832104"/>
          </a:xfrm>
        </p:spPr>
        <p:txBody>
          <a:bodyPr>
            <a:noAutofit/>
          </a:bodyPr>
          <a:lstStyle/>
          <a:p>
            <a:pPr algn="r" rtl="1"/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يركل الطالب الكرة من مسافة 2-3 متر للأمام مرة بالقدم اليمنى ومرة بالقدم اليسرى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378" y="1840356"/>
            <a:ext cx="3084022" cy="3622301"/>
          </a:xfrm>
          <a:prstGeom prst="rect">
            <a:avLst/>
          </a:prstGeom>
          <a:solidFill>
            <a:schemeClr val="tx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4702418" y="3266771"/>
              <a:ext cx="2222280" cy="21956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3978" y="3238331"/>
                <a:ext cx="2279160" cy="22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5867378" y="1869251"/>
              <a:ext cx="878040" cy="907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8938" y="1840811"/>
                <a:ext cx="93492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5527898" y="2551091"/>
              <a:ext cx="698760" cy="7610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9458" y="2522651"/>
                <a:ext cx="755640" cy="8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/>
              <p14:cNvContentPartPr/>
              <p14:nvPr/>
            </p14:nvContentPartPr>
            <p14:xfrm>
              <a:off x="6492338" y="2344091"/>
              <a:ext cx="1260000" cy="1737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63898" y="2315651"/>
                <a:ext cx="1316880" cy="17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6500618" y="4098011"/>
              <a:ext cx="357840" cy="399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72178" y="4069571"/>
                <a:ext cx="4147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/>
            </p14:nvContentPartPr>
            <p14:xfrm>
              <a:off x="5478218" y="4472411"/>
              <a:ext cx="848160" cy="9727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49778" y="4443971"/>
                <a:ext cx="905040" cy="10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702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832956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ركل الكرة بالقدم للأمام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حركية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6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600" b="0" i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 تحفيزية تساعد و تدعم مهارة  </a:t>
                      </a:r>
                      <a:r>
                        <a:rPr lang="ar-AE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ركل</a:t>
                      </a:r>
                      <a:r>
                        <a:rPr lang="ar-EG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الكرة </a:t>
                      </a:r>
                      <a:r>
                        <a:rPr lang="ar-AE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بالقدم للأمام </a:t>
                      </a:r>
                      <a:r>
                        <a:rPr lang="ar-EG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وذلك من خلال تقوية عضلات </a:t>
                      </a:r>
                      <a:r>
                        <a:rPr lang="ar-AE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الرجلين </a:t>
                      </a:r>
                      <a:r>
                        <a:rPr lang="ar-EG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algn="r"/>
                      <a:endParaRPr lang="ar-EG" sz="14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وضع عدد من الكرات امام الطفل بمسافات مختلفة ثم يقوم بركل كل كره حسب اتجاه الكره مثلا اذا كانت اتجاه اليمين فيقوم بركل الكره لليمين </a:t>
                      </a:r>
                      <a:r>
                        <a:rPr lang="ar-AE" sz="12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واذا كانت الكره في اتجاه اليسار يقوم بركل الكره باتجاه اليسار</a:t>
                      </a: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تدريب الطفل على </a:t>
                      </a:r>
                      <a:r>
                        <a:rPr lang="ar-AE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رفع الكره بيديه عاليا ثم عند وقعوها على الأرض يقوم بركلها للأمام </a:t>
                      </a: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EG" sz="14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indent="-17145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EG" sz="1200" b="1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تقديم النشاط:</a:t>
                      </a:r>
                      <a:endParaRPr lang="ar-EG" sz="1200" b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</a:t>
                      </a:r>
                      <a:r>
                        <a:rPr lang="ar-AE" sz="1200" b="1" baseline="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ركل كرة خفيفة لمسافة كبيرة للأمام / ركل كرة قدم للأمام لمسافة متوسطة</a:t>
                      </a: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</a:t>
                      </a:r>
                      <a:r>
                        <a:rPr lang="ar-AE" sz="1200" b="1" baseline="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مسك كرة القدم باليدين ورميها على الأرض امام القدم ليقوم بركلها</a:t>
                      </a: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8</a:t>
            </a:fld>
            <a:endParaRPr lang="en-GB"/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0055BAA4-7013-F648-BE17-B8092279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848" y="6168198"/>
            <a:ext cx="2743200" cy="365125"/>
          </a:xfrm>
        </p:spPr>
        <p:txBody>
          <a:bodyPr/>
          <a:lstStyle/>
          <a:p>
            <a:r>
              <a:rPr lang="en-US" dirty="0"/>
              <a:t>29 November 2020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869" y="4890808"/>
            <a:ext cx="805413" cy="853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25" y="2488099"/>
            <a:ext cx="3560373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65457"/>
              </p:ext>
            </p:extLst>
          </p:nvPr>
        </p:nvGraphicFramePr>
        <p:xfrm>
          <a:off x="180109" y="165333"/>
          <a:ext cx="11804073" cy="5981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  <a:endParaRPr lang="ar-AE" sz="1200" b="1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يمكن أن نقسم هذه الأنشطة إلى خطوات مختلفة:</a:t>
                      </a:r>
                      <a:endParaRPr lang="ar-EG" sz="12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ركل الكرة للأمام بالقدم اليمنى مع وضع مرمى صغير لإدخال الكره من خلالها  </a:t>
                      </a: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مسك الكرة باليدين ورميها عاليا لتسقط على الأرض امام قدميه</a:t>
                      </a: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</a:t>
                      </a:r>
                      <a:r>
                        <a:rPr lang="ar-AE" sz="1200" b="1" baseline="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المشي بالكرة للأمام ثم في اتجاهات مختلفة </a:t>
                      </a:r>
                      <a:endParaRPr lang="ar-EG" sz="1200" b="1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اللعب مع الطفل باستخدام كرة خفيفة الوزن وذلك  بأن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يركل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الطفل الكرة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للأمام ثم يستقبلها احد افراد عائلته ثم يركلها له ثانيه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97">
                <a:tc>
                  <a:txBody>
                    <a:bodyPr/>
                    <a:lstStyle/>
                    <a:p>
                      <a:pPr algn="r" rtl="1"/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https://www.helpkidzlearn.com/games-igc/play-igc.aspx?id=162&amp;activityid=27&amp;type=igcstories&amp;category=stories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4"/>
                        </a:rPr>
                        <a:t>https://www.helpkidzlearn.com/games-igc/play-igc.aspx?id=277&amp;activityid=135&amp;type=igc&amp;category=games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help kids to learn</a:t>
                      </a:r>
                      <a:endParaRPr kumimoji="0" lang="ar-SA" sz="10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أن يستطيع الطالب ركل الكره للأمام بكره خفيفة  الحجم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الجيد: أن يستطيع الطالب ركل كرة قدم للأمام لمسافة 1-2 متر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مرتفع: أن يستطيع الطالب ركل كرة قدم  للأمام لمسافة 2-3 متر </a:t>
                      </a:r>
                    </a:p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AE" dirty="0"/>
              <a:t>29 </a:t>
            </a:r>
            <a:r>
              <a:rPr lang="en-US" dirty="0"/>
              <a:t>November 2020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4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purl.org/dc/terms/"/>
    <ds:schemaRef ds:uri="http://schemas.openxmlformats.org/package/2006/metadata/core-properties"/>
    <ds:schemaRef ds:uri="c1803469-1359-4921-b8b2-4aa11e6de6e4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714</Words>
  <Application>Microsoft Office PowerPoint</Application>
  <PresentationFormat>Widescreen</PresentationFormat>
  <Paragraphs>156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Office Theme</vt:lpstr>
      <vt:lpstr>1_Office Theme</vt:lpstr>
      <vt:lpstr>2_Office Theme</vt:lpstr>
      <vt:lpstr>ركل الكرة بالقدم للأمام</vt:lpstr>
      <vt:lpstr>PowerPoint Presentation</vt:lpstr>
      <vt:lpstr>PowerPoint Presentation</vt:lpstr>
      <vt:lpstr>PowerPoint Presentation</vt:lpstr>
      <vt:lpstr>1- أن يركل الطالب الكرة للأمام بالقدم اليمنى الى زميله</vt:lpstr>
      <vt:lpstr>2- يمسك الطالب الكرة ويرفعها عاليا لتسقط على الأرض ويوم بركلها للامام</vt:lpstr>
      <vt:lpstr>3- يركل الطالب الكرة من مسافة 2-3 متر للأمام مرة بالقدم اليمنى ومرة بالقدم اليسرى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Hafsa</cp:lastModifiedBy>
  <cp:revision>318</cp:revision>
  <dcterms:created xsi:type="dcterms:W3CDTF">2020-07-26T19:33:45Z</dcterms:created>
  <dcterms:modified xsi:type="dcterms:W3CDTF">2021-01-05T18:04:17Z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