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97" r:id="rId8"/>
    <p:sldId id="296" r:id="rId9"/>
    <p:sldId id="293" r:id="rId10"/>
    <p:sldId id="258" r:id="rId11"/>
    <p:sldId id="287" r:id="rId12"/>
    <p:sldId id="264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16 December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5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-</a:t>
            </a:r>
            <a:r>
              <a:rPr lang="ar-AE" sz="2800">
                <a:latin typeface="Arial" panose="020B0604020202020204" pitchFamily="34" charset="0"/>
                <a:cs typeface="Sakkal Majalla" panose="02000000000000000000" pitchFamily="2" charset="-78"/>
              </a:rPr>
              <a:t>القفز على حواجز ذات إرتفاع 10 صم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635231" y="5266975"/>
            <a:ext cx="2318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ريسة عبيد الكعبي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922842"/>
              </p:ext>
            </p:extLst>
          </p:nvPr>
        </p:nvGraphicFramePr>
        <p:xfrm>
          <a:off x="154004" y="220749"/>
          <a:ext cx="11906451" cy="78015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ريسة عبيد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القفز على حاجز ذات إرتفاع 10 صم </a:t>
                      </a:r>
                      <a:endParaRPr lang="en-US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:(669)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الشدشدة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القفز على حواجز ذات إرتفاع 10 صم</a:t>
                      </a:r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هيا نقفز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استعدت هند للقفز مع زميلتها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قفزت صديقتها على الحاجز ذات ارتفاع 6 صم 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بينما قفزت هند على حاجز ذات ارتفاع 10 صم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16 December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1C56AC-5610-4EE3-BC7D-3A109083C6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2852" y="5278903"/>
            <a:ext cx="2339707" cy="14425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875276-9617-4F13-9337-8E3D91449A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2852" y="2027582"/>
            <a:ext cx="2451653" cy="12609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5A109B9-CA98-49B2-9F6F-C3F4D2C8F9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2852" y="3664126"/>
            <a:ext cx="2339707" cy="126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قفز  المعلم على الحاجز أمام الطالب بمقدار 10 صم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FA9715-0379-406B-A61F-EDEE37B08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8235" y="2018868"/>
            <a:ext cx="4685739" cy="393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5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قلد الطالب المعلم بالقفز على الحاجز إرتفاع 10 صم مع مساعدة امعلم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30DB47-1F19-45A5-97DD-33A731DCB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130" y="1868556"/>
            <a:ext cx="4685739" cy="448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09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4861" y="340647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قفز الطالب على الحاجز مسافة 10 صم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94FFEB-2A78-4A63-BA4C-414A4EC43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453" y="1981100"/>
            <a:ext cx="3988904" cy="41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94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560053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القفز على حواجز ذات إرتفاع 10 صم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اهمية  </a:t>
                      </a: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القفز على الحواجز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المحاكاة والنمذجة 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وهي التعلم عن طريق التقليد حيث يقوم الطالب بقليد المعلم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التعلم باللعب: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وهي احد الوسائل التي تستخدم في التعلم وتكون جاذبة ومحفزة للطالب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 الدور: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وهي تستخدم أثناء اللعب الجماعي وهي تساعد الطالب على الانتظار لحين دوره.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التطبيق العملي 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المهارة عمليا مع الطلاب من خلال القفز على  الحواجز والذهاب إلى النادي .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3FC527-3E2C-460A-9FA2-3DBDBCB3A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6277"/>
            <a:ext cx="4131365" cy="396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52192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- القفز على حواجز ذات ارتفاع 10 صم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أن 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يقفز المعلم أمام الطالب على الحاجز ذات إرتفاع 10 صم</a:t>
                      </a:r>
                    </a:p>
                    <a:p>
                      <a:pPr algn="r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أن يقلد الطالب المعلم بالقفز على الحاجز ذات ارتفاع 10 صم مع تقديم مساعدة على حسب حالة الطالب.</a:t>
                      </a:r>
                    </a:p>
                    <a:p>
                      <a:pPr algn="r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أن يقفز الطالب على الحاجز ذات إرتفاع 10 صم بتوجيه لفظي </a:t>
                      </a:r>
                    </a:p>
                    <a:p>
                      <a:pPr algn="r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ملاحظة/ مراعاة الفروق الفردية بين الطلاب وتقديم التعزيز المناسب والفوري للطلاب وذلك لأنه يساعد في اكساب المهارة بشكل أفضل</a:t>
                      </a:r>
                    </a:p>
                    <a:p>
                      <a:pPr algn="r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0917CD-167B-4508-8886-C9ABA88C3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618" y="1921565"/>
            <a:ext cx="3578086" cy="398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552192"/>
              </p:ext>
            </p:extLst>
          </p:nvPr>
        </p:nvGraphicFramePr>
        <p:xfrm>
          <a:off x="180109" y="165333"/>
          <a:ext cx="11804073" cy="6514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 :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 عن رياضة القفز عن الحواجز</a:t>
                      </a:r>
                      <a:r>
                        <a:rPr lang="ar-EG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u="none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على القفز على الحاجز 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التدرج في إعطاء المهارة بما يتناسب مع الطلاب 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التعزيز والتحفيز </a:t>
                      </a:r>
                    </a:p>
                    <a:p>
                      <a:pPr algn="r"/>
                      <a:endParaRPr lang="ar-AE" sz="1200" b="1" u="none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: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القفز على الحاجز  ذات إرتفاع 10 صم مع التعزيز والتحفيز والتصفيق من قبل المعلم</a:t>
                      </a:r>
                    </a:p>
                    <a:p>
                      <a:pPr algn="r"/>
                      <a:endParaRPr lang="ar-AE" sz="1200" b="1" u="none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 :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تلوين صورة ولد يفقز</a:t>
                      </a:r>
                    </a:p>
                    <a:p>
                      <a:pPr algn="r"/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الموسيقي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الاستماع لموسيقى تحفيزية أثناء القفز</a:t>
                      </a:r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حواجز مختلفة الإرتفاع والتدرج في القفز عليها حتى يصل إلى إرتفاع 10 صم 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فيديو عن القفز على الحاجز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يقفز على حاجز مسافة 10 صم     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يقفز على حاجز مسافة 6 صم  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 أن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يقفز عل حاجز مسافة 4صم 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7893468" y="2638224"/>
            <a:ext cx="3045188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en-US">
                <a:solidFill>
                  <a:schemeClr val="accent5"/>
                </a:solidFill>
              </a:rPr>
              <a:t>https://youtu.be/JyexPiy241E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439479" y="4611757"/>
            <a:ext cx="3362320" cy="39471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>
                <a:solidFill>
                  <a:schemeClr val="accent5"/>
                </a:solidFill>
              </a:rPr>
              <a:t>https://youtu.be/Nez7QE7rdiI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259ABEA-B38F-46C7-B26E-1C76E8C6A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095" y="757564"/>
            <a:ext cx="2358887" cy="225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68217" y="997532"/>
            <a:ext cx="4367023" cy="734415"/>
          </a:xfrm>
        </p:spPr>
        <p:txBody>
          <a:bodyPr anchor="ctr">
            <a:normAutofit/>
          </a:bodyPr>
          <a:lstStyle/>
          <a:p>
            <a:pPr algn="ctr" rtl="1"/>
            <a:r>
              <a:rPr lang="ar-EG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-- 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القفز على حواجز ذات إرتفاع 10 صم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r" fontAlgn="base"/>
            <a:r>
              <a:rPr lang="ar-EG" sz="1200" dirty="0">
                <a:solidFill>
                  <a:schemeClr val="bg1"/>
                </a:solidFill>
                <a:latin typeface="inherit"/>
              </a:rPr>
              <a:t>                            </a:t>
            </a:r>
            <a:r>
              <a:rPr lang="ar-EG" sz="1400" b="1" i="0" dirty="0">
                <a:solidFill>
                  <a:schemeClr val="bg1"/>
                </a:solidFill>
                <a:effectLst/>
                <a:latin typeface="Arimo"/>
              </a:rPr>
              <a:t> تعريف </a:t>
            </a:r>
            <a:r>
              <a:rPr lang="ar-AE" sz="1400" b="1" i="0" dirty="0">
                <a:solidFill>
                  <a:schemeClr val="bg1"/>
                </a:solidFill>
                <a:effectLst/>
                <a:latin typeface="Arimo"/>
              </a:rPr>
              <a:t>القفز</a:t>
            </a:r>
            <a:r>
              <a:rPr lang="ar-EG" sz="1400" b="1" i="0" dirty="0">
                <a:solidFill>
                  <a:schemeClr val="bg1"/>
                </a:solidFill>
                <a:effectLst/>
                <a:latin typeface="Arimo"/>
              </a:rPr>
              <a:t>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038" y="3429000"/>
            <a:ext cx="3913188" cy="224948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 يركض الطالب لمسافه معينه </a:t>
            </a:r>
            <a:r>
              <a:rPr lang="ar-AE" sz="1200" b="1">
                <a:latin typeface="Sakkal Majalla" panose="02000000000000000000" pitchFamily="2" charset="-78"/>
                <a:cs typeface="Sakkal Majalla" panose="02000000000000000000" pitchFamily="2" charset="-78"/>
              </a:rPr>
              <a:t>ليقفز بعدها من على الحاجز</a:t>
            </a: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EG" sz="1200" b="0" i="0" dirty="0">
              <a:effectLst/>
              <a:latin typeface="Arimo"/>
            </a:endParaRPr>
          </a:p>
          <a:p>
            <a:pPr lvl="1" algn="r" fontAlgn="base"/>
            <a:endParaRPr lang="ar-AE" sz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16 December 2020</a:t>
            </a:fld>
            <a:endParaRPr lang="en-US" noProof="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EC8F5BB-81C1-47C9-8A7E-5B70BBC713E9}"/>
              </a:ext>
            </a:extLst>
          </p:cNvPr>
          <p:cNvSpPr/>
          <p:nvPr/>
        </p:nvSpPr>
        <p:spPr>
          <a:xfrm rot="694842">
            <a:off x="7182678" y="4343251"/>
            <a:ext cx="1997765" cy="860424"/>
          </a:xfrm>
          <a:prstGeom prst="roundRect">
            <a:avLst>
              <a:gd name="adj" fmla="val 325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3600" dirty="0"/>
              <a:t>ماما</a:t>
            </a:r>
            <a:endParaRPr lang="en-US" sz="3600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9413989D-45D8-4359-8972-F9BE3905C53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t="10352" b="10352"/>
          <a:stretch>
            <a:fillRect/>
          </a:stretch>
        </p:blipFill>
        <p:spPr>
          <a:xfrm rot="742125">
            <a:off x="6384925" y="209550"/>
            <a:ext cx="4646613" cy="547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27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2870</TotalTime>
  <Words>454</Words>
  <Application>Microsoft Office PowerPoint</Application>
  <PresentationFormat>شاشة عريضة</PresentationFormat>
  <Paragraphs>156</Paragraphs>
  <Slides>9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9</vt:i4>
      </vt:variant>
    </vt:vector>
  </HeadingPairs>
  <TitlesOfParts>
    <vt:vector size="18" baseType="lpstr">
      <vt:lpstr>Arial</vt:lpstr>
      <vt:lpstr>Arimo</vt:lpstr>
      <vt:lpstr>Calibri</vt:lpstr>
      <vt:lpstr>Calibri Light</vt:lpstr>
      <vt:lpstr>Franklin Gothic Book</vt:lpstr>
      <vt:lpstr>inherit</vt:lpstr>
      <vt:lpstr>Sakkal Majalla</vt:lpstr>
      <vt:lpstr>Office Theme</vt:lpstr>
      <vt:lpstr>1_Office Theme</vt:lpstr>
      <vt:lpstr>-القفز على حواجز ذات إرتفاع 10 صم</vt:lpstr>
      <vt:lpstr>عرض تقديمي في PowerPoint</vt:lpstr>
      <vt:lpstr>قفز  المعلم على الحاجز أمام الطالب بمقدار 10 صم  </vt:lpstr>
      <vt:lpstr>قلد الطالب المعلم بالقفز على الحاجز إرتفاع 10 صم مع مساعدة امعلم  </vt:lpstr>
      <vt:lpstr>قفز الطالب على الحاجز مسافة 10 صم  </vt:lpstr>
      <vt:lpstr>عرض تقديمي في PowerPoint</vt:lpstr>
      <vt:lpstr>عرض تقديمي في PowerPoint</vt:lpstr>
      <vt:lpstr>عرض تقديمي في PowerPoint</vt:lpstr>
      <vt:lpstr>-- القفز على حواجز ذات إرتفاع 10 صم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262</cp:revision>
  <dcterms:created xsi:type="dcterms:W3CDTF">2020-07-26T19:33:45Z</dcterms:created>
  <dcterms:modified xsi:type="dcterms:W3CDTF">2020-12-16T10:04:38Z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