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8"/>
  </p:notesMasterIdLst>
  <p:sldIdLst>
    <p:sldId id="291" r:id="rId5"/>
    <p:sldId id="295" r:id="rId6"/>
    <p:sldId id="305" r:id="rId7"/>
    <p:sldId id="308" r:id="rId8"/>
    <p:sldId id="309" r:id="rId9"/>
    <p:sldId id="311" r:id="rId10"/>
    <p:sldId id="310" r:id="rId11"/>
    <p:sldId id="300" r:id="rId12"/>
    <p:sldId id="268" r:id="rId13"/>
    <p:sldId id="301" r:id="rId14"/>
    <p:sldId id="302" r:id="rId15"/>
    <p:sldId id="313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99" autoAdjust="0"/>
    <p:restoredTop sz="95407" autoAdjust="0"/>
  </p:normalViewPr>
  <p:slideViewPr>
    <p:cSldViewPr snapToGrid="0">
      <p:cViewPr varScale="1">
        <p:scale>
          <a:sx n="48" d="100"/>
          <a:sy n="48" d="100"/>
        </p:scale>
        <p:origin x="1315" y="2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595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121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595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16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16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16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6957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835719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2056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6D05-D16B-4603-A323-876374AD20C5}" type="datetime3">
              <a:rPr lang="en-US" noProof="0" smtClean="0"/>
              <a:t>16 February 2021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62719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16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16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16 February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16 February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16 February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16 February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16 February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16 February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16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6" r:id="rId13"/>
    <p:sldLayoutId id="2147483677" r:id="rId14"/>
    <p:sldLayoutId id="2147483678" r:id="rId1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youtu.be/7gp8cIxiDtY?t=6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954582">
            <a:off x="7001502" y="2694099"/>
            <a:ext cx="5116235" cy="1827069"/>
          </a:xfrm>
        </p:spPr>
        <p:txBody>
          <a:bodyPr>
            <a:normAutofit/>
          </a:bodyPr>
          <a:lstStyle/>
          <a:p>
            <a:pPr algn="ctr" rtl="1">
              <a:lnSpc>
                <a:spcPct val="100000"/>
              </a:lnSpc>
              <a:spcBef>
                <a:spcPts val="0"/>
              </a:spcBef>
              <a:defRPr/>
            </a:pPr>
            <a:r>
              <a:rPr lang="ar-SA" sz="2800" b="1" kern="1200" dirty="0"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القيام بسلسلة تجمع مهارتين </a:t>
            </a:r>
            <a:br>
              <a:rPr lang="ar-SA" sz="2800" b="1" kern="1200" dirty="0"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</a:br>
            <a:r>
              <a:rPr lang="ar-SA" sz="2800" b="1" kern="1200" dirty="0"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القفز / الرمي – التنطيط/ الرمي</a:t>
            </a:r>
            <a:br>
              <a:rPr lang="en-US" sz="2800" b="1" kern="1200" dirty="0"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</a:br>
            <a:r>
              <a:rPr lang="en-US" sz="2800" b="1" kern="1200" dirty="0"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(670)</a:t>
            </a:r>
            <a:endParaRPr lang="en-US" sz="28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30DB19-3AAF-5F4E-8248-6A1056F5D5F5}"/>
              </a:ext>
            </a:extLst>
          </p:cNvPr>
          <p:cNvSpPr txBox="1"/>
          <p:nvPr/>
        </p:nvSpPr>
        <p:spPr>
          <a:xfrm rot="740450">
            <a:off x="8519886" y="5276555"/>
            <a:ext cx="3062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مقدم الهدف /شيخة الشامسي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ED855F4-D2CD-43A6-8918-D0E2BA68E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8083"/>
            <a:ext cx="6230652" cy="531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35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10</a:t>
            </a:fld>
            <a:endParaRPr lang="en-US" noProof="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980331" y="608536"/>
            <a:ext cx="4231338" cy="83210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 rtl="1"/>
            <a:r>
              <a:rPr lang="ar-AE" dirty="0"/>
              <a:t>تلوين كرة السلة</a:t>
            </a:r>
            <a:endParaRPr lang="en-US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70701C6-F42D-4E32-8735-225978EB5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1440640"/>
            <a:ext cx="8572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671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11</a:t>
            </a:fld>
            <a:endParaRPr lang="en-US" noProof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75666" y="822774"/>
            <a:ext cx="4440668" cy="54854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 rtl="1"/>
            <a:r>
              <a:rPr lang="ar-SA" dirty="0"/>
              <a:t>استخدام لعبة كرة السلة في الفصل 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673F83E-55AC-4224-970B-526EC5245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951" y="1989138"/>
            <a:ext cx="4367212" cy="436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03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6095DE-AAC2-47F2-9186-22379EFAF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060" y="162475"/>
            <a:ext cx="3968496" cy="832104"/>
          </a:xfrm>
        </p:spPr>
        <p:txBody>
          <a:bodyPr/>
          <a:lstStyle/>
          <a:p>
            <a:pPr algn="ctr"/>
            <a:r>
              <a:rPr lang="ar-AE" dirty="0"/>
              <a:t>أوراق عمل مختلفة 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80BB772E-143E-47B5-B374-ABF4F7804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12</a:t>
            </a:fld>
            <a:endParaRPr lang="en-US" noProof="0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A56B21B-A37E-48E9-A51D-BBCB2E588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445" y="994579"/>
            <a:ext cx="3732801" cy="52197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7EF40AF-2D19-4EE2-B212-8D17891CD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920" y="1662112"/>
            <a:ext cx="315277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00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AE" sz="4400" dirty="0">
                <a:latin typeface="Arial" panose="020B0604020202020204" pitchFamily="34" charset="0"/>
                <a:cs typeface="Arial" panose="020B0604020202020204" pitchFamily="34" charset="0"/>
              </a:rPr>
              <a:t>نهاية الدرس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04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16 February 2021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graphicFrame>
        <p:nvGraphicFramePr>
          <p:cNvPr id="5" name="Media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3171901"/>
              </p:ext>
            </p:extLst>
          </p:nvPr>
        </p:nvGraphicFramePr>
        <p:xfrm>
          <a:off x="60961" y="531628"/>
          <a:ext cx="12070079" cy="6689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7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0618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2832461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419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162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المراجعة:أ. خديجه الكعبي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</a:t>
                      </a:r>
                      <a:r>
                        <a:rPr lang="ar-SA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أ.شيخة الشامسي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kern="1200" dirty="0"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القفز بسلسلة تجمع مهارتين </a:t>
                      </a:r>
                      <a:br>
                        <a:rPr lang="ar-SA" sz="1200" b="1" kern="1200" dirty="0"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</a:br>
                      <a:r>
                        <a:rPr lang="ar-SA" sz="1200" b="1" kern="1200" dirty="0"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القفز / الرمي – التنطيط/ الرمي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670</a:t>
                      </a:r>
                      <a:endParaRPr lang="en-US" sz="1200" b="1" kern="12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774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العمرية: </a:t>
                      </a:r>
                      <a:r>
                        <a:rPr lang="en-US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</a:t>
                      </a:r>
                      <a:r>
                        <a:rPr lang="ar-SA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الى</a:t>
                      </a:r>
                      <a:r>
                        <a:rPr lang="en-US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15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شديدة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اعاقة شديدة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5775757">
                <a:tc gridSpan="3"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AE" sz="14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قصة </a:t>
                      </a:r>
                    </a:p>
                    <a:p>
                      <a:pPr marL="0" algn="r" defTabSz="914400" rtl="1" eaLnBrk="1" latinLnBrk="0" hangingPunct="1"/>
                      <a:r>
                        <a:rPr lang="ar-SA" sz="14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لعب علي وحمد بالكرة </a:t>
                      </a:r>
                    </a:p>
                    <a:p>
                      <a:pPr marL="0" algn="r" defTabSz="914400" rtl="1" eaLnBrk="1" latinLnBrk="0" hangingPunct="1"/>
                      <a:r>
                        <a:rPr lang="ar-SA" sz="14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مسك علي الكرة بكلتا يديه .</a:t>
                      </a:r>
                    </a:p>
                    <a:p>
                      <a:pPr marL="0" algn="r" defTabSz="914400" rtl="1" eaLnBrk="1" latinLnBrk="0" hangingPunct="1"/>
                      <a:r>
                        <a:rPr lang="ar-SA" sz="14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ينطط علي الكرة.</a:t>
                      </a:r>
                    </a:p>
                    <a:p>
                      <a:pPr marL="0" algn="r" defTabSz="914400" rtl="1" eaLnBrk="1" latinLnBrk="0" hangingPunct="1"/>
                      <a:r>
                        <a:rPr lang="ar-SA" sz="14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يرمي حمد الكرة إلى علي </a:t>
                      </a:r>
                    </a:p>
                    <a:p>
                      <a:pPr marL="0" algn="r" defTabSz="914400" rtl="1" eaLnBrk="1" latinLnBrk="0" hangingPunct="1"/>
                      <a:endParaRPr lang="ar-SA" sz="1400" b="1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400" b="1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400" b="1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400" b="1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400" b="1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400" b="1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400" b="1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400" b="1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1B1937E4-AAAB-4C19-87B3-8E1C65769AEB}"/>
              </a:ext>
            </a:extLst>
          </p:cNvPr>
          <p:cNvSpPr/>
          <p:nvPr/>
        </p:nvSpPr>
        <p:spPr>
          <a:xfrm>
            <a:off x="6357886" y="2430278"/>
            <a:ext cx="1394274" cy="138091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ED53DB7-BB1F-4B87-9FC6-788AB37F63D5}"/>
              </a:ext>
            </a:extLst>
          </p:cNvPr>
          <p:cNvSpPr/>
          <p:nvPr/>
        </p:nvSpPr>
        <p:spPr>
          <a:xfrm>
            <a:off x="6357886" y="3885419"/>
            <a:ext cx="1394274" cy="138091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4954592-8F70-4CC4-AB9D-6AD57AFAA98D}"/>
              </a:ext>
            </a:extLst>
          </p:cNvPr>
          <p:cNvSpPr/>
          <p:nvPr/>
        </p:nvSpPr>
        <p:spPr>
          <a:xfrm>
            <a:off x="6357886" y="5340560"/>
            <a:ext cx="1394274" cy="138091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04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069143"/>
              </p:ext>
            </p:extLst>
          </p:nvPr>
        </p:nvGraphicFramePr>
        <p:xfrm>
          <a:off x="58723" y="136525"/>
          <a:ext cx="12046591" cy="67016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53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283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kern="1200" dirty="0"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القفز بسلسلة تجمع مهارتين </a:t>
                      </a:r>
                      <a:br>
                        <a:rPr lang="ar-SA" sz="1100" b="1" kern="1200" dirty="0"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</a:br>
                      <a:r>
                        <a:rPr lang="ar-SA" sz="1100" b="1" kern="1200" dirty="0"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القفز / الرمي – التنطيط/ الرمي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551">
                <a:tc>
                  <a:txBody>
                    <a:bodyPr/>
                    <a:lstStyle/>
                    <a:p>
                      <a:pPr algn="r" rtl="1"/>
                      <a:r>
                        <a:rPr lang="ar-SA" sz="11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1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r>
                        <a:rPr lang="ar-AE" sz="11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(التحليل)</a:t>
                      </a:r>
                      <a:endParaRPr lang="ar-AE" sz="11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5784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ar-SA" sz="1400" b="1" kern="12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عنوان الدرس :</a:t>
                      </a:r>
                      <a:r>
                        <a:rPr lang="ar-SA" sz="12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1-</a:t>
                      </a:r>
                      <a:r>
                        <a:rPr lang="en-US" sz="12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1200" b="1" kern="1200" dirty="0"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القيام بسلسلة تجمع مهارتين </a:t>
                      </a:r>
                      <a:br>
                        <a:rPr lang="ar-SA" sz="1200" b="1" kern="1200" dirty="0"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</a:br>
                      <a:r>
                        <a:rPr lang="ar-SA" sz="1200" b="1" kern="1200" dirty="0"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القفز / الرمي – التنطيط/ الرمي</a:t>
                      </a:r>
                    </a:p>
                    <a:p>
                      <a:pPr marL="0" algn="r" defTabSz="914400" rtl="1" eaLnBrk="1" latinLnBrk="0" hangingPunct="1"/>
                      <a:endParaRPr lang="ar-SA" sz="12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2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2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SA" sz="12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يقوم المعلم بتدريب الطالب على رمي  الكرة بكلتا يديه ويفضل استخدام الكرة الخفيفة لسهولة رميها</a:t>
                      </a:r>
                    </a:p>
                    <a:p>
                      <a:pPr marL="0" algn="r" defTabSz="914400" rtl="1" eaLnBrk="1" latinLnBrk="0" hangingPunct="1"/>
                      <a:r>
                        <a:rPr lang="ar-SA" sz="12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يقوم المعلم باللعب الجماعي اليومي (رياضة بداية اليوم )  مع الطلاب بالكرة (رمي و </a:t>
                      </a:r>
                      <a:r>
                        <a:rPr lang="ar-SA" sz="12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تنطيط</a:t>
                      </a:r>
                      <a:r>
                        <a:rPr lang="ar-SA" sz="12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)</a:t>
                      </a:r>
                    </a:p>
                    <a:p>
                      <a:pPr marL="0" algn="r" defTabSz="914400" rtl="1" eaLnBrk="1" latinLnBrk="0" hangingPunct="1"/>
                      <a:r>
                        <a:rPr lang="ar-SA" sz="12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يحتاج اللعب بالكرة إلى تقوية عضلات اليدية الصغرى والكبرى من خلال التدريبات اليومية (استخدام الصلصال-فك وتركيب بعض الألعاب ..)</a:t>
                      </a:r>
                    </a:p>
                    <a:p>
                      <a:pPr marL="0" algn="r" defTabSz="914400" rtl="1" eaLnBrk="1" latinLnBrk="0" hangingPunct="1"/>
                      <a:endParaRPr lang="ar-SA" sz="12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2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2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16 February 2021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3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39937E-0B76-46DE-9F35-BE6324C32FF9}"/>
              </a:ext>
            </a:extLst>
          </p:cNvPr>
          <p:cNvSpPr/>
          <p:nvPr/>
        </p:nvSpPr>
        <p:spPr>
          <a:xfrm>
            <a:off x="2287444" y="1865522"/>
            <a:ext cx="1394274" cy="138091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A9439B-705C-455B-8605-3983CFC8D47D}"/>
              </a:ext>
            </a:extLst>
          </p:cNvPr>
          <p:cNvSpPr/>
          <p:nvPr/>
        </p:nvSpPr>
        <p:spPr>
          <a:xfrm>
            <a:off x="2034726" y="4562756"/>
            <a:ext cx="1394274" cy="138091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70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34D06C-493E-48B1-97ED-A056EC310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16 February 2021</a:t>
            </a:fld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1022A6-77A7-485F-9E1E-42AF8DF6D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4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4A88AD-C240-489E-BBAC-60D21E4F1B8B}"/>
              </a:ext>
            </a:extLst>
          </p:cNvPr>
          <p:cNvSpPr txBox="1"/>
          <p:nvPr/>
        </p:nvSpPr>
        <p:spPr>
          <a:xfrm>
            <a:off x="7586505" y="865387"/>
            <a:ext cx="31627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ar-SA" sz="1800" b="1" kern="1200" dirty="0">
                <a:solidFill>
                  <a:schemeClr val="bg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مسك علي الكرة بكلتا يديه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CC0F20-8237-4114-8CFC-E37B1EF89689}"/>
              </a:ext>
            </a:extLst>
          </p:cNvPr>
          <p:cNvSpPr/>
          <p:nvPr/>
        </p:nvSpPr>
        <p:spPr>
          <a:xfrm>
            <a:off x="4423787" y="2331104"/>
            <a:ext cx="3162718" cy="308495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40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34D06C-493E-48B1-97ED-A056EC310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16 February 2021</a:t>
            </a:fld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1022A6-77A7-485F-9E1E-42AF8DF6D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5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A0C81A-3CA1-43CF-BAFD-28A9B04B70D9}"/>
              </a:ext>
            </a:extLst>
          </p:cNvPr>
          <p:cNvSpPr txBox="1"/>
          <p:nvPr/>
        </p:nvSpPr>
        <p:spPr>
          <a:xfrm>
            <a:off x="7372350" y="1096499"/>
            <a:ext cx="29146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ar-SA" sz="1800" b="1" kern="1200" dirty="0">
                <a:solidFill>
                  <a:schemeClr val="bg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ينطط علي الكرة ثم يرميها في السلة 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16463A-7B26-4079-AACC-4ECB0FF0EB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96" t="7473" r="15484" b="19316"/>
          <a:stretch/>
        </p:blipFill>
        <p:spPr>
          <a:xfrm>
            <a:off x="4520588" y="2179054"/>
            <a:ext cx="3356472" cy="320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51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02398"/>
              </p:ext>
            </p:extLst>
          </p:nvPr>
        </p:nvGraphicFramePr>
        <p:xfrm>
          <a:off x="58723" y="136525"/>
          <a:ext cx="12046591" cy="66501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53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283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kern="1200" dirty="0"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القيام بسلسلة تجمع مهارتين </a:t>
                      </a:r>
                      <a:br>
                        <a:rPr lang="ar-SA" sz="1200" b="1" kern="1200" dirty="0"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</a:br>
                      <a:r>
                        <a:rPr lang="ar-SA" sz="1200" b="1" kern="1200" dirty="0"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القفز / الرمي – التنطيط/ الرمي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551">
                <a:tc>
                  <a:txBody>
                    <a:bodyPr/>
                    <a:lstStyle/>
                    <a:p>
                      <a:pPr algn="r" rtl="1"/>
                      <a:r>
                        <a:rPr lang="ar-SA" sz="11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1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endParaRPr lang="ar-AE" sz="11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5784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1100" b="1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</a:t>
                      </a:r>
                      <a:r>
                        <a:rPr lang="ar-EG" sz="1100" b="1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ستراتيجيات التعليم:</a:t>
                      </a:r>
                      <a:endParaRPr lang="ar-SA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en-US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1200" b="1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1- المسابقات الرياضية</a:t>
                      </a:r>
                    </a:p>
                    <a:p>
                      <a:pPr marL="0" indent="0" algn="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ar-SA" sz="12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من خلال عمل مسابقة بين طالبين لتسجيل عدد اهداف اكثر لكرة السلة.</a:t>
                      </a:r>
                    </a:p>
                    <a:p>
                      <a:pPr algn="r"/>
                      <a:r>
                        <a:rPr lang="ar-SA" sz="1200" b="1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2- التدريب العملي</a:t>
                      </a:r>
                    </a:p>
                    <a:p>
                      <a:pPr algn="r"/>
                      <a:r>
                        <a:rPr lang="ar-SA" sz="1200" b="1" i="0" u="non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من خلال تدريب الطلاب على طريقة مسك الكرة ورميها  على زملاءه في الفصل.</a:t>
                      </a:r>
                    </a:p>
                    <a:p>
                      <a:pPr algn="r"/>
                      <a:endParaRPr lang="ar-SA" sz="1200" b="1" i="0" u="none" kern="12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SA" sz="1200" b="1" i="0" u="none" kern="1200" baseline="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3-اللعب الجماعي </a:t>
                      </a:r>
                    </a:p>
                    <a:p>
                      <a:pPr algn="r"/>
                      <a:r>
                        <a:rPr lang="ar-SA" sz="1200" b="1" i="0" u="non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تخصيص وقت يومي للعب الجماعي وكسر روتين الدرس واللعب بالكرة ويمكن وضع أرقام أو حروف على الكرة ورميها في السلة </a:t>
                      </a:r>
                      <a:r>
                        <a:rPr lang="ar-AE" sz="1200" b="1" i="0" u="non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</a:t>
                      </a:r>
                    </a:p>
                    <a:p>
                      <a:pPr algn="r"/>
                      <a:endParaRPr lang="ar-AE" sz="1200" b="1" i="0" u="none" kern="12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AE" sz="1200" b="1" i="0" u="none" kern="1200" baseline="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4-الرحلات العلمية والترفيهية</a:t>
                      </a:r>
                    </a:p>
                    <a:p>
                      <a:pPr algn="r"/>
                      <a:endParaRPr lang="ar-AE" sz="1200" b="1" i="0" u="none" kern="12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AE" sz="1200" b="1" i="0" u="non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الذهاب إلى النادي وممارسة لعب  كرة السلة .</a:t>
                      </a:r>
                      <a:r>
                        <a:rPr lang="en-US" sz="1200" b="1" i="0" u="non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 </a:t>
                      </a:r>
                    </a:p>
                    <a:p>
                      <a:pPr algn="r"/>
                      <a:endParaRPr lang="en-US" sz="1200" b="1" i="0" u="none" kern="12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SA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SA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SA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SA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SA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SA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SA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المقدمة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16 February 2021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714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183" y="2017845"/>
            <a:ext cx="4870031" cy="832104"/>
          </a:xfrm>
        </p:spPr>
        <p:txBody>
          <a:bodyPr>
            <a:normAutofit/>
          </a:bodyPr>
          <a:lstStyle/>
          <a:p>
            <a:pPr algn="ctr"/>
            <a:r>
              <a:rPr lang="ar-AE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فيديو تعليمي</a:t>
            </a:r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 جاد الصغير  يلعب  كرة القدم ) </a:t>
            </a:r>
            <a:r>
              <a:rPr lang="ar-AE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645737" y="3429000"/>
            <a:ext cx="5706323" cy="33428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https://www.youtube.com/watch?v=Lm2o4iEU8M8</a:t>
            </a:r>
          </a:p>
        </p:txBody>
      </p:sp>
    </p:spTree>
    <p:extLst>
      <p:ext uri="{BB962C8B-B14F-4D97-AF65-F5344CB8AC3E}">
        <p14:creationId xmlns:p14="http://schemas.microsoft.com/office/powerpoint/2010/main" val="3107868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16 February 2021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8</a:t>
            </a:fld>
            <a:endParaRPr lang="en-GB"/>
          </a:p>
        </p:txBody>
      </p:sp>
      <p:graphicFrame>
        <p:nvGraphicFramePr>
          <p:cNvPr id="4" name="Media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7861666"/>
              </p:ext>
            </p:extLst>
          </p:nvPr>
        </p:nvGraphicFramePr>
        <p:xfrm>
          <a:off x="69670" y="136524"/>
          <a:ext cx="12026536" cy="54774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3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2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9701">
                <a:tc>
                  <a:txBody>
                    <a:bodyPr/>
                    <a:lstStyle/>
                    <a:p>
                      <a:pPr algn="r" rtl="1"/>
                      <a:endParaRPr lang="ar-AE" sz="12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SA" sz="1200" b="1" u="none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التدرج في تنفيذ النشاط:-</a:t>
                      </a:r>
                      <a:endParaRPr lang="en-US" sz="1200" b="1" u="none" kern="1200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u="none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مشاهدة فيديو عن رياضة كرة السلة .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يقوم المعلم بمناقشة الطلاب بحركة الاعب كيف أنه يقفز ويرمي الكرة 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يقوم المعلم بتجهيز لعبة كرة السلة في زاوية من الفصل 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يقوم المعلم </a:t>
                      </a:r>
                      <a:r>
                        <a:rPr lang="ar-AE" sz="1200" b="1" u="none" kern="1200" baseline="0" dirty="0" err="1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بتنطيط</a:t>
                      </a: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الكرة ثم رميها في السلة ويطلب من الطالب بتقليد المعلم بنفس الطريقة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يقوم المعلم بالقفز لأعلى ورمي الكرة داخل السلة ثم يطلب من الطالب أن يقوم بنفس الحركة مع التوجيه الجسدي واللفظي .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يقوم المعلم بأخذ الطلاب إلى ملعب المدرسة ويقسمهم إلى مجموعتين للعب كرة السلة 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يقوم المعلم بتوجيه الطالب </a:t>
                      </a:r>
                      <a:r>
                        <a:rPr lang="ar-AE" sz="1200" b="1" u="none" kern="1200" baseline="0" dirty="0" err="1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بتنطيط</a:t>
                      </a: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الكرة ثم رميها إلى أعلى </a:t>
                      </a:r>
                      <a:endParaRPr lang="ar-SA" sz="1200" b="1" u="none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يطلب المعلم يوميا من الطالب أن يقفز ويرمي الكرة في السلة </a:t>
                      </a:r>
                      <a:r>
                        <a:rPr lang="ar-AE" sz="1200" b="1" u="none" kern="1200" baseline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عند بداية الحصة الدراسية </a:t>
                      </a:r>
                      <a:endParaRPr lang="ar-SA" sz="1200" b="1" u="none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SA" sz="1200" b="1" u="none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SA" sz="1200" b="1" u="none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النشاط الفني :</a:t>
                      </a:r>
                      <a:r>
                        <a:rPr lang="ar-SA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تلوين شكل الدائرة </a:t>
                      </a:r>
                      <a:endParaRPr lang="ar-AE" sz="1200" b="1" u="none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sng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النشاط الرياضي  : </a:t>
                      </a:r>
                      <a:r>
                        <a:rPr lang="ar-SA" sz="1200" b="1" u="non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 لعب رياضة كرة السلة.</a:t>
                      </a:r>
                      <a:endParaRPr lang="ar-AE" sz="1200" b="1" u="non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SA" sz="1200" b="1" u="sng" kern="1200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نشاط موسيقي: </a:t>
                      </a:r>
                      <a:r>
                        <a:rPr lang="ar-SA" sz="1200" b="1" u="non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أنشودة  لعبة كرة السلة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200" b="1" u="none" kern="12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itchFamily="2" charset="-78"/>
                        <a:ea typeface="+mn-ea"/>
                        <a:cs typeface="Sakkal Majalla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en-US" sz="1200" b="1" u="non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  <a:hlinkClick r:id="rId2"/>
                        </a:rPr>
                        <a:t>https://youtu.be/7gp8cIxiDtY?t=6</a:t>
                      </a:r>
                      <a:endParaRPr lang="ar-AE" sz="1200" b="1" u="none" kern="12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itchFamily="2" charset="-78"/>
                        <a:ea typeface="+mn-ea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633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تجميع الكرات داخل السلة.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79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تنزيل تطبيق على </a:t>
                      </a:r>
                      <a:r>
                        <a:rPr lang="ar-SA" sz="1200" b="1" kern="1200" baseline="0" dirty="0" err="1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الايباد</a:t>
                      </a:r>
                      <a:r>
                        <a:rPr lang="ar-SA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Basketball shooting</a:t>
                      </a:r>
                      <a:endParaRPr lang="ar-SA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4918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جيد. 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ينطط الكرة بدون مساعدة                                                   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متوسط: 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ينطط الكرة بمساعدة جسدية جزئية  .                                                            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مرتفع: 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ينطط الكرة بمساعدة جسدية كلية.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074" name="Picture 2" descr="ومن ناحية رسم كرتون مراهق يلعب كرة السلة يوم الطفل الحركة تلعب كرة السلة,  اقفز, الرسوم المتحركة لطيف, يوم الطفل PNG والمتجهات للتحميل مجانا in 2020 |  How to draw hands, Drawing">
            <a:extLst>
              <a:ext uri="{FF2B5EF4-FFF2-40B4-BE49-F238E27FC236}">
                <a16:creationId xmlns:a16="http://schemas.microsoft.com/office/drawing/2014/main" id="{3BE5F84B-1376-4E02-9291-2985179DF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39" y="345471"/>
            <a:ext cx="1130553" cy="15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كيف ترسم الدائرة اللونية في مادة التربية التشكيلية ؟ - YouTube">
            <a:extLst>
              <a:ext uri="{FF2B5EF4-FFF2-40B4-BE49-F238E27FC236}">
                <a16:creationId xmlns:a16="http://schemas.microsoft.com/office/drawing/2014/main" id="{EB07B398-5AE6-43C8-BEB4-59270904C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726" y="1496153"/>
            <a:ext cx="1494133" cy="122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258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AE" sz="1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مراعاة النقاط التالية في عملية التدريس </a:t>
            </a:r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r" rtl="1"/>
            <a:r>
              <a:rPr lang="ar-AE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التفاعل والتحفيز </a:t>
            </a:r>
          </a:p>
          <a:p>
            <a:pPr algn="r" rtl="1"/>
            <a:r>
              <a:rPr lang="ar-AE" sz="1200" dirty="0">
                <a:latin typeface="Arial" panose="020B0604020202020204" pitchFamily="34" charset="0"/>
                <a:cs typeface="Arial" panose="020B0604020202020204" pitchFamily="34" charset="0"/>
              </a:rPr>
              <a:t>مراعاة الفروق الفردية بين الطلبة كل حسب قدراته الذهنية والبدنية </a:t>
            </a:r>
          </a:p>
          <a:p>
            <a:pPr algn="r" rtl="1"/>
            <a:r>
              <a:rPr lang="ar-AE" sz="1200" dirty="0">
                <a:latin typeface="Arial" panose="020B0604020202020204" pitchFamily="34" charset="0"/>
                <a:cs typeface="Arial" panose="020B0604020202020204" pitchFamily="34" charset="0"/>
              </a:rPr>
              <a:t>الاعتماد على منهجية تعلم الطالب سواء تعلم فردي أو جماعي </a:t>
            </a:r>
          </a:p>
          <a:p>
            <a:pPr algn="r" rtl="1"/>
            <a:r>
              <a:rPr lang="ar-AE" sz="1200" dirty="0">
                <a:latin typeface="Arial" panose="020B0604020202020204" pitchFamily="34" charset="0"/>
                <a:cs typeface="Arial" panose="020B0604020202020204" pitchFamily="34" charset="0"/>
              </a:rPr>
              <a:t>التنوع في استراتيجيات التعلم لتحقيق الهدف المنشود . 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5" b="12008"/>
          <a:stretch/>
        </p:blipFill>
        <p:spPr>
          <a:xfrm rot="720000">
            <a:off x="6635651" y="558715"/>
            <a:ext cx="4260808" cy="469172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B7AE-9453-41D7-AC83-A2E65FBBCAE4}" type="datetime3">
              <a:rPr lang="en-US" noProof="0" smtClean="0"/>
              <a:t>16 February 2021</a:t>
            </a:fld>
            <a:endParaRPr lang="en-US" noProof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29FE13-1DBD-41A1-A1FC-D8C4D28FD946}"/>
              </a:ext>
            </a:extLst>
          </p:cNvPr>
          <p:cNvSpPr txBox="1"/>
          <p:nvPr/>
        </p:nvSpPr>
        <p:spPr>
          <a:xfrm rot="21065480">
            <a:off x="-685172" y="1051611"/>
            <a:ext cx="61088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sz="1800" b="1" kern="1200" dirty="0">
                <a:solidFill>
                  <a:schemeClr val="bg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القفز بسلسلة تجمع مهارتين </a:t>
            </a:r>
            <a:br>
              <a:rPr lang="ar-SA" sz="1800" b="1" kern="1200" dirty="0">
                <a:solidFill>
                  <a:schemeClr val="bg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</a:br>
            <a:r>
              <a:rPr lang="ar-SA" sz="1800" b="1" kern="1200" dirty="0">
                <a:solidFill>
                  <a:schemeClr val="bg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القفز / الرمي – التنطيط/ الرمي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sz="1800" b="1" kern="1200" dirty="0">
              <a:solidFill>
                <a:schemeClr val="bg1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8130114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EED42B-3B47-45C2-9F50-0B4533C0F1E3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0860e916-1933-4f54-bf75-902e7a9d18bb"/>
    <ds:schemaRef ds:uri="c1803469-1359-4921-b8b2-4aa11e6de6e4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14398</TotalTime>
  <Words>561</Words>
  <Application>Microsoft Office PowerPoint</Application>
  <PresentationFormat>Widescreen</PresentationFormat>
  <Paragraphs>148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Franklin Gothic Book</vt:lpstr>
      <vt:lpstr>Sakkal Majalla</vt:lpstr>
      <vt:lpstr>Times New Roman</vt:lpstr>
      <vt:lpstr>1_Office Theme</vt:lpstr>
      <vt:lpstr>القيام بسلسلة تجمع مهارتين  القفز / الرمي – التنطيط/ الرمي (670)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فيديو تعليمي ( جاد الصغير  يلعب  كرة القدم )  </vt:lpstr>
      <vt:lpstr>PowerPoint Presentation</vt:lpstr>
      <vt:lpstr>PowerPoint Presentation</vt:lpstr>
      <vt:lpstr>PowerPoint Presentation</vt:lpstr>
      <vt:lpstr>PowerPoint Presentation</vt:lpstr>
      <vt:lpstr>أوراق عمل مختلفة </vt:lpstr>
      <vt:lpstr>نهاية الدرس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Salama Nasiib Hamad Al Ketbi</cp:lastModifiedBy>
  <cp:revision>295</cp:revision>
  <dcterms:created xsi:type="dcterms:W3CDTF">2020-07-26T19:33:45Z</dcterms:created>
  <dcterms:modified xsi:type="dcterms:W3CDTF">2021-02-16T16:10:46Z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