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0" r:id="rId5"/>
  </p:sldMasterIdLst>
  <p:notesMasterIdLst>
    <p:notesMasterId r:id="rId18"/>
  </p:notesMasterIdLst>
  <p:sldIdLst>
    <p:sldId id="267" r:id="rId6"/>
    <p:sldId id="257" r:id="rId7"/>
    <p:sldId id="310" r:id="rId8"/>
    <p:sldId id="293" r:id="rId9"/>
    <p:sldId id="288" r:id="rId10"/>
    <p:sldId id="306" r:id="rId11"/>
    <p:sldId id="307" r:id="rId12"/>
    <p:sldId id="258" r:id="rId13"/>
    <p:sldId id="287" r:id="rId14"/>
    <p:sldId id="300" r:id="rId15"/>
    <p:sldId id="301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7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0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41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34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9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3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3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92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63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24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640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83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60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508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3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3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3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WlqXQsnYeQ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الجري الارتدادي مسافة 5 متر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728204" y="5266975"/>
            <a:ext cx="213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لطيفة الخميري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D203FF-02FB-4EB0-B5DF-789F2E08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 January 2021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E4F268-004C-48F5-9243-DAD91B58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BFDD2E-5A97-44B9-BFC8-3A9636E76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268853"/>
              </p:ext>
            </p:extLst>
          </p:nvPr>
        </p:nvGraphicFramePr>
        <p:xfrm>
          <a:off x="180109" y="165333"/>
          <a:ext cx="11804073" cy="5757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8992">
                <a:tc>
                  <a:txBody>
                    <a:bodyPr/>
                    <a:lstStyle/>
                    <a:p>
                      <a:pPr algn="r"/>
                      <a:endParaRPr lang="en-US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تنفيذ النشاط:</a:t>
                      </a:r>
                    </a:p>
                    <a:p>
                      <a:pPr algn="r" rtl="1"/>
                      <a:endParaRPr lang="ar-AE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يطلب المعلم من الطالب الركض نحو الصندوق الأحمر ثم يعود.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2-يطلب المعلم من الطالب بالركض مرة أخرى ليحضر الصندوق الأخضر.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3-يطلب المعلم من الطالب الركض مرة أخرى ليحضر الصندوق الأزرق.</a:t>
                      </a:r>
                      <a:endParaRPr lang="ar-SA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  :  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يقوم الطالب بالركض نحو الصندوق المطلوب وفي كل مرة علية إحضار لون من ألوان الصناديق.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الفني</a:t>
                      </a: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 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مساعدة الطالب بتلوين الصناديق لتنفيذ المهارة عليها .</a:t>
                      </a:r>
                      <a:endParaRPr lang="ar-SA" sz="1200" b="1" u="none" baseline="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موسيقي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الاستماع الي أغاني وموسيقى تشجيعية على الركض.</a:t>
                      </a:r>
                      <a:endParaRPr lang="ar-AE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00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أخذ صورة للطالب وهو يركض في الساحة المنزل وعلية في كل مرة إحضار غرض واحد ثم العودة مرة أخرى الي ان يجمع جميع الأغراض المطلوبة.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8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حميل بعض الألعاب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المناسبة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56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يركض الطالب بمساعدة عالية.                                      </a:t>
                      </a:r>
                      <a:r>
                        <a:rPr lang="ar-AE" sz="12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أن يركض الطالب بمساعد بسيطة.                                                    </a:t>
                      </a:r>
                      <a:r>
                        <a:rPr lang="ar-AE" sz="12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مرتفع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ان يركض </a:t>
                      </a:r>
                      <a:r>
                        <a:rPr lang="ar-AE" sz="1200" b="1" baseline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 بمفرده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29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8EF3-E0DB-4BEF-A00A-1ADE814F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048" y="353272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نشاط رياضي للجري الارتدادي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5D1721-D85D-4A53-A0EA-6E80A674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49792E75-B278-4761-95DB-F677F35F1644}"/>
              </a:ext>
            </a:extLst>
          </p:cNvPr>
          <p:cNvSpPr/>
          <p:nvPr/>
        </p:nvSpPr>
        <p:spPr>
          <a:xfrm>
            <a:off x="2598625" y="3054096"/>
            <a:ext cx="6488782" cy="7579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1C9C7E-136F-49E7-B925-E22BE51A9B47}"/>
              </a:ext>
            </a:extLst>
          </p:cNvPr>
          <p:cNvSpPr txBox="1"/>
          <p:nvPr/>
        </p:nvSpPr>
        <p:spPr>
          <a:xfrm>
            <a:off x="2851182" y="3200951"/>
            <a:ext cx="582652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https://www.youtube.com/watch?v=9WlqXQsnYeQ</a:t>
            </a:r>
            <a:endParaRPr lang="ar-AE" sz="1400" dirty="0"/>
          </a:p>
        </p:txBody>
      </p:sp>
    </p:spTree>
    <p:extLst>
      <p:ext uri="{BB962C8B-B14F-4D97-AF65-F5344CB8AC3E}">
        <p14:creationId xmlns:p14="http://schemas.microsoft.com/office/powerpoint/2010/main" val="12661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16A1A-6356-49C4-B2FF-95BF791B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920" y="352975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نشاط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96325B-03A0-4FED-B7CE-D88DA440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B066B9-215C-42B4-A713-EF4590A2C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" t="72" r="5858" b="3043"/>
          <a:stretch/>
        </p:blipFill>
        <p:spPr bwMode="auto">
          <a:xfrm>
            <a:off x="1514095" y="2226973"/>
            <a:ext cx="9623298" cy="1877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23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665670"/>
              </p:ext>
            </p:extLst>
          </p:nvPr>
        </p:nvGraphicFramePr>
        <p:xfrm>
          <a:off x="142774" y="136525"/>
          <a:ext cx="11906451" cy="6587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449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خديجة الكعبي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لطيفة الخميري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الجري الارتدادي مسافة 5 متر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</a:t>
                      </a:r>
                      <a:r>
                        <a:rPr lang="ar-AE" sz="1200" b="1" i="0" u="none" strike="noStrike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:(673</a:t>
                      </a:r>
                      <a:r>
                        <a:rPr lang="ar-AE" sz="1200" b="1" i="0" u="none" strike="noStrike" baseline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endParaRPr lang="ar-AE" sz="1200" b="1" i="0" u="none" strike="noStrik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59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العمرية:3 - 15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الإعاقة الذهنية الشديدة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299908">
                <a:tc gridSpan="3"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قصة: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هيا نركض!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1-يركض حمد نحو الصندوق الأحمر!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(تضع المعلمة في أخر الفصل صندوق أحمر)</a:t>
                      </a: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2-ثم يعود حمد بالصندوق الأحمر!</a:t>
                      </a: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3-يركض حمد نحو الصندوق الأخضر!</a:t>
                      </a:r>
                    </a:p>
                    <a:p>
                      <a:pPr marL="0" indent="0" algn="r" rtl="1">
                        <a:buNone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(تضع المعلمة في أخر الفصل صندوق أخضر)</a:t>
                      </a: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4-ثم يعود حمد بالصندوق الأخضر!</a:t>
                      </a: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3 January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BEFC9-6E66-4AC2-99E3-66CA2FFB8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64" y="1345738"/>
            <a:ext cx="1231055" cy="1166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CA9DA6-2E1F-4894-AF5C-832B92E19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137" y="1399256"/>
            <a:ext cx="1309411" cy="96690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4593A08-0AA0-4BAB-8829-643058206B67}"/>
              </a:ext>
            </a:extLst>
          </p:cNvPr>
          <p:cNvGrpSpPr/>
          <p:nvPr/>
        </p:nvGrpSpPr>
        <p:grpSpPr>
          <a:xfrm>
            <a:off x="7598664" y="2876796"/>
            <a:ext cx="1329175" cy="1259966"/>
            <a:chOff x="1996011" y="2547716"/>
            <a:chExt cx="2618139" cy="229860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79BAE02-E292-43E6-BF1D-0E1937A73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996011" y="2547716"/>
              <a:ext cx="2424865" cy="229860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21DBC95-C476-4E4E-8DEE-FD607045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32" b="94278" l="9658" r="93360">
                          <a14:foregroundMark x1="32797" y1="94550" x2="32797" y2="94550"/>
                          <a14:foregroundMark x1="93561" y1="55858" x2="93561" y2="55858"/>
                          <a14:foregroundMark x1="39839" y1="4632" x2="39839" y2="46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48452" y="3291522"/>
              <a:ext cx="865698" cy="639258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A9967AF-F62A-487C-A5C7-F5C0F0BD7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2197" y="4224573"/>
            <a:ext cx="1240351" cy="12005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457483-F06B-4C9A-96AF-83693AD9C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992" y="4236219"/>
            <a:ext cx="1231055" cy="116695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2D411F8-69C5-4DCC-8EF8-71BEE61F0C98}"/>
              </a:ext>
            </a:extLst>
          </p:cNvPr>
          <p:cNvGrpSpPr/>
          <p:nvPr/>
        </p:nvGrpSpPr>
        <p:grpSpPr>
          <a:xfrm>
            <a:off x="7598663" y="5512262"/>
            <a:ext cx="1266207" cy="1166955"/>
            <a:chOff x="1572768" y="4520122"/>
            <a:chExt cx="1449904" cy="129232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A85419A-FCEB-408A-B6A2-473555A04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572768" y="4520122"/>
              <a:ext cx="1363306" cy="129232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F0C75F3-5D08-44B1-B707-A71C5A2FC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30" b="97463" l="4520" r="96610">
                          <a14:foregroundMark x1="9746" y1="17612" x2="9746" y2="17612"/>
                          <a14:foregroundMark x1="7910" y1="15373" x2="7910" y2="15373"/>
                          <a14:foregroundMark x1="33475" y1="6418" x2="60593" y2="24478"/>
                          <a14:foregroundMark x1="39266" y1="4179" x2="39266" y2="4179"/>
                          <a14:foregroundMark x1="3814" y1="17015" x2="26412" y2="77164"/>
                          <a14:foregroundMark x1="26412" y1="77164" x2="34746" y2="84030"/>
                          <a14:foregroundMark x1="34746" y1="84030" x2="55650" y2="91045"/>
                          <a14:foregroundMark x1="55650" y1="91045" x2="67655" y2="92239"/>
                          <a14:foregroundMark x1="4520" y1="64179" x2="4520" y2="64179"/>
                          <a14:foregroundMark x1="5791" y1="62985" x2="5791" y2="62985"/>
                          <a14:foregroundMark x1="5791" y1="62985" x2="5650" y2="37910"/>
                          <a14:foregroundMark x1="14548" y1="13134" x2="14548" y2="13134"/>
                          <a14:foregroundMark x1="22458" y1="10149" x2="22458" y2="10149"/>
                          <a14:foregroundMark x1="28672" y1="8060" x2="28672" y2="8060"/>
                          <a14:foregroundMark x1="59605" y1="6119" x2="59605" y2="6119"/>
                          <a14:foregroundMark x1="57910" y1="4925" x2="57910" y2="4925"/>
                          <a14:foregroundMark x1="56921" y1="5672" x2="56921" y2="5672"/>
                          <a14:foregroundMark x1="45198" y1="4776" x2="45198" y2="4776"/>
                          <a14:foregroundMark x1="83475" y1="7761" x2="83475" y2="7761"/>
                          <a14:foregroundMark x1="73870" y1="7015" x2="73870" y2="7015"/>
                          <a14:foregroundMark x1="70339" y1="6716" x2="70339" y2="6716"/>
                          <a14:foregroundMark x1="94633" y1="8955" x2="94633" y2="8955"/>
                          <a14:foregroundMark x1="96751" y1="10000" x2="96751" y2="10000"/>
                          <a14:foregroundMark x1="4802" y1="37164" x2="4802" y2="37164"/>
                          <a14:foregroundMark x1="5226" y1="36418" x2="5226" y2="36418"/>
                          <a14:foregroundMark x1="64689" y1="97463" x2="64689" y2="97463"/>
                          <a14:foregroundMark x1="31073" y1="36418" x2="36158" y2="404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540" y="4965598"/>
              <a:ext cx="424132" cy="401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34131-17B4-4727-ACFE-A09569E1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80" y="773599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يركض حمد نحو الصندوق الاحمر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195E09-9B86-413C-9600-80762B5F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C98D60-7CB4-45D9-9673-E66564A33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988" y="1971149"/>
            <a:ext cx="3798975" cy="36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6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marL="0" indent="0" algn="ctr" rtl="1">
              <a:buFont typeface="+mj-lt"/>
              <a:buNone/>
            </a:pPr>
            <a:r>
              <a:rPr lang="ar-AE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صندوق أ</a:t>
            </a: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حمر</a:t>
            </a:r>
            <a:endParaRPr lang="ar-AE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24CB0-326F-4CF7-8B4E-BB41329D4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353" y="1399256"/>
            <a:ext cx="6553927" cy="48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4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 anchor="b">
            <a:normAutofit/>
          </a:bodyPr>
          <a:lstStyle/>
          <a:p>
            <a:pPr marL="0" indent="0" algn="ctr" rtl="1">
              <a:buNone/>
            </a:pPr>
            <a:r>
              <a:rPr lang="ar-AE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يعود حمد بالصندوق الأحمر!</a:t>
            </a:r>
            <a:b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E504CE-CE28-4358-A233-0C2B0B2DF2B5}"/>
              </a:ext>
            </a:extLst>
          </p:cNvPr>
          <p:cNvGrpSpPr/>
          <p:nvPr/>
        </p:nvGrpSpPr>
        <p:grpSpPr>
          <a:xfrm>
            <a:off x="3752847" y="1843524"/>
            <a:ext cx="4578096" cy="4282956"/>
            <a:chOff x="1996011" y="2547716"/>
            <a:chExt cx="2618139" cy="22986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A151CC-E8BC-41BB-8897-1EE72AC10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996011" y="2547716"/>
              <a:ext cx="2424865" cy="229860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EEA52A-4615-4854-8DA7-10B6639CF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32" b="94278" l="9658" r="93360">
                          <a14:foregroundMark x1="32797" y1="94550" x2="32797" y2="94550"/>
                          <a14:foregroundMark x1="93561" y1="55858" x2="93561" y2="55858"/>
                          <a14:foregroundMark x1="39839" y1="4632" x2="39839" y2="46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48452" y="3291522"/>
              <a:ext cx="865698" cy="639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803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80FC-5B24-4A3E-9AB0-8A99422D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288" y="280940"/>
            <a:ext cx="3968496" cy="832104"/>
          </a:xfrm>
        </p:spPr>
        <p:txBody>
          <a:bodyPr>
            <a:normAutofit/>
          </a:bodyPr>
          <a:lstStyle/>
          <a:p>
            <a:pPr marL="0" indent="0" algn="ctr" rtl="1"/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الصندوق الأخضر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8FF2D5-CC09-4F27-878E-04D52272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30E0E-C4BA-461B-AB89-23D92B9DC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323" y="1282066"/>
            <a:ext cx="5134402" cy="496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3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E3E75-3AC4-4819-A865-5B0F8FB3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192" y="663871"/>
            <a:ext cx="3968496" cy="832104"/>
          </a:xfrm>
        </p:spPr>
        <p:txBody>
          <a:bodyPr>
            <a:normAutofit/>
          </a:bodyPr>
          <a:lstStyle/>
          <a:p>
            <a:pPr marL="0" indent="0" algn="ctr" rtl="1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يعود حمد بالصندوق الأخضر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4D721F-1637-4748-BD15-593E8B5D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35C9FD-DA82-4774-BB93-F25A79F386B9}"/>
              </a:ext>
            </a:extLst>
          </p:cNvPr>
          <p:cNvGrpSpPr/>
          <p:nvPr/>
        </p:nvGrpSpPr>
        <p:grpSpPr>
          <a:xfrm>
            <a:off x="3838955" y="1863806"/>
            <a:ext cx="4696969" cy="4262674"/>
            <a:chOff x="1572768" y="4520122"/>
            <a:chExt cx="1449904" cy="12923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06605B-97CC-49C3-8816-3B692789C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572768" y="4520122"/>
              <a:ext cx="1363306" cy="129232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932B8E-724B-4A5F-A249-AC968D620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030" b="97463" l="4520" r="96610">
                          <a14:foregroundMark x1="9746" y1="17612" x2="9746" y2="17612"/>
                          <a14:foregroundMark x1="7910" y1="15373" x2="7910" y2="15373"/>
                          <a14:foregroundMark x1="33475" y1="6418" x2="60593" y2="24478"/>
                          <a14:foregroundMark x1="39266" y1="4179" x2="39266" y2="4179"/>
                          <a14:foregroundMark x1="3814" y1="17015" x2="26412" y2="77164"/>
                          <a14:foregroundMark x1="26412" y1="77164" x2="34746" y2="84030"/>
                          <a14:foregroundMark x1="34746" y1="84030" x2="55650" y2="91045"/>
                          <a14:foregroundMark x1="55650" y1="91045" x2="67655" y2="92239"/>
                          <a14:foregroundMark x1="4520" y1="64179" x2="4520" y2="64179"/>
                          <a14:foregroundMark x1="5791" y1="62985" x2="5791" y2="62985"/>
                          <a14:foregroundMark x1="5791" y1="62985" x2="5650" y2="37910"/>
                          <a14:foregroundMark x1="14548" y1="13134" x2="14548" y2="13134"/>
                          <a14:foregroundMark x1="22458" y1="10149" x2="22458" y2="10149"/>
                          <a14:foregroundMark x1="28672" y1="8060" x2="28672" y2="8060"/>
                          <a14:foregroundMark x1="59605" y1="6119" x2="59605" y2="6119"/>
                          <a14:foregroundMark x1="57910" y1="4925" x2="57910" y2="4925"/>
                          <a14:foregroundMark x1="56921" y1="5672" x2="56921" y2="5672"/>
                          <a14:foregroundMark x1="45198" y1="4776" x2="45198" y2="4776"/>
                          <a14:foregroundMark x1="83475" y1="7761" x2="83475" y2="7761"/>
                          <a14:foregroundMark x1="73870" y1="7015" x2="73870" y2="7015"/>
                          <a14:foregroundMark x1="70339" y1="6716" x2="70339" y2="6716"/>
                          <a14:foregroundMark x1="94633" y1="8955" x2="94633" y2="8955"/>
                          <a14:foregroundMark x1="96751" y1="10000" x2="96751" y2="10000"/>
                          <a14:foregroundMark x1="4802" y1="37164" x2="4802" y2="37164"/>
                          <a14:foregroundMark x1="5226" y1="36418" x2="5226" y2="36418"/>
                          <a14:foregroundMark x1="64689" y1="97463" x2="64689" y2="97463"/>
                          <a14:foregroundMark x1="31073" y1="36418" x2="36158" y2="404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540" y="4965598"/>
              <a:ext cx="424132" cy="401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747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721153"/>
              </p:ext>
            </p:extLst>
          </p:nvPr>
        </p:nvGraphicFramePr>
        <p:xfrm>
          <a:off x="371061" y="245890"/>
          <a:ext cx="11589108" cy="621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777"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الجري الارتدادي مسافة 5 متر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607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322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endParaRPr lang="ar-AE" sz="11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1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1-اعتماد الألوان: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وذلك من خلال تحديد ألوان لصناديق قد يساعد الطالب على انجاز المهمة حين يطلب المعلم من الطالب بالجري نحوه ثم إعادته.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النمذجة والمحاكاة: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وذلك من خلال قيام الطالب بتقليد المعلم في الركض لإحضار صندوق ثم العودة ومن بعدها إحضار الصندوق الثاني .</a:t>
                      </a:r>
                      <a:endParaRPr lang="ar-EG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التعلم </a:t>
                      </a:r>
                      <a:r>
                        <a:rPr lang="ar-AE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باللعب:</a:t>
                      </a: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وذلك من خلال وضع اكثر عن صندوق ملون للطالب في أخر الفصل وتحديد مدة زمنية  ثم يطلب من الطالب الجري و إحضار صندوق في كل مرة.</a:t>
                      </a:r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3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59133"/>
              </p:ext>
            </p:extLst>
          </p:nvPr>
        </p:nvGraphicFramePr>
        <p:xfrm>
          <a:off x="225287" y="201391"/>
          <a:ext cx="11755944" cy="6331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96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الجري الارتدادي مسافة 5 متر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03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التحليل  أو انشطه مساعدة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926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EG" sz="1200" b="0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الدرس:</a:t>
                      </a:r>
                      <a:endParaRPr lang="ar-SA" sz="1200" b="0" i="0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أنشطة  تحفيزية تساعد و تدعم مهارات الطفل </a:t>
                      </a:r>
                      <a:endParaRPr lang="en-US" sz="1200" b="0" i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0" i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طلب حصة مشتركة مع درس التربية الرياضية والقيام بمسابقة بسيطة تشجيعه للطلاب من خلال تكوين فريقين يقوم كل فريق بنقل مجموعة كور ملونة من نقطة أ الي نقطة ب </a:t>
                      </a:r>
                    </a:p>
                    <a:p>
                      <a:pPr algn="r" rtl="1"/>
                      <a:r>
                        <a:rPr lang="ar-AE" sz="12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وذلك تمكين الطالب من القيام بالمهمة المطلوبة وهي الجري الارتدادي لمسافة محدده.</a:t>
                      </a:r>
                    </a:p>
                    <a:p>
                      <a:pPr algn="r" rtl="1"/>
                      <a:endParaRPr lang="ar-AE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3 January 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CF6F0-0081-479A-9230-475A3E81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1" y="3337560"/>
            <a:ext cx="5624293" cy="3018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484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0860e916-1933-4f54-bf75-902e7a9d18bb"/>
    <ds:schemaRef ds:uri="http://schemas.microsoft.com/office/2006/documentManagement/types"/>
    <ds:schemaRef ds:uri="http://www.w3.org/XML/1998/namespace"/>
    <ds:schemaRef ds:uri="c1803469-1359-4921-b8b2-4aa11e6de6e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3577</TotalTime>
  <Words>463</Words>
  <Application>Microsoft Office PowerPoint</Application>
  <PresentationFormat>شاشة عريضة</PresentationFormat>
  <Paragraphs>126</Paragraphs>
  <Slides>12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Office Theme</vt:lpstr>
      <vt:lpstr>1_Office Theme</vt:lpstr>
      <vt:lpstr>الجري الارتدادي مسافة 5 متر</vt:lpstr>
      <vt:lpstr>عرض تقديمي في PowerPoint</vt:lpstr>
      <vt:lpstr>يركض حمد نحو الصندوق الاحمر</vt:lpstr>
      <vt:lpstr>صندوق أحمر</vt:lpstr>
      <vt:lpstr>يعود حمد بالصندوق الأحمر!  </vt:lpstr>
      <vt:lpstr>الصندوق الأخضر</vt:lpstr>
      <vt:lpstr>يعود حمد بالصندوق الأخضر</vt:lpstr>
      <vt:lpstr>عرض تقديمي في PowerPoint</vt:lpstr>
      <vt:lpstr>عرض تقديمي في PowerPoint</vt:lpstr>
      <vt:lpstr>عرض تقديمي في PowerPoint</vt:lpstr>
      <vt:lpstr>نشاط رياضي للجري الارتدادي</vt:lpstr>
      <vt:lpstr>نشاط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khadeja alkaabi</cp:lastModifiedBy>
  <cp:revision>287</cp:revision>
  <dcterms:created xsi:type="dcterms:W3CDTF">2020-07-26T19:33:45Z</dcterms:created>
  <dcterms:modified xsi:type="dcterms:W3CDTF">2021-01-03T12:55:02Z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