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3"/>
  </p:notesMasterIdLst>
  <p:sldIdLst>
    <p:sldId id="291" r:id="rId5"/>
    <p:sldId id="295" r:id="rId6"/>
    <p:sldId id="285" r:id="rId7"/>
    <p:sldId id="296" r:id="rId8"/>
    <p:sldId id="301" r:id="rId9"/>
    <p:sldId id="302" r:id="rId10"/>
    <p:sldId id="303" r:id="rId11"/>
    <p:sldId id="30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79" autoAdjust="0"/>
    <p:restoredTop sz="94660"/>
  </p:normalViewPr>
  <p:slideViewPr>
    <p:cSldViewPr snapToGrid="0">
      <p:cViewPr>
        <p:scale>
          <a:sx n="80" d="100"/>
          <a:sy n="80" d="100"/>
        </p:scale>
        <p:origin x="-486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=""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=""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=""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=""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=""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=""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=""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=""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=""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=""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=""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=""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30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30 March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30 March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30 March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30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30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-HNbupj-kY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lvl="0"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رمي كرة طبية من مستوى الصدرفي وضعية الجلوس 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 smtClean="0">
                <a:solidFill>
                  <a:schemeClr val="bg1"/>
                </a:solidFill>
              </a:rPr>
              <a:t>مريم خميس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39988">
            <a:off x="1272540" y="1882140"/>
            <a:ext cx="3794760" cy="3794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30 March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5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447332"/>
              </p:ext>
            </p:extLst>
          </p:nvPr>
        </p:nvGraphicFramePr>
        <p:xfrm>
          <a:off x="118991" y="130200"/>
          <a:ext cx="11906451" cy="63292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="" xmlns:a16="http://schemas.microsoft.com/office/drawing/2014/main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="" xmlns:a16="http://schemas.microsoft.com/office/drawing/2014/main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امنه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مريم خميس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رمي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كرة طبية من مستوى الصدر وهوجالس </a:t>
                      </a:r>
                      <a:endParaRPr lang="ar-AE" sz="1200" b="1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رقم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الهدف (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679)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٣-١٥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الكرة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حمد وصديقه يلعبان معا  في الحديقة  ، يجلس حمد ويرمي لصديقه الكرة ،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 : 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يرمي كرة .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3215640"/>
            <a:ext cx="1912620" cy="191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0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05840" y="488112"/>
            <a:ext cx="8315579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1-يقول المعلم: يجلس ويرمي الكرة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980" y="1783080"/>
            <a:ext cx="3794760" cy="379476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62554"/>
            <a:ext cx="1641231" cy="169984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539046" y="23445"/>
            <a:ext cx="1641231" cy="192258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539045" y="5158154"/>
            <a:ext cx="1641231" cy="169984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1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927490"/>
              </p:ext>
            </p:extLst>
          </p:nvPr>
        </p:nvGraphicFramePr>
        <p:xfrm>
          <a:off x="371061" y="22302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يرمي كرة طبية من مستوى الصدر في وضعية الجلوس .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النمذجة والمحاكاة</a:t>
                      </a: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en-US" sz="1200" b="1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الطالب بتقليد المعلم في حركة </a:t>
                      </a:r>
                      <a:r>
                        <a:rPr lang="ar-AE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رمي الكرة .</a:t>
                      </a: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تعلم باللعب</a:t>
                      </a:r>
                      <a:r>
                        <a:rPr lang="ar-EG" sz="1200" b="1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ar-EG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يجلس المعلم  امام الطالب ويبدأ باللعب مع الطالب .</a:t>
                      </a:r>
                      <a:endParaRPr lang="en-US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SA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التعلم </a:t>
                      </a:r>
                      <a:r>
                        <a:rPr lang="ar-AE" sz="1200" b="1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 طريق الاقران.</a:t>
                      </a:r>
                      <a:endParaRPr lang="ar-EG" sz="1200" b="1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يلعب الطالب مع صديقه بالكرة .</a:t>
                      </a:r>
                      <a:endParaRPr lang="ar-EG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30 March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42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12227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المعلم برمي الكرة بطريقة صحيحة امام الطالب  ويطلب منه تقليده.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المعلم بتدريب الطالب على رمي الاشياء مثل( مكعب زهر كبير ،بالون ،مخدة صغيرة ، دمية  ).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يضع المعلم امام الطالب مرمى ويطلب منه تسديد الكرة باتجاه 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2" descr="مصادر شركات تصنيع صافي كرة القدم نصاب وصافي كرة القدم نصاب في Alibaba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7990" y="3591017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267907" y="2265127"/>
            <a:ext cx="396849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1- </a:t>
            </a:r>
            <a:r>
              <a:rPr lang="ar-AE" dirty="0" smtClean="0"/>
              <a:t>يرمي الطالب وهوجالس الكرة نحو المرمى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67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9608" y="135472"/>
            <a:ext cx="3968496" cy="832104"/>
          </a:xfrm>
        </p:spPr>
        <p:txBody>
          <a:bodyPr/>
          <a:lstStyle/>
          <a:p>
            <a:pPr algn="ctr"/>
            <a:r>
              <a:rPr lang="ar-AE" dirty="0" smtClean="0"/>
              <a:t>رمي كرات مختلفة الملامس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pic>
        <p:nvPicPr>
          <p:cNvPr id="1026" name="Picture 2" descr="نتيجة بحث الصور عن رمي الكر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456" y="1438181"/>
            <a:ext cx="5223029" cy="522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2409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0428" y="177554"/>
            <a:ext cx="3968496" cy="832104"/>
          </a:xfrm>
        </p:spPr>
        <p:txBody>
          <a:bodyPr/>
          <a:lstStyle/>
          <a:p>
            <a:pPr algn="ctr"/>
            <a:r>
              <a:rPr lang="ar-AE" dirty="0" smtClean="0"/>
              <a:t>تصويب الكرة  وهو جالس نحو هدف معلق 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pic>
        <p:nvPicPr>
          <p:cNvPr id="2050" name="Picture 2" descr="نتيجة بحث الصور عن هدف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690" y="2031724"/>
            <a:ext cx="3182428" cy="318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نتيجة بحث الصور عن كرة طبية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29" t="13359" r="16992" b="20939"/>
          <a:stretch/>
        </p:blipFill>
        <p:spPr bwMode="auto">
          <a:xfrm>
            <a:off x="7803471" y="2672179"/>
            <a:ext cx="2388094" cy="2139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4255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30 March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0455960"/>
              </p:ext>
            </p:extLst>
          </p:nvPr>
        </p:nvGraphicFramePr>
        <p:xfrm>
          <a:off x="173583" y="375859"/>
          <a:ext cx="11804073" cy="44936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</a:t>
                      </a:r>
                      <a:r>
                        <a:rPr lang="ar-AE" sz="12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-يرمي كرة طبية من مستوى الصدر في وضعية الجلوس .</a:t>
                      </a:r>
                      <a:endParaRPr lang="ar-AE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                                 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 في كتاب دليل  الطالب.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يجلس الطالب ويرمي الكرة لابعد مسافة 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يقوم المعلم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بتعليق لوحة ويطلب من الطالب ضربها بالكرة بعد غمسها بالالوان </a:t>
                      </a:r>
                      <a:endParaRPr lang="ar-AE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سماع انشودة عن </a:t>
                      </a:r>
                      <a:r>
                        <a:rPr lang="ar-AE" sz="12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الكرة              </a:t>
                      </a:r>
                      <a:r>
                        <a:rPr lang="en-US" sz="1200" b="1" u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https://www.youtube.com/watch?v=k-HNbupj-kY</a:t>
                      </a:r>
                      <a:endParaRPr lang="ar-AE" sz="1200" b="1" u="sng" kern="120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تقوم </a:t>
                      </a:r>
                      <a:r>
                        <a:rPr lang="ar-AE" sz="1200" b="1" baseline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الاسرة بتحقيق الهدف مع الطالب 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سماع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انشودة </a:t>
                      </a:r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200" b="1" u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https://www.youtube.com/watch?v=k-HNbupj-kY</a:t>
                      </a:r>
                      <a:endParaRPr lang="ar-AE" sz="1200" b="1" u="sng" kern="1200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ان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يرمي الطالب الكرة  من مستوى الصدر بمساعدة جسدية كلية.              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متوسط: أن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يرمي الطالب الكرة  من مستوى الصدر بمساعدة جسديةجزئية.      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يرمي الطالب الكرة  من مستوى الصدر  بمفرده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25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12416</TotalTime>
  <Words>316</Words>
  <Application>Microsoft Office PowerPoint</Application>
  <PresentationFormat>Custom</PresentationFormat>
  <Paragraphs>99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1_Office Theme</vt:lpstr>
      <vt:lpstr>رمي كرة طبية من مستوى الصدرفي وضعية الجلوس </vt:lpstr>
      <vt:lpstr>PowerPoint Presentation</vt:lpstr>
      <vt:lpstr>1-يقول المعلم: يجلس ويرمي الكرة</vt:lpstr>
      <vt:lpstr>PowerPoint Presentation</vt:lpstr>
      <vt:lpstr>PowerPoint Presentation</vt:lpstr>
      <vt:lpstr>رمي كرات مختلفة الملامس</vt:lpstr>
      <vt:lpstr>تصويب الكرة  وهو جالس نحو هدف معلق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USER</cp:lastModifiedBy>
  <cp:revision>126</cp:revision>
  <dcterms:created xsi:type="dcterms:W3CDTF">2020-07-26T19:33:45Z</dcterms:created>
  <dcterms:modified xsi:type="dcterms:W3CDTF">2021-03-30T04:40:53Z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