
<file path=[Content_Types].xml><?xml version="1.0" encoding="utf-8"?>
<Types xmlns="http://schemas.openxmlformats.org/package/2006/content-types"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sldIdLst>
    <p:sldId id="291" r:id="rId5"/>
    <p:sldId id="295" r:id="rId6"/>
    <p:sldId id="285" r:id="rId7"/>
    <p:sldId id="289" r:id="rId8"/>
    <p:sldId id="296" r:id="rId9"/>
    <p:sldId id="301" r:id="rId10"/>
    <p:sldId id="304" r:id="rId11"/>
    <p:sldId id="305" r:id="rId12"/>
    <p:sldId id="300" r:id="rId13"/>
    <p:sldId id="30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1" autoAdjust="0"/>
    <p:restoredTop sz="94660"/>
  </p:normalViewPr>
  <p:slideViewPr>
    <p:cSldViewPr snapToGrid="0">
      <p:cViewPr varScale="1">
        <p:scale>
          <a:sx n="48" d="100"/>
          <a:sy n="48" d="100"/>
        </p:scale>
        <p:origin x="1238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1-31T20:42:46.340"/>
    </inkml:context>
    <inkml:brush xml:id="br0">
      <inkml:brushProperty name="width" value="0.35" units="cm"/>
      <inkml:brushProperty name="height" value="0.35" units="cm"/>
      <inkml:brushProperty name="fitToCurve" value="1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5QgvLvAJwg" TargetMode="External"/><Relationship Id="rId2" Type="http://schemas.openxmlformats.org/officeDocument/2006/relationships/hyperlink" Target="https://www.youtube.com/watch?v=TdDypyS_5z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800" b="1" dirty="0">
                <a:latin typeface="Calibri" panose="020F0502020204030204" pitchFamily="34" charset="0"/>
                <a:cs typeface="Arial" panose="020B0604020202020204" pitchFamily="34" charset="0"/>
              </a:rPr>
              <a:t>الوقوف على ساق  واح</a:t>
            </a:r>
            <a:r>
              <a:rPr lang="ar-A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دة  لمدة 10 ثواني</a:t>
            </a:r>
            <a:br>
              <a:rPr lang="ar-A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(689)</a:t>
            </a:r>
            <a:r>
              <a:rPr lang="ar-A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هيفاء </a:t>
            </a:r>
            <a:r>
              <a:rPr lang="ar-AE" dirty="0" err="1">
                <a:solidFill>
                  <a:schemeClr val="bg1"/>
                </a:solidFill>
              </a:rPr>
              <a:t>العرياني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4" name="حبر 43">
                <a:extLst>
                  <a:ext uri="{FF2B5EF4-FFF2-40B4-BE49-F238E27FC236}">
                    <a16:creationId xmlns:a16="http://schemas.microsoft.com/office/drawing/2014/main" id="{6027CE59-034A-4E47-BA04-60590E2AEC20}"/>
                  </a:ext>
                </a:extLst>
              </p14:cNvPr>
              <p14:cNvContentPartPr/>
              <p14:nvPr/>
            </p14:nvContentPartPr>
            <p14:xfrm>
              <a:off x="14465294" y="3877937"/>
              <a:ext cx="360" cy="360"/>
            </p14:xfrm>
          </p:contentPart>
        </mc:Choice>
        <mc:Fallback xmlns="">
          <p:pic>
            <p:nvPicPr>
              <p:cNvPr id="44" name="حبر 43">
                <a:extLst>
                  <a:ext uri="{FF2B5EF4-FFF2-40B4-BE49-F238E27FC236}">
                    <a16:creationId xmlns:a16="http://schemas.microsoft.com/office/drawing/2014/main" id="{6027CE59-034A-4E47-BA04-60590E2AEC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02294" y="3814937"/>
                <a:ext cx="126000" cy="12600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صورة 5">
            <a:extLst>
              <a:ext uri="{FF2B5EF4-FFF2-40B4-BE49-F238E27FC236}">
                <a16:creationId xmlns:a16="http://schemas.microsoft.com/office/drawing/2014/main" id="{75C7FAEB-2C12-4909-B2D3-973EB93FB0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009" y="1963232"/>
            <a:ext cx="2774220" cy="334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10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7" y="1930768"/>
            <a:ext cx="3867470" cy="441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123777" y="427511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نشاط فني : تلوين بنت او ولد  بشكل مستقيم </a:t>
            </a:r>
            <a:endParaRPr lang="ar-AE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548" y="2007589"/>
            <a:ext cx="2038350" cy="4259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23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432952"/>
              </p:ext>
            </p:extLst>
          </p:nvPr>
        </p:nvGraphicFramePr>
        <p:xfrm>
          <a:off x="118991" y="130200"/>
          <a:ext cx="11906451" cy="6460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هيفاء خليفة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العرياني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الوقوف على ساق  واحدة  لمدة 10 ثواني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الهدف(689 )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 </a:t>
                      </a:r>
                      <a:r>
                        <a:rPr lang="ar-SA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الرياضة البدنية </a:t>
                      </a:r>
                      <a:endParaRPr lang="ar-SA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قام المعلم بالوقوف على ساق  واحدة  لمدة 5 ثواني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ثم قام الطلاب بتقليد المعلم 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 المعلم : هيا نقف على ساق واحدة لمدة 10 ثواني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A66ECEBB-1331-4D43-B65C-D0D91F1AAD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47" t="1463" b="1734"/>
          <a:stretch/>
        </p:blipFill>
        <p:spPr>
          <a:xfrm>
            <a:off x="8846905" y="1808246"/>
            <a:ext cx="1286828" cy="154407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6AE8286-5A66-4A06-9D5F-C7C16E1B1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5065" y="4438436"/>
            <a:ext cx="1565254" cy="165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/>
              <a:t>1- يجب على المعلم ان يقف على ساق واحدة </a:t>
            </a:r>
            <a:endParaRPr lang="en-US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8" name="Rectangle 7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صورة 11">
            <a:extLst>
              <a:ext uri="{FF2B5EF4-FFF2-40B4-BE49-F238E27FC236}">
                <a16:creationId xmlns:a16="http://schemas.microsoft.com/office/drawing/2014/main" id="{721C12E8-B795-4D9F-81C9-3C196C67E2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47" t="4219" b="1735"/>
          <a:stretch/>
        </p:blipFill>
        <p:spPr>
          <a:xfrm>
            <a:off x="4294598" y="1819235"/>
            <a:ext cx="3282797" cy="382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2899" y="664854"/>
            <a:ext cx="7574507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قول قف يا(اسم الطالب )على ساق واحدة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7" name="Rectangle 6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صورة 14">
            <a:extLst>
              <a:ext uri="{FF2B5EF4-FFF2-40B4-BE49-F238E27FC236}">
                <a16:creationId xmlns:a16="http://schemas.microsoft.com/office/drawing/2014/main" id="{421A463A-89DA-41B5-922E-842153196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321" y="1589425"/>
            <a:ext cx="3367358" cy="406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554713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SA" sz="1100" b="1" dirty="0">
                          <a:latin typeface="Sakkal Majalla" pitchFamily="2" charset="-78"/>
                          <a:cs typeface="Sakkal Majalla" pitchFamily="2" charset="-78"/>
                        </a:rPr>
                        <a:t>الشقلبة من وضع الانبطاح الجانبي في اتجاه واحد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حركة الوقوف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باللعب 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المعلم بتطبيق التمرين من خلال وضع الصور على الأرض مثل: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Hopscotch game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 و التقليد.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739186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معلم من الطالب  يشير الى صورة ولد واقف على ساق واحدة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يطلب معلم من الطالب أن يمثل الوقفة على الدمية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6" name="Rectangle 5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123777" y="427511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أن </a:t>
            </a:r>
            <a:r>
              <a:rPr lang="ar-AE" dirty="0">
                <a:latin typeface="Sakkal Majalla" panose="02000000000000000000" pitchFamily="2" charset="-78"/>
              </a:rPr>
              <a:t>يشير الطالب الى صورة ولد واقف على ساق واحدة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F4F666A-1633-C047-BF27-6D24FEC813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03" r="-126"/>
          <a:stretch/>
        </p:blipFill>
        <p:spPr>
          <a:xfrm>
            <a:off x="5788014" y="3202566"/>
            <a:ext cx="5406484" cy="1458923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144FAB5-6A36-47E2-81C2-06A8A9FE5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328" y="1601077"/>
            <a:ext cx="3367358" cy="406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41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123777" y="427511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sz="20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2- أن يمثل الطالب الوقفة على الدمية </a:t>
            </a:r>
            <a:endParaRPr lang="ar-AE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1" name="Picture 2" descr="نتيجة بحث الصور عن dollstand in one foot">
            <a:extLst>
              <a:ext uri="{FF2B5EF4-FFF2-40B4-BE49-F238E27FC236}">
                <a16:creationId xmlns:a16="http://schemas.microsoft.com/office/drawing/2014/main" id="{39379DCB-EFC1-4545-930C-4FB170296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808" y="1851640"/>
            <a:ext cx="3182343" cy="433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2057400"/>
            <a:ext cx="1528763" cy="19609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3237" y="0"/>
            <a:ext cx="1528763" cy="19609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3237" y="4897059"/>
            <a:ext cx="1528763" cy="19609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1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235426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</a:t>
                      </a:r>
                      <a:r>
                        <a:rPr lang="ar-SA" sz="1200" b="1" dirty="0">
                          <a:latin typeface="Sakkal Majalla" pitchFamily="2" charset="-78"/>
                          <a:cs typeface="Sakkal Majalla" pitchFamily="2" charset="-78"/>
                        </a:rPr>
                        <a:t>الوقوف على ساق واحدة لمدة 10 دقائق 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الوقوف على ساق واحدة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 </a:t>
                      </a: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تلوين بنت </a:t>
                      </a:r>
                      <a:r>
                        <a:rPr lang="ar-AE" sz="1200" b="0" u="none" baseline="0" dirty="0" err="1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باو</a:t>
                      </a: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ولد شكل مستقيم</a:t>
                      </a:r>
                      <a:endParaRPr lang="ar-AE" sz="1200" b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الشقلبة و الاعداد 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https://www.youtube.com/watch?v=TdDypyS_5zE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مساعدة الطالب في </a:t>
                      </a:r>
                      <a:r>
                        <a:rPr lang="ar-SA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التشقلب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الجانبي لعدة مرات يوميا.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3"/>
                        </a:rPr>
                        <a:t>https://www.youtube.com/watch?v=n5QgvLvAJwg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أن  يقف الطالب على ساق واحدة بدون مساعدة                                   متوسط: أن  يقف الطالب على ساق واحدة بمساعدة جسدية جزئية                                              ضعيف : أن  يقف الطالب على ساق واحدة بمساعدة جسدية كلية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12674</TotalTime>
  <Words>396</Words>
  <Application>Microsoft Office PowerPoint</Application>
  <PresentationFormat>Widescreen</PresentationFormat>
  <Paragraphs>112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1_Office Theme</vt:lpstr>
      <vt:lpstr>الوقوف على ساق  واحدة  لمدة 10 ثواني (689) </vt:lpstr>
      <vt:lpstr>PowerPoint Presentation</vt:lpstr>
      <vt:lpstr>1- يجب على المعلم ان يقف على ساق واحدة </vt:lpstr>
      <vt:lpstr> 2-يجب على المعلم قول قف يا(اسم الطالب )على ساق واحدة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Salama Nasiib Hamad Al Ketbi</cp:lastModifiedBy>
  <cp:revision>134</cp:revision>
  <dcterms:created xsi:type="dcterms:W3CDTF">2020-07-26T19:33:45Z</dcterms:created>
  <dcterms:modified xsi:type="dcterms:W3CDTF">2021-02-15T18:58:49Z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