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95" r:id="rId9"/>
    <p:sldId id="294" r:id="rId10"/>
    <p:sldId id="29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19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>
                <a:latin typeface="Arial" panose="020B0604020202020204" pitchFamily="34" charset="0"/>
                <a:cs typeface="Sakkal Majalla" panose="02000000000000000000" pitchFamily="2" charset="-78"/>
              </a:rPr>
              <a:t>التوازن على قدم واحدة لأكثر وقت ممكن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42573"/>
              </p:ext>
            </p:extLst>
          </p:nvPr>
        </p:nvGraphicFramePr>
        <p:xfrm>
          <a:off x="154004" y="220749"/>
          <a:ext cx="11906451" cy="652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التوازن على قدم واحدة لأكثر وقت ممكن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:(693)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التوازن على قدم واحدة لأكثر وقت ممكن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تحدي التوازن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تحدى حمد أخيه من يستطيع التوازان لمدة دقيقية على قدم واحدة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قبل التحدي  وبداءت المنافسة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استطاع حمد الفوز على أخيه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547877-7CD8-4C65-A887-CDBEDE992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131" y="1950288"/>
            <a:ext cx="2251626" cy="1163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7371FB-F773-4F24-B203-28F27F5CF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131" y="3481453"/>
            <a:ext cx="2251626" cy="14881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69389A9-F1CC-49B9-87FC-9CB84DD9A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5131" y="5428770"/>
            <a:ext cx="2251626" cy="116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55042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التوازن على قدم واحدة لمدة دقيقة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التوازن على قدم واحدة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اللعب يساعد الطفل على الإدراك وفهم المطلوب منه ويساعده على الانجاز بوقت أسرع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المحاكاة والنمذجة: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فالقليد يساعد كثيرا على الفهم والاستيعاب وفعل المطلوب منه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التوجيه اللفظي: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حيث يقوم المعلم بتوجه الطالب على التوازن على قدم واحدة و الحث على التحمل والاستمرار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بمسك الطالب ويطلب منه أن يرفع قدمه لأعلى وإذا لم يستطع يمسك المعلم قدم الطالب ويرفعها له (تقديم المساعدة الجسدية)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الجماعي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الطلاب أن يرفعوا رجل واحدة ومن يستطع الصمود أكثر يأخذ هدية بسيطة.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A1CEFE-DC87-44B6-BE92-AD3259047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83" y="3810964"/>
            <a:ext cx="2855015" cy="280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يتوازن المعلم على قدم واحدة لمدة دقيقة أمام الطالب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83E81B-BFB4-4CD7-8340-A10D86D6F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721" y="1472776"/>
            <a:ext cx="3869635" cy="494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8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تقليد الطالب المعلم بالتوازن على قدم لمدة 30 ثانية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7319CD-A7D7-44E7-AEEB-DBD68CA9B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411" y="1895904"/>
            <a:ext cx="3929684" cy="385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5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توازن الطالب لى دم واحدة لمدة دقيقة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BA54C2-125D-4C85-B39C-8CD1BC156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411" y="1895904"/>
            <a:ext cx="3929684" cy="385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8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64385"/>
              </p:ext>
            </p:extLst>
          </p:nvPr>
        </p:nvGraphicFramePr>
        <p:xfrm>
          <a:off x="0" y="247809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التوازن على قدم واحدة لمدة دقيقة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صور وفيديو للطلاب عن المهارة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يتوازن الطالب على قدم واحدة لمدة 20 ثانيه تقول المعلمة حاول يا بطل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يتوازن الطالب على قدم واحدة لمدة 40 ثانية تقول المعلمة أحسنت استمر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يتوازن على قدم واحدة لمدة دقيقة وتقول المعلمة أحسنت يا بطل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4-التدرج مهم جدا وتقديم المساعدة الجسدية التي يحتاجها الطالب حيث إنه يمكن للمعلم أن يطلب من الطالب الوقوف بجانب الحائط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ويرفع رجل واحدة 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الراضي 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التوازن على قم واحدة لمدة 30 ثانية مع التعزيز</a:t>
                      </a:r>
                    </a:p>
                    <a:p>
                      <a:pPr algn="r"/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موسيقى تشجيعية للتوازن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التوازن بشكل يومي عند الإسيقاظ من النوم لمدة دقيقة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التوازن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يتوازن الطالب على قدم واحدة لمدة دقيقة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يتوازن  الطالب على قدم واحدة لمدة ثلاثين ثانية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يتوازن الطالب على قدم واحدة لمدة 10 ثواني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4392323" y="3050455"/>
            <a:ext cx="362707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>
                <a:solidFill>
                  <a:schemeClr val="accent5"/>
                </a:solidFill>
              </a:rPr>
              <a:t>https://youtu.be/ADVxwZRoTUY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09391" y="4611757"/>
            <a:ext cx="3892407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schemeClr val="accent5"/>
                </a:solidFill>
              </a:rPr>
              <a:t>https://youtu.be/-4MgLM6WunQ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94322A-D684-4F19-920E-4023E5B92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27" y="500932"/>
            <a:ext cx="2855015" cy="280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413</Words>
  <Application>Microsoft Office PowerPoint</Application>
  <PresentationFormat>شاشة عريضة</PresentationFormat>
  <Paragraphs>115</Paragraphs>
  <Slides>7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Office Theme</vt:lpstr>
      <vt:lpstr>1_Office Theme</vt:lpstr>
      <vt:lpstr>-التوازن على قدم واحدة لأكثر وقت ممكن</vt:lpstr>
      <vt:lpstr>عرض تقديمي في PowerPoint</vt:lpstr>
      <vt:lpstr>عرض تقديمي في PowerPoint</vt:lpstr>
      <vt:lpstr>-يتوازن المعلم على قدم واحدة لمدة دقيقة أمام الطالب  </vt:lpstr>
      <vt:lpstr>-تقليد الطالب المعلم بالتوازن على قدم لمدة 30 ثانية  </vt:lpstr>
      <vt:lpstr>توازن الطالب لى دم واحدة لمدة دقيقة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266</cp:revision>
  <dcterms:created xsi:type="dcterms:W3CDTF">2020-07-26T19:33:45Z</dcterms:created>
  <dcterms:modified xsi:type="dcterms:W3CDTF">2020-12-16T10:29:12Z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