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7" r:id="rId6"/>
    <p:sldId id="257" r:id="rId7"/>
    <p:sldId id="258" r:id="rId8"/>
    <p:sldId id="287" r:id="rId9"/>
    <p:sldId id="264" r:id="rId10"/>
    <p:sldId id="297" r:id="rId11"/>
    <p:sldId id="296" r:id="rId12"/>
    <p:sldId id="293" r:id="rId13"/>
    <p:sldId id="298" r:id="rId14"/>
    <p:sldId id="299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19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19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19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19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19 June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19 June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19 June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19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19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19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19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19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19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19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19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19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19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19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19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العمل بأمان استخدام المقص.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635231" y="5266975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ريسة عبيد الكعبي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7EE7-9CDF-4ECB-A5EE-7590A494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333097"/>
            <a:ext cx="3968496" cy="832104"/>
          </a:xfrm>
        </p:spPr>
        <p:txBody>
          <a:bodyPr/>
          <a:lstStyle/>
          <a:p>
            <a:r>
              <a:rPr lang="ar-AE" dirty="0"/>
              <a:t>تلوين صورة مقص          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F12C1F-3F07-493C-AD69-B1179782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FA2A2-A275-4422-A3ED-3A5A9A85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95" y="1482451"/>
            <a:ext cx="6069027" cy="50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89A9-CF95-4B30-8BAF-12A8C310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34" y="386105"/>
            <a:ext cx="3968496" cy="832104"/>
          </a:xfrm>
        </p:spPr>
        <p:txBody>
          <a:bodyPr/>
          <a:lstStyle/>
          <a:p>
            <a:r>
              <a:rPr lang="ar-AE" dirty="0"/>
              <a:t>تحويط الصورة المتشابهة        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0E89B-011F-4657-BFCC-17CDDBB2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7A1CD-E993-4202-9286-ED463C46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52" y="1971261"/>
            <a:ext cx="1815548" cy="1815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A3A92-CFDD-4752-9564-8529D0E63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43" y="1736033"/>
            <a:ext cx="2524539" cy="2524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F312C-89AB-42E6-8E60-7BEB1606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686" y="4055859"/>
            <a:ext cx="2210628" cy="23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71E5-C135-4312-B68E-8E20E90E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986" y="319845"/>
            <a:ext cx="3968496" cy="832104"/>
          </a:xfrm>
        </p:spPr>
        <p:txBody>
          <a:bodyPr/>
          <a:lstStyle/>
          <a:p>
            <a:r>
              <a:rPr lang="ar-AE" dirty="0"/>
              <a:t>مطابقة الصورة               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95E47-5E28-4BBE-84C3-4F26AD43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E9B3C-3C40-454A-8271-E3717EC9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47" y="3275991"/>
            <a:ext cx="1816765" cy="1816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A64DB-6283-44C1-9823-DCF400F1CAB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736244" y="4452730"/>
            <a:ext cx="2085425" cy="2085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1296B-6556-4586-88F1-4FCB4E41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004904" y="2007703"/>
            <a:ext cx="18167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17655"/>
              </p:ext>
            </p:extLst>
          </p:nvPr>
        </p:nvGraphicFramePr>
        <p:xfrm>
          <a:off x="154004" y="220749"/>
          <a:ext cx="11906451" cy="6610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3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ريسة عبيد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بأمان استخدام المقص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:(704)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1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الشديدة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الشدشدة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091958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بأمان باستخدام المقص</a:t>
                      </a:r>
                      <a:endParaRPr lang="ar-EG" sz="16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</a:t>
                      </a:r>
                      <a:r>
                        <a:rPr lang="ar-AE" sz="16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المقص</a:t>
                      </a:r>
                    </a:p>
                    <a:p>
                      <a:pPr algn="r" rtl="1"/>
                      <a:endParaRPr lang="ar-AE" sz="16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8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8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أخذت هند المقص دون علم إمها</a:t>
                      </a:r>
                    </a:p>
                    <a:p>
                      <a:pPr algn="r" rtl="1"/>
                      <a:r>
                        <a:rPr lang="ar-AE" sz="1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واخذت تقص به وتعلب </a:t>
                      </a:r>
                    </a:p>
                    <a:p>
                      <a:pPr algn="r" rtl="1"/>
                      <a:r>
                        <a:rPr lang="ar-AE" sz="1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وبينما كانت تقص جرحت إصبعها</a:t>
                      </a:r>
                    </a:p>
                    <a:p>
                      <a:pPr algn="r" rtl="1"/>
                      <a:r>
                        <a:rPr lang="ar-AE" sz="1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فبكت وأخبرت أمها </a:t>
                      </a:r>
                    </a:p>
                    <a:p>
                      <a:pPr algn="r" rtl="1"/>
                      <a:r>
                        <a:rPr lang="ar-AE" sz="1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فقالت الام : يجب أن لا تلعبي بالمقص دون علمي </a:t>
                      </a:r>
                    </a:p>
                    <a:p>
                      <a:pPr algn="r" rtl="1"/>
                      <a:r>
                        <a:rPr lang="ar-AE" sz="18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ويجب ان تتعلمي طرق الامان أثناء القص</a:t>
                      </a: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6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19 June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37941-D445-4308-A5FD-DEFAA920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58" y="4807572"/>
            <a:ext cx="1880941" cy="1120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619F5-0C2A-4607-AAD8-673844D5C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059" y="1874773"/>
            <a:ext cx="1880941" cy="1120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38CB-5A70-4C9C-B858-937866DED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030" y="3282080"/>
            <a:ext cx="1880941" cy="11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65207"/>
              </p:ext>
            </p:extLst>
          </p:nvPr>
        </p:nvGraphicFramePr>
        <p:xfrm>
          <a:off x="301446" y="243673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بأمان استخدام المقص</a:t>
                      </a:r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8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8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AE" sz="1600" b="1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التوجيه البدني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يمسك المعلم يد الطالب وتوجيهه للطريقة الصحيحة لمسكة المقص.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حيث يقوم المعلم بمسك يد الطالب  عند تعليمية بالقص  )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التوجيه الفظي: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توجيه الطالب لفظيا بباستخدام المقص بأمان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بقول المعلم أمسك المقص  )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الحوار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تساعد الطالب على التواصل  وحل الكثير من المشكلات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بقول المعلم للطالب أثناء القص نفتح  ونغلق بهذه الطريقة)</a:t>
                      </a:r>
                      <a:endParaRPr lang="ar-EG" sz="18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19 June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43A44-39F8-406E-8F7C-13AAB184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1" y="1654119"/>
            <a:ext cx="3573427" cy="35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68383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العمل بامان استخدام المقص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2000" b="1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en-US" sz="2000" b="1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2000" b="1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1-يقوم المعلم بتعليم الطالب بكيفية استخدام المقص بطريقة أمنه 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أن يمسك الممعلم المقص ويقص به أمام الطالب )</a:t>
                      </a:r>
                    </a:p>
                    <a:p>
                      <a:pPr algn="r"/>
                      <a:endParaRPr lang="ar-AE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يتعرف الطالب على طرق القص بالمقص بامان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ان يجلس الطالب أمام المعلم وينظر إلية وهو يقص بالمقص )</a:t>
                      </a:r>
                    </a:p>
                    <a:p>
                      <a:pPr algn="r"/>
                      <a:endParaRPr lang="ar-AE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أن يستخدم الطالب المقص ويقص به بطريقة آمنه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(أن يقص الطالب بالمقص مع توجيه المعلم بكيفية القص )</a:t>
                      </a:r>
                    </a:p>
                    <a:p>
                      <a:pPr algn="r"/>
                      <a:endParaRPr lang="ar-AE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4-يراقب المعلم الطالب وهو يقص ويقوم بتوجيه بالطريقة المناسبة .</a:t>
                      </a:r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19 June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804FF-1E9F-4C0F-AD6A-6D1EC92C6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79"/>
          <a:stretch/>
        </p:blipFill>
        <p:spPr>
          <a:xfrm>
            <a:off x="3526477" y="1348747"/>
            <a:ext cx="2569523" cy="1801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A8C87-D9F2-4954-83F7-7C1126292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27" y="2918498"/>
            <a:ext cx="2562711" cy="1835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81112-48E2-4F61-BF81-58C311419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477" y="4521321"/>
            <a:ext cx="2569522" cy="18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25658"/>
              </p:ext>
            </p:extLst>
          </p:nvPr>
        </p:nvGraphicFramePr>
        <p:xfrm>
          <a:off x="193963" y="171622"/>
          <a:ext cx="11804073" cy="651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AE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 </a:t>
                      </a: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العمل بأمان باستخدام المقص</a:t>
                      </a: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الطالب على المقص  حيث يمكن استخدام المقص البلاستيكي في البداية والتدرج في الهدف </a:t>
                      </a: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تقديم الدعم المناسب  والمساعدة التي يحتاجها الطالب.</a:t>
                      </a: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تعزيز الطالب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عند </a:t>
                      </a:r>
                      <a:r>
                        <a:rPr lang="ar-SA" sz="1200" b="1" u="none" kern="1200" baseline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انجاز  المهارة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u="none" kern="1200" baseline="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الرياضي :</a:t>
                      </a: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قص الورقة بالمقص مع وضع توقيت للإنتهاء  من القص </a:t>
                      </a:r>
                    </a:p>
                    <a:p>
                      <a:pPr algn="r"/>
                      <a:endParaRPr lang="ar-AE" sz="1200" b="1" u="none" kern="1200" baseline="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النشاط الموسيقي</a:t>
                      </a:r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سماع  اغنية وقصة عن المقص</a:t>
                      </a:r>
                    </a:p>
                    <a:p>
                      <a:pPr algn="r" rtl="1"/>
                      <a:r>
                        <a:rPr lang="en-US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https://youtu.be/Rmaw_ZQdc60?t=76</a:t>
                      </a:r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تلوين صورة مقص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التدريب بشكل يويمي على القص بالمقص مع وجود شخص بالغ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فيديو تعليمي عن القص بالمقص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القص بالمقص  بطريقة آمنه للطالب             جيد: القص بالمقص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اللعب بالمقص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 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0800000" flipH="1" flipV="1">
            <a:off x="4241939" y="2994869"/>
            <a:ext cx="55822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en-US" dirty="0">
                <a:solidFill>
                  <a:schemeClr val="accent5"/>
                </a:solidFill>
              </a:rPr>
              <a:t>https://www.youtube.com/watch?v=NNXUe7GlNRU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915" y="4611757"/>
            <a:ext cx="10005182" cy="11396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dirty="0">
                <a:solidFill>
                  <a:schemeClr val="accent5"/>
                </a:solidFill>
              </a:rPr>
              <a:t>https://www.facebook.com/Crayons-With-Tala-105758574773458/videos/scissor-skills-%D9%85%D9%87%D8%A7%D8%B1%D8%A9-%D8%A5%D8%B3%D8%AA%D8%AE%D8%AF%D8%A7%D9%85-%D8%A7%D9%84%D9%85%D9%82%D8%B5-%D9%85%D9%87%D8%A7%D8%B1%D8%A9-%D8%A7%D9%84%D9%82%D8%B5/437465874133111/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19 June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4E242-05BF-4FE6-9312-42BB1FFB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4" y="604248"/>
            <a:ext cx="2592456" cy="25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يوجه المعلم الطالب بطرق القص بالمقص بأمان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9D009-F53D-4E15-BA79-AEA6974D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26" y="1265733"/>
            <a:ext cx="4685739" cy="54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تتعرف هند على  طرق القص بأمان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A3836-6FC2-413D-9F27-795E7AB2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26" y="1444487"/>
            <a:ext cx="4685740" cy="51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تقص هند  الورقة بالمقص بطريقة أمنه و بحذر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54232-3E15-45A7-8285-9CF10E08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26" y="1259883"/>
            <a:ext cx="4685739" cy="53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7191C-06E7-47B1-98CB-F3F19E42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C796C-7F84-4371-B22C-4551D8CF7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67943"/>
              </p:ext>
            </p:extLst>
          </p:nvPr>
        </p:nvGraphicFramePr>
        <p:xfrm>
          <a:off x="2504659" y="779576"/>
          <a:ext cx="7576931" cy="1116566"/>
        </p:xfrm>
        <a:graphic>
          <a:graphicData uri="http://schemas.openxmlformats.org/drawingml/2006/table">
            <a:tbl>
              <a:tblPr/>
              <a:tblGrid>
                <a:gridCol w="6745757">
                  <a:extLst>
                    <a:ext uri="{9D8B030D-6E8A-4147-A177-3AD203B41FA5}">
                      <a16:colId xmlns:a16="http://schemas.microsoft.com/office/drawing/2014/main" val="3266251169"/>
                    </a:ext>
                  </a:extLst>
                </a:gridCol>
                <a:gridCol w="831174">
                  <a:extLst>
                    <a:ext uri="{9D8B030D-6E8A-4147-A177-3AD203B41FA5}">
                      <a16:colId xmlns:a16="http://schemas.microsoft.com/office/drawing/2014/main" val="4189638506"/>
                    </a:ext>
                  </a:extLst>
                </a:gridCol>
              </a:tblGrid>
              <a:tr h="859372">
                <a:tc>
                  <a:txBody>
                    <a:bodyPr/>
                    <a:lstStyle/>
                    <a:p>
                      <a:pPr algn="r" fontAlgn="base"/>
                      <a:r>
                        <a:rPr lang="ar-AE" sz="1200" b="1" i="0" u="sng" dirty="0">
                          <a:solidFill>
                            <a:srgbClr val="FF0000"/>
                          </a:solidFill>
                          <a:effectLst/>
                          <a:cs typeface="Sakkal Majalla" panose="02000000000000000000" pitchFamily="2" charset="-78"/>
                        </a:rPr>
                        <a:t>الأنشطة الصفية: </a:t>
                      </a:r>
                      <a:r>
                        <a:rPr lang="ar-AE" sz="12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/>
                      <a:r>
                        <a:rPr lang="ar-AE" sz="1200" b="1" i="0" dirty="0">
                          <a:solidFill>
                            <a:srgbClr val="FF0000"/>
                          </a:solidFill>
                          <a:effectLst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AE" sz="12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1</a:t>
                      </a:r>
                      <a:r>
                        <a:rPr lang="ar-AE" sz="1200" b="1" i="0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- </a:t>
                      </a:r>
                      <a:r>
                        <a:rPr lang="ar-AE" sz="1100" b="0" i="0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تدريب الطالب على القص بالمقص بطريقة آمنه </a:t>
                      </a:r>
                      <a:r>
                        <a:rPr lang="ar-AE" sz="11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2</a:t>
                      </a:r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 يلون الطالب رسمه مقص</a:t>
                      </a:r>
                      <a:r>
                        <a:rPr lang="ar-AE" sz="11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 3</a:t>
                      </a:r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- تحويط الصورة المشابهه.</a:t>
                      </a:r>
                      <a:r>
                        <a:rPr lang="ar-AE" sz="11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/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4</a:t>
                      </a:r>
                      <a:r>
                        <a:rPr lang="ar-AE" sz="1100" b="0" i="0" u="none" strike="noStrike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- مطابقة الصورة.</a:t>
                      </a:r>
                      <a:r>
                        <a:rPr lang="ar-AE" sz="11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fontAlgn="base"/>
                      <a:r>
                        <a:rPr lang="ar-AE" sz="11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246" marR="80246" marT="40123" marB="40123" anchor="ctr">
                    <a:lnL w="9525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r-AE" sz="1400" b="1" i="0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كتابالطالب </a:t>
                      </a:r>
                      <a:r>
                        <a:rPr lang="ar-AE" sz="1400" b="0" i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ar-AE" sz="1400" b="0" i="0" dirty="0">
                          <a:solidFill>
                            <a:srgbClr val="000000"/>
                          </a:solidFill>
                          <a:effectLst/>
                          <a:cs typeface="Sakkal Majalla" panose="02000000000000000000" pitchFamily="2" charset="-78"/>
                        </a:rPr>
                        <a:t>​</a:t>
                      </a:r>
                      <a:endParaRPr lang="ar-A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0246" marR="80246" marT="40123" marB="40123" anchor="ctr">
                    <a:lnL w="9525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1302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3016A64-803E-4231-AFD1-E14187FB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48" y="2483552"/>
            <a:ext cx="7351642" cy="40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563</Words>
  <Application>Microsoft Office PowerPoint</Application>
  <PresentationFormat>شاشة عريضة</PresentationFormat>
  <Paragraphs>137</Paragraphs>
  <Slides>12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Office Theme</vt:lpstr>
      <vt:lpstr>1_Office Theme</vt:lpstr>
      <vt:lpstr>-العمل بأمان استخدام المقص.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 يوجه المعلم الطالب بطرق القص بالمقص بأمان  </vt:lpstr>
      <vt:lpstr>تتعرف هند على  طرق القص بأمان  </vt:lpstr>
      <vt:lpstr>تقص هند  الورقة بالمقص بطريقة أمنه و بحذر  </vt:lpstr>
      <vt:lpstr>عرض تقديمي في PowerPoint</vt:lpstr>
      <vt:lpstr>تلوين صورة مقص             </vt:lpstr>
      <vt:lpstr>تحويط الصورة المتشابهة           </vt:lpstr>
      <vt:lpstr>مطابقة الصورة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280</cp:revision>
  <dcterms:created xsi:type="dcterms:W3CDTF">2020-07-26T19:33:45Z</dcterms:created>
  <dcterms:modified xsi:type="dcterms:W3CDTF">2021-06-19T09:48:04Z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