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91" r:id="rId5"/>
    <p:sldId id="295" r:id="rId6"/>
    <p:sldId id="285" r:id="rId7"/>
    <p:sldId id="289" r:id="rId8"/>
    <p:sldId id="296" r:id="rId9"/>
    <p:sldId id="301" r:id="rId10"/>
    <p:sldId id="300" r:id="rId11"/>
    <p:sldId id="3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1hS52M4x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CSQEi0_-2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إظهار ردة فعل أثناء مواجهة حالة طارئة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2" t="17605"/>
          <a:stretch/>
        </p:blipFill>
        <p:spPr>
          <a:xfrm rot="20825116">
            <a:off x="1243634" y="2045820"/>
            <a:ext cx="3281919" cy="354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719623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إظهار ردة فعل أثناء مواجهة حالة طارئة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(707)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كيف اتصرف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كان حمد يقطع التفاحة بالسكين فآذى اصبعه شاهده ماجد فاسرع واحضر حقيبة الاسعافات الاولية وعالج جرح حمد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آذى حمد  اصبعه 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عالج ماجد الجرح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2" t="17605"/>
          <a:stretch/>
        </p:blipFill>
        <p:spPr>
          <a:xfrm>
            <a:off x="9277167" y="2210537"/>
            <a:ext cx="1301674" cy="14071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5" t="24758" r="24886" b="7255"/>
          <a:stretch/>
        </p:blipFill>
        <p:spPr>
          <a:xfrm>
            <a:off x="8469298" y="4261282"/>
            <a:ext cx="1997476" cy="180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1-يقول المعلم :جرح حمد اصبعه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2" t="17605"/>
          <a:stretch/>
        </p:blipFill>
        <p:spPr>
          <a:xfrm>
            <a:off x="4428800" y="1837675"/>
            <a:ext cx="4102640" cy="44349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0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79722" y="23447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79723" y="4492832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2-يقول المعلم : عالج ماجد الجرح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5" t="24758" r="24886" b="7255"/>
          <a:stretch/>
        </p:blipFill>
        <p:spPr>
          <a:xfrm>
            <a:off x="4846027" y="1846555"/>
            <a:ext cx="3916234" cy="35333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86000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79722" y="23447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9723" y="4492832"/>
            <a:ext cx="1512277" cy="2485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74811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إظهار ردة فعل أثناء مواجهة حالة طارئة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التمثيل وتبادل الدور 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مع الطالب بعمل مشهد مسرحي  بسيط حول كيفية التصرف اذا حدث امر طاري مثل ( التعرض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i="0" kern="1200" baseline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للجروح او الحروق البسيطة، 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 الاصابات ) .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القراءة وسرد</a:t>
                      </a:r>
                      <a:r>
                        <a:rPr lang="ar-AE" sz="12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القصص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قصص مبسطة حول كيفية التصرف في حالات الطارئة .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التعليم باستخدام التكنولوجيا :</a:t>
                      </a:r>
                    </a:p>
                    <a:p>
                      <a:pPr algn="r" rtl="1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فيديو عن الاسعافات الاولية  </a:t>
                      </a:r>
                      <a:r>
                        <a:rPr lang="en-US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hlinkClick r:id="rId3"/>
                        </a:rPr>
                        <a:t>https://www.youtube.com/watch?v=WV1hS52M4xY</a:t>
                      </a:r>
                      <a:r>
                        <a:rPr lang="ar-AE" sz="12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88032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بتمثيل دور شخص مصاب ويشاهد ردة فعل الطالب وكيف يتصرف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 يقوم المعلم بتعليم الطالب مباديء الاسعافات الاولية الضرورية مثل معالجة الجروح البسيطة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95837" y="2425911"/>
            <a:ext cx="3968496" cy="832104"/>
          </a:xfrm>
        </p:spPr>
        <p:txBody>
          <a:bodyPr/>
          <a:lstStyle/>
          <a:p>
            <a:r>
              <a:rPr lang="ar-AE" dirty="0" smtClean="0"/>
              <a:t>عمل ورشة عن الاسعافات الاولية</a:t>
            </a:r>
            <a:endParaRPr lang="en-US" dirty="0"/>
          </a:p>
        </p:txBody>
      </p:sp>
      <p:pic>
        <p:nvPicPr>
          <p:cNvPr id="2050" name="Picture 2" descr="نتيجة بحث الصور عن الاسعافات الاولي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34" y="3710418"/>
            <a:ext cx="3580148" cy="238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816104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عمل مسابقة من هو الاسرع في احضار حقيبة الاسعافات الاولية او من هو الاسرع الذي يضع الادوات  في الحقيبة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 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استخدام ضمادات الجروح في عمل فني .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 </a:t>
                      </a:r>
                      <a:r>
                        <a:rPr lang="en-US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  <a:hlinkClick r:id="rId2"/>
                        </a:rPr>
                        <a:t>https://www.youtube.com/watch?v=bCSQEi0_-2U</a:t>
                      </a:r>
                      <a:endParaRPr lang="ar-AE" sz="1200" b="1" u="sng" kern="1200" baseline="0" dirty="0" smtClean="0">
                        <a:solidFill>
                          <a:srgbClr val="FF0000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تقوم الاسرة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بمتابعة ويطلب من الطالب  ان يشير على مكان الالم  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https://www.youtube.com/watch?v=CjV4Wq8eYOs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يظهر الطالب ردة فعل بمساعدة جسدية كلية                                       متوسط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الطالب ردة فعل بمساعدة جسدية جزئية                                                 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 يظهر الطالب ردة فعل بمفرده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00196" y="731952"/>
            <a:ext cx="17748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ar-AE" sz="1100" b="1" dirty="0">
                <a:latin typeface="Sakkal Majalla" pitchFamily="2" charset="-78"/>
                <a:cs typeface="Sakkal Majalla" pitchFamily="2" charset="-78"/>
              </a:rPr>
              <a:t>إظهار ردة فعل أثناء مواجهة حالة طارئة </a:t>
            </a:r>
          </a:p>
        </p:txBody>
      </p:sp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296" y="179860"/>
            <a:ext cx="6278080" cy="832104"/>
          </a:xfrm>
        </p:spPr>
        <p:txBody>
          <a:bodyPr/>
          <a:lstStyle/>
          <a:p>
            <a:pPr algn="r"/>
            <a:r>
              <a:rPr lang="ar-AE" dirty="0" smtClean="0"/>
              <a:t>زيارة ممرض المركز للتعرف عبى حقيبة الاسعافات الالولية ومحتوياتها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1026" name="Picture 2" descr="نتيجة بحث الصور عن الاسعافات الاولية"/>
          <p:cNvPicPr>
            <a:picLocks noGrp="1" noChangeAspect="1" noChangeArrowheads="1"/>
          </p:cNvPicPr>
          <p:nvPr>
            <p:ph type="media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8" r="12771"/>
          <a:stretch/>
        </p:blipFill>
        <p:spPr bwMode="auto">
          <a:xfrm>
            <a:off x="4643022" y="1107324"/>
            <a:ext cx="2405848" cy="210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43669" y="3448321"/>
            <a:ext cx="446703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ar-AE" dirty="0" smtClean="0"/>
              <a:t>عمل حقيبة للاسعافات الاولية</a:t>
            </a:r>
            <a:endParaRPr lang="en-US" dirty="0"/>
          </a:p>
        </p:txBody>
      </p:sp>
      <p:pic>
        <p:nvPicPr>
          <p:cNvPr id="4" name="Picture 2" descr="نتيجة بحث الصور عن صنع حقيبة اسعاف للاطفا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35" y="4457815"/>
            <a:ext cx="2873097" cy="215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125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12467</TotalTime>
  <Words>310</Words>
  <Application>Microsoft Office PowerPoint</Application>
  <PresentationFormat>Custom</PresentationFormat>
  <Paragraphs>102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إظهار ردة فعل أثناء مواجهة حالة طارئة </vt:lpstr>
      <vt:lpstr>PowerPoint Presentation</vt:lpstr>
      <vt:lpstr>1-يقول المعلم :جرح حمد اصبعه</vt:lpstr>
      <vt:lpstr> 2-يقول المعلم : عالج ماجد الجرح</vt:lpstr>
      <vt:lpstr>PowerPoint Presentation</vt:lpstr>
      <vt:lpstr>عمل ورشة عن الاسعافات الاولية</vt:lpstr>
      <vt:lpstr>PowerPoint Presentation</vt:lpstr>
      <vt:lpstr>زيارة ممرض المركز للتعرف عبى حقيبة الاسعافات الالولية ومحتوياتها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134</cp:revision>
  <dcterms:created xsi:type="dcterms:W3CDTF">2020-07-26T19:33:45Z</dcterms:created>
  <dcterms:modified xsi:type="dcterms:W3CDTF">2021-03-30T04:53:58Z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