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0" r:id="rId5"/>
  </p:sldMasterIdLst>
  <p:notesMasterIdLst>
    <p:notesMasterId r:id="rId17"/>
  </p:notesMasterIdLst>
  <p:sldIdLst>
    <p:sldId id="267" r:id="rId6"/>
    <p:sldId id="257" r:id="rId7"/>
    <p:sldId id="293" r:id="rId8"/>
    <p:sldId id="307" r:id="rId9"/>
    <p:sldId id="313" r:id="rId10"/>
    <p:sldId id="258" r:id="rId11"/>
    <p:sldId id="287" r:id="rId12"/>
    <p:sldId id="300" r:id="rId13"/>
    <p:sldId id="314" r:id="rId14"/>
    <p:sldId id="318" r:id="rId15"/>
    <p:sldId id="31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0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241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345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998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19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4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19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92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19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3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824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40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483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60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4508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19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19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19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الإشارة إلى آلة الخياطة وملحقاتها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28207" y="5266975"/>
            <a:ext cx="2132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لطيفة الخميري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7E78-7DCF-4F66-8271-CD02BD84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7160" y="280734"/>
            <a:ext cx="3968496" cy="832104"/>
          </a:xfrm>
        </p:spPr>
        <p:txBody>
          <a:bodyPr/>
          <a:lstStyle/>
          <a:p>
            <a:pPr algn="ctr" rtl="1"/>
            <a:r>
              <a:rPr lang="ar-AE" dirty="0"/>
              <a:t>تلوين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F858B3-BD30-4532-B36E-FBD5AA716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2050" name="Picture 2" descr="ملابس كرتون للتلوين">
            <a:extLst>
              <a:ext uri="{FF2B5EF4-FFF2-40B4-BE49-F238E27FC236}">
                <a16:creationId xmlns:a16="http://schemas.microsoft.com/office/drawing/2014/main" id="{CA315B52-6C35-4947-8C88-3C04D1EBF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21" y="1311274"/>
            <a:ext cx="4205287" cy="51179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961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1EB2-B1DB-4D8C-8DF9-5DBA9644C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314875"/>
            <a:ext cx="3968496" cy="832104"/>
          </a:xfrm>
        </p:spPr>
        <p:txBody>
          <a:bodyPr/>
          <a:lstStyle/>
          <a:p>
            <a:pPr algn="ctr"/>
            <a:r>
              <a:rPr lang="ar-AE" dirty="0"/>
              <a:t>تلوين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F915D6-E4FE-4F55-8BDE-216C8C7A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11</a:t>
            </a:fld>
            <a:endParaRPr lang="en-US" noProof="0" dirty="0"/>
          </a:p>
        </p:txBody>
      </p:sp>
      <p:pic>
        <p:nvPicPr>
          <p:cNvPr id="3074" name="Picture 2" descr="منتديات لكِ النسائية - الأرشيف">
            <a:extLst>
              <a:ext uri="{FF2B5EF4-FFF2-40B4-BE49-F238E27FC236}">
                <a16:creationId xmlns:a16="http://schemas.microsoft.com/office/drawing/2014/main" id="{92BF7AF5-9BD0-4BA6-832D-7A8831781F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3" t="5810" r="7955" b="5047"/>
          <a:stretch/>
        </p:blipFill>
        <p:spPr bwMode="auto">
          <a:xfrm>
            <a:off x="3964429" y="1243011"/>
            <a:ext cx="4263142" cy="52959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17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026106"/>
              </p:ext>
            </p:extLst>
          </p:nvPr>
        </p:nvGraphicFramePr>
        <p:xfrm>
          <a:off x="142774" y="87193"/>
          <a:ext cx="11906451" cy="6309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49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لطيفة الخميري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الإشارة إلى آلة الخياطة وملحقاتها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:(714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59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العمرية:3 - 15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الإعاقة الذهنية الشديدة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299908">
                <a:tc gridSpan="3"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آلة الخياطة!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1-دخلت هند الي غرفة جدتها!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وجدت آلة غريبة على الطاولة.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3-سألت جدتها, ما هذه الآلة يا جدتي؟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4-قالت لها: انها آلة الخياطة!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 أقوم بخياطة الاقمشة لأصنع لك فستان جميل يا هند!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6-ولكن نحتاج الي خيوط ومقص لأصنع لك الفستان الجميل!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19 January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08B9C-2E62-46AE-B234-C0B047300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5651" y="1367231"/>
            <a:ext cx="1565581" cy="15222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9C23F9-0448-4F1D-9A9A-5C57AC59EF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3170984"/>
            <a:ext cx="1059371" cy="13379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2B3FA54-A2E2-4C53-B065-D5938DD19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3885" y="4589914"/>
            <a:ext cx="1705980" cy="154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9045" y="287639"/>
            <a:ext cx="3656507" cy="709057"/>
          </a:xfrm>
        </p:spPr>
        <p:txBody>
          <a:bodyPr>
            <a:normAutofit/>
          </a:bodyPr>
          <a:lstStyle/>
          <a:p>
            <a:pPr marL="0" indent="0" algn="ctr" rtl="1">
              <a:buFont typeface="+mj-lt"/>
              <a:buNone/>
            </a:pPr>
            <a:r>
              <a:rPr lang="ar-AE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وجدت آلة غريبة على الطاولة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215B68-3AA5-4B34-883F-5505813A2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007" y="1212253"/>
            <a:ext cx="5510544" cy="535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E3E75-3AC4-4819-A865-5B0F8FB37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6160" y="663871"/>
            <a:ext cx="4605528" cy="832104"/>
          </a:xfrm>
        </p:spPr>
        <p:txBody>
          <a:bodyPr>
            <a:normAutofit/>
          </a:bodyPr>
          <a:lstStyle/>
          <a:p>
            <a:pPr marL="0" indent="0" algn="ctr" rtl="1">
              <a:buFont typeface="+mj-lt"/>
              <a:buNone/>
            </a:pP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أقوم بخياطة الاقمشة لأصنع لك فستان جميل يا هند!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4D721F-1637-4748-BD15-593E8B5D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41B6F9-00DA-4FFC-B8E9-5DBD2DA18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896" y="1495975"/>
            <a:ext cx="4044792" cy="510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70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314AED-EC6A-4690-AA5F-D706C45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7D85D29-C864-44E9-B66D-C121D5569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5865" y="420793"/>
            <a:ext cx="4931548" cy="832104"/>
          </a:xfrm>
        </p:spPr>
        <p:txBody>
          <a:bodyPr>
            <a:normAutofit/>
          </a:bodyPr>
          <a:lstStyle/>
          <a:p>
            <a:pPr marL="0" indent="0" algn="r" rtl="1">
              <a:buFont typeface="+mj-lt"/>
              <a:buNone/>
            </a:pP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6-ولكن نحتاج الي خيوط ومقص لأصنع لك الفستان الجميل!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500CD1-B77B-4F6D-8A52-C6A194825B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1" b="1820"/>
          <a:stretch/>
        </p:blipFill>
        <p:spPr>
          <a:xfrm>
            <a:off x="3495865" y="1621430"/>
            <a:ext cx="5392103" cy="481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76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135354"/>
              </p:ext>
            </p:extLst>
          </p:nvPr>
        </p:nvGraphicFramePr>
        <p:xfrm>
          <a:off x="371061" y="245890"/>
          <a:ext cx="11589108" cy="6218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777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الإشارة إلى آلة الخياطة وملحقاتها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07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8322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1-الاستكشاف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يستخدم المعلم آلة خياطة بلاستيكية ( لعبة ) امامة على ا ن يقوم الطالب باستكشافها والتحدث عنها .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التعليم الفردي 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باستخدام الآلة على ان يضع المعلم  ورقة منقطة بخط مستقيم حتى يستطيع الطالب تمريرها على الالة.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الحوار والمناقشة:</a:t>
                      </a:r>
                    </a:p>
                    <a:p>
                      <a:pPr algn="r" rtl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يضع المعلم الآلة امام الطلاب ويفتح المجال للتحدث عنها وكيف نستخدمها وماذا نستطيع ان نصنع منها. </a:t>
                      </a: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فيديو توضيحي عن لعبة آلة الخياطة</a:t>
                      </a: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19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957071BC-B4A2-4419-94AE-3716BB16F505}"/>
              </a:ext>
            </a:extLst>
          </p:cNvPr>
          <p:cNvSpPr/>
          <p:nvPr/>
        </p:nvSpPr>
        <p:spPr>
          <a:xfrm>
            <a:off x="4569805" y="4976774"/>
            <a:ext cx="4949132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3D8AB3-A9D3-479F-BD24-70DE6D12E1F8}"/>
              </a:ext>
            </a:extLst>
          </p:cNvPr>
          <p:cNvSpPr txBox="1"/>
          <p:nvPr/>
        </p:nvSpPr>
        <p:spPr>
          <a:xfrm>
            <a:off x="4822363" y="5113234"/>
            <a:ext cx="4444016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en-US" sz="1600" b="1" u="none" baseline="0" dirty="0">
                <a:solidFill>
                  <a:schemeClr val="accent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https://www.youtube.com/watch?v=nn8PdZC0f-c</a:t>
            </a:r>
            <a:endParaRPr lang="ar-AE" sz="1600" b="1" u="none" baseline="0" dirty="0">
              <a:solidFill>
                <a:schemeClr val="accent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680731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الإشارة إلى آلة الخياطة وملحقاتها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التحليل  أو انشطه مساعدة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2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AE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مهارات الطفل </a:t>
                      </a:r>
                      <a:endParaRPr lang="en-US" sz="12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العلم بوضع آلة الخياطة في صندوق ويقوم بسؤال الطالب ما قد يكون داخل الصندوق على ان يقوم المعلم بعرض صور لأدوات وملحقات الة الخياطة.</a:t>
                      </a:r>
                    </a:p>
                    <a:p>
                      <a:pPr algn="r" rtl="1"/>
                      <a:endParaRPr lang="en-US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بتجهيز أوراق وعليها نقاط بخط مستقيم ليستخدمها الطالب.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يضع المعلم صور لملابس ملونه ومختلفة الاشكال ويطلب من الطالب قصها ليصنع خزانة فيها ملابس.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بوضع خزانة ملابس بلاستيكية بحيث يقوم الطالب  بختيار لبس كل مرة يلعب بآلة الخياطة.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19 January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203FF-02FB-4EB0-B5DF-789F2E08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19 January 2021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E4F268-004C-48F5-9243-DAD91B58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BFDD2E-5A97-44B9-BFC8-3A9636E76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95317"/>
              </p:ext>
            </p:extLst>
          </p:nvPr>
        </p:nvGraphicFramePr>
        <p:xfrm>
          <a:off x="252235" y="239493"/>
          <a:ext cx="11804073" cy="57572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992">
                <a:tc>
                  <a:txBody>
                    <a:bodyPr/>
                    <a:lstStyle/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الجلوس والاستماع الي القصة.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2-يطلب المعلم من الطالب بالتحدث عن آلة الخياطة التي امامة وماذا تفعل.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3-يطلب المعلم من الطالب يستخدم الأوراق ويستخدم الة الخياطة بحيث يمشى على  النقاط.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4-يطلب المعلم من الطالب  أن يصنع ملابس من الأوراق الملونة.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5-يطلب المعلم من الطالب أن يرتب بعض الملابس للدمى في خزانة صغيرة.</a:t>
                      </a:r>
                    </a:p>
                    <a:p>
                      <a:pPr algn="r"/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  :  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أن يلعب بشكل تنافسي لأسرع طالب ينهى الأوراق المنقطة باستخدام الة الخياطة.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 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يقوم الطالب بقص ولزق صور لملابس مختلفة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أن يشاهد الطالب فيديو  عن آلة الخياطة:</a:t>
                      </a: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0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تصوير الطالب وهو يلعب مع أخوته في المنزل.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48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المناسبة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5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يتعرف على آلة الخياطة بمساعدة عالية.                                       </a:t>
                      </a:r>
                      <a:r>
                        <a:rPr lang="ar-AE" sz="12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يتعرف على آلة الخياطة بمساعد بسيطة.                                                        </a:t>
                      </a:r>
                      <a:r>
                        <a:rPr lang="ar-AE" sz="12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يتعرف على آلة الخياطة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98F032F2-C695-4F05-ADFC-1E8309932382}"/>
              </a:ext>
            </a:extLst>
          </p:cNvPr>
          <p:cNvSpPr/>
          <p:nvPr/>
        </p:nvSpPr>
        <p:spPr>
          <a:xfrm>
            <a:off x="5876472" y="3321894"/>
            <a:ext cx="4698287" cy="62179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E1E636-15EC-4C34-8E5F-8165A59CB6DD}"/>
              </a:ext>
            </a:extLst>
          </p:cNvPr>
          <p:cNvSpPr txBox="1"/>
          <p:nvPr/>
        </p:nvSpPr>
        <p:spPr>
          <a:xfrm>
            <a:off x="6129030" y="3468748"/>
            <a:ext cx="4180554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en-US" sz="1400" b="1" u="none" baseline="0" dirty="0">
                <a:solidFill>
                  <a:schemeClr val="accent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https://www.youtube.com/watch?v=JC1_zgpZVf0</a:t>
            </a:r>
            <a:endParaRPr lang="ar-AE" sz="1400" b="1" u="none" baseline="0" dirty="0">
              <a:solidFill>
                <a:schemeClr val="accent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6298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3842-5247-4AB0-B50C-0A49B51B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151807"/>
            <a:ext cx="3968496" cy="832104"/>
          </a:xfrm>
        </p:spPr>
        <p:txBody>
          <a:bodyPr/>
          <a:lstStyle/>
          <a:p>
            <a:pPr algn="ctr"/>
            <a:r>
              <a:rPr lang="ar-AE" dirty="0"/>
              <a:t>تلوين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5B3AA5-C0F1-43EA-8F11-9FA5FB48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1026" name="Picture 2" descr="فستان زفاف كتاب تلوين ملابس فتاة ، فستان, أبيض, طفل png">
            <a:extLst>
              <a:ext uri="{FF2B5EF4-FFF2-40B4-BE49-F238E27FC236}">
                <a16:creationId xmlns:a16="http://schemas.microsoft.com/office/drawing/2014/main" id="{869A1FAF-81C5-4A80-8551-E31EE8269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978" y="1319594"/>
            <a:ext cx="4065270" cy="5151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27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7553</TotalTime>
  <Words>519</Words>
  <Application>Microsoft Office PowerPoint</Application>
  <PresentationFormat>Widescreen</PresentationFormat>
  <Paragraphs>135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Office Theme</vt:lpstr>
      <vt:lpstr>1_Office Theme</vt:lpstr>
      <vt:lpstr>الإشارة إلى آلة الخياطة وملحقاتها</vt:lpstr>
      <vt:lpstr>PowerPoint Presentation</vt:lpstr>
      <vt:lpstr>وجدت آلة غريبة على الطاولة</vt:lpstr>
      <vt:lpstr>أقوم بخياطة الاقمشة لأصنع لك فستان جميل يا هند!</vt:lpstr>
      <vt:lpstr>6-ولكن نحتاج الي خيوط ومقص لأصنع لك الفستان الجميل!</vt:lpstr>
      <vt:lpstr>PowerPoint Presentation</vt:lpstr>
      <vt:lpstr>PowerPoint Presentation</vt:lpstr>
      <vt:lpstr>PowerPoint Presentation</vt:lpstr>
      <vt:lpstr>تلوين</vt:lpstr>
      <vt:lpstr>تلوين</vt:lpstr>
      <vt:lpstr>تلوين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shooq alain</cp:lastModifiedBy>
  <cp:revision>518</cp:revision>
  <dcterms:created xsi:type="dcterms:W3CDTF">2020-07-26T19:33:45Z</dcterms:created>
  <dcterms:modified xsi:type="dcterms:W3CDTF">2021-01-19T04:59:48Z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