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1" r:id="rId4"/>
  </p:sldMasterIdLst>
  <p:notesMasterIdLst>
    <p:notesMasterId r:id="rId14"/>
  </p:notesMasterIdLst>
  <p:sldIdLst>
    <p:sldId id="294" r:id="rId5"/>
    <p:sldId id="292" r:id="rId6"/>
    <p:sldId id="258" r:id="rId7"/>
    <p:sldId id="285" r:id="rId8"/>
    <p:sldId id="289" r:id="rId9"/>
    <p:sldId id="290" r:id="rId10"/>
    <p:sldId id="287" r:id="rId11"/>
    <p:sldId id="269" r:id="rId12"/>
    <p:sldId id="293" r:id="rId13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89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01D7-F4CD-3548-A64C-49982714D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A61515-8045-6543-8E4D-34D4B99DC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0396-26D0-4E42-8EAA-FEF3BF6D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29352-66F5-B04F-BBDC-E73A2D36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6E268-7857-7D4D-972D-EF1DFA51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9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0336-C291-6149-8CCD-105FF76F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5770F-0F76-254D-B40A-AA06D9CA8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83E23-98EB-9B40-95CB-78F86ED7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CF3DC-FC92-7B4A-B749-CA4193FC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162B0-5A40-AA48-A22D-1A1C2ABA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43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30D5C-C03E-F049-B08D-F1EC2A3C1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6D9D6-EB52-5E4B-98ED-BB5E27760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5ECEB-3DE0-0F4D-BD4F-4B05C703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BB3B-C526-AE48-A0F9-0F511401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FA0AB-9ADC-C642-BD3C-9CE406CF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16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61322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2670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70264-E3A9-F648-8B80-CCAA0843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B3A3B-8A28-C04F-BBFF-30BF8B677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75CD9-202B-894E-BB7B-F8FFA794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EBEEA-59AA-4241-9EEF-1E6C587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57B14-4E9F-4641-9826-E90518A2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97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205B-9D3E-B543-B525-0A61CEEE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5E914-33DA-0849-BE4A-315C51ABA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C2C79-A79E-1A49-9413-0C690883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99C84-47CE-4345-A34D-996D43C3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126F-2910-7148-934B-91C90102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9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FF6EC-95EF-CF42-B084-84FDA0C2F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C5F8-5CB8-6844-8117-AC1BFD063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85AF7-1CC8-994A-82F6-13C313E57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71B8D-6950-194D-9F96-22EA1516C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6742D-AA65-404D-925E-E41C4F79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57BF4-86D1-4A4D-BC51-0FBEEAE8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87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2FEC7-9D75-9E47-ABF9-8EF6E9AD9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47A27-1B99-C947-BA35-6E06D17FC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FC6BC-9FBA-2B4E-9BDD-8796DDCEB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41DC6-1B5D-FA40-AB60-16B54DEB7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F96C73-6CE0-C242-86BE-8C5AB48A6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31FE6-FF0E-0A42-B5E2-1CA2814D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28 June 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BFB91-B623-A941-83F8-570AB253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F7BB1-980B-E049-A3AA-E6C669E01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06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5F5D1-1810-AD43-886D-5852BC8C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C9F25-7A6E-1643-9BD1-443688F7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28 June 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1E11F-E1ED-9A41-AB25-45CD6020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D4A76-906D-2944-B2FF-236B66DC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DFBC4-768E-CB4A-B583-CCE67AD1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28 June 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6280F-E884-924B-916C-8AE44A97E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BBAD0-2759-BC44-84BC-557BFD77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63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383A5-4D28-8B40-B1BB-A86185BD0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46390-A001-9D4C-8F7E-24AC1DB57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9E394-1111-1243-B99B-20C75FA51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B70D4-4F95-D045-B45F-77DD3839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F16E2-B5AE-B349-88E2-DF31B3C2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4DA8E-03D5-2A46-8818-0017EBA9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74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7E64E-2FC5-9247-A951-5CA7BC8F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E8B94A-CC27-E442-85D7-B5EF0DEE7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CF176-A8FB-2142-B996-0839BA894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23077-F63B-A346-8B77-1A21A2A6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BB2FE-8BD5-6149-BA6C-B9FBC651E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A30B7-8BB9-AC48-AEEA-2F3A9BD4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2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11578F-6AAC-834C-8BBF-1041EA97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50D34-A7E4-BA48-AC10-EABE02452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1F718-6990-D443-94A0-5A27B998C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AF931-DF62-AC4D-9D96-72F1E4A55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CEA60-8D8D-5A49-8B30-C9C0BE443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yKKpH7tOrU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8" descr="Kids on Desk Looking at Notebook">
            <a:extLst>
              <a:ext uri="{FF2B5EF4-FFF2-40B4-BE49-F238E27FC236}">
                <a16:creationId xmlns:a16="http://schemas.microsoft.com/office/drawing/2014/main" id="{C223C45C-F55E-4540-B17E-FFD5C9E0BF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" r="31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وضع  الآشياء فوق إشارات محدد.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نورالايمان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F3886BD0-C879-684E-91A0-99CCD7F4AC8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2565307923"/>
              </p:ext>
            </p:extLst>
          </p:nvPr>
        </p:nvGraphicFramePr>
        <p:xfrm>
          <a:off x="180774" y="464741"/>
          <a:ext cx="11906451" cy="630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خديجة الكعبي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dirty="0" err="1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نورالايمان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وضع الآشياء فوق إشارات محدده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 والمتعددة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القصة </a:t>
                      </a:r>
                    </a:p>
                    <a:p>
                      <a:pPr marL="0" algn="r" defTabSz="914400" rtl="1" eaLnBrk="1" latinLnBrk="0" hangingPunct="1"/>
                      <a:endParaRPr lang="ar-SA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طلبت ام حمد منه ان يرتب الألعاب ويضع السيارات فوق الطاولة المخصصة للسيارات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ويضع المكعبات داخل الصندوق الموجود تحت السرير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انتهى حمد من ترتيب الألعاب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قالت له احسنت يا حمد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‎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صورة 1">
            <a:extLst>
              <a:ext uri="{FF2B5EF4-FFF2-40B4-BE49-F238E27FC236}">
                <a16:creationId xmlns:a16="http://schemas.microsoft.com/office/drawing/2014/main" id="{6668F401-8F12-4212-B883-A11F0716A9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000" b="5570"/>
          <a:stretch/>
        </p:blipFill>
        <p:spPr>
          <a:xfrm>
            <a:off x="1009651" y="2894409"/>
            <a:ext cx="2571750" cy="349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93799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-وضع الأشياء فوق إشارات محدده 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20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endParaRPr lang="ar-SA" sz="20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20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١- القصة التعليمية :</a:t>
                      </a:r>
                      <a:endParaRPr lang="ar-SA" sz="1400" b="1" u="none" baseline="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تحكي المعلمه قصه أمام الطالب مع استخدام لغة الجسد . </a:t>
                      </a:r>
                    </a:p>
                    <a:p>
                      <a:pPr algn="r" rtl="1"/>
                      <a:r>
                        <a:rPr lang="ar-EG" sz="1400" b="1" u="none" baseline="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٢- التعلم الفردي والجماعي : 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EG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الفردي : ييشير الطالب الى الأشياء الموجوده فوق الطاوله وتحت الطاوله 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EG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الجماعي : التناسف بين طالبين من يذكر أولا أين توجد اللعبه.  فوق ام تحت .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التدريب العملي 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بتدريب الطالب على </a:t>
                      </a:r>
                      <a:r>
                        <a:rPr lang="ar-SA" sz="14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جسب</a:t>
                      </a:r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المهارة المطلوبة 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التعلم باللعب 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المعلم مجموعة من الألعاب ويطلب من الطالب ترتيبها وفق الإشارات المطلوبة 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المعلم أن يراعي الفروق الفردية </a:t>
                      </a:r>
                    </a:p>
                    <a:p>
                      <a:pPr algn="r" rtl="1"/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تقديم الدعم المناسب لكل طالب </a:t>
                      </a:r>
                      <a:endParaRPr lang="ar-EG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28 June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33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88112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المعلمة أن تسال الطالب أين توجد الهديه  .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1026" name="Picture 2" descr="فوق تحت للاطفال">
            <a:extLst>
              <a:ext uri="{FF2B5EF4-FFF2-40B4-BE49-F238E27FC236}">
                <a16:creationId xmlns:a16="http://schemas.microsoft.com/office/drawing/2014/main" id="{D791AD55-35DE-0549-AE46-D343A89A5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2355849"/>
            <a:ext cx="5220673" cy="294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5950" y="337998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المعلمه أن تسال الطالب أين توجد القبعه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2050" name="Picture 2" descr="فوق تحت للاطفال">
            <a:extLst>
              <a:ext uri="{FF2B5EF4-FFF2-40B4-BE49-F238E27FC236}">
                <a16:creationId xmlns:a16="http://schemas.microsoft.com/office/drawing/2014/main" id="{1E81E6CB-F03C-274E-8607-F0E74C510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068" y="2411294"/>
            <a:ext cx="5335980" cy="3005935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يضع الطالب السهم الى الأسفل  على الأشياء التي تحت  والسهم للاعلى الى الأشياء التي قوق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3074" name="Picture 2" descr="Download Arrows Arrow Png Images Clipart PNG Free | FreePngClipart">
            <a:extLst>
              <a:ext uri="{FF2B5EF4-FFF2-40B4-BE49-F238E27FC236}">
                <a16:creationId xmlns:a16="http://schemas.microsoft.com/office/drawing/2014/main" id="{23261149-A6D7-324E-8866-BA36013CF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49657" y="4556410"/>
            <a:ext cx="413680" cy="632761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ownload Arrows Arrow Png Images Clipart PNG Free | FreePngClipart">
            <a:extLst>
              <a:ext uri="{FF2B5EF4-FFF2-40B4-BE49-F238E27FC236}">
                <a16:creationId xmlns:a16="http://schemas.microsoft.com/office/drawing/2014/main" id="{BBF9093D-AD24-0D40-BB11-958A0F1D6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9567083" y="3047275"/>
            <a:ext cx="408517" cy="706381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امجاد عجاج 》✏ on Twitter: &quot;صور لتدريب الطفل على مفهوم ( فوق ، تحت ) (1)… &quot;">
            <a:extLst>
              <a:ext uri="{FF2B5EF4-FFF2-40B4-BE49-F238E27FC236}">
                <a16:creationId xmlns:a16="http://schemas.microsoft.com/office/drawing/2014/main" id="{62F2BCD0-BA82-2B42-AC28-3F3417C2E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154" y="2371292"/>
            <a:ext cx="3975607" cy="2764728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841334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 ان يسمي الأشياء التي تحت والاشياء التي فوق حسب الصور الموضحه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على المعلم وضع اسهم او اشاره فوق وتحت  ليتضح للطاللب أكثر  موضع الأشياء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137279" y="2284132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SA" dirty="0"/>
              <a:t>يحدد الطالب الأشياء التي تحت  </a:t>
            </a:r>
            <a:endParaRPr lang="en-US" dirty="0"/>
          </a:p>
        </p:txBody>
      </p:sp>
      <p:pic>
        <p:nvPicPr>
          <p:cNvPr id="4098" name="Picture 2" descr="بطاقات متنوعة عن ظرف المكان... - الطفولة المبكرة واحة التميز | Facebook">
            <a:extLst>
              <a:ext uri="{FF2B5EF4-FFF2-40B4-BE49-F238E27FC236}">
                <a16:creationId xmlns:a16="http://schemas.microsoft.com/office/drawing/2014/main" id="{CC62B190-C30D-2149-81F1-410C51199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966" y="3331902"/>
            <a:ext cx="3515809" cy="3365500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15501" y="465180"/>
            <a:ext cx="5696012" cy="88084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</a:t>
            </a:r>
            <a:r>
              <a:rPr lang="ar-SA" dirty="0"/>
              <a:t>يحدد الطالب الأشياء التي فوق </a:t>
            </a:r>
          </a:p>
        </p:txBody>
      </p:sp>
      <p:pic>
        <p:nvPicPr>
          <p:cNvPr id="11" name="Picture 2" descr="بطاقات متنوعة عن ظرف المكان... - الطفولة المبكرة واحة التميز | Facebook">
            <a:extLst>
              <a:ext uri="{FF2B5EF4-FFF2-40B4-BE49-F238E27FC236}">
                <a16:creationId xmlns:a16="http://schemas.microsoft.com/office/drawing/2014/main" id="{E9B04500-AC2C-F444-9201-6621648AE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825" y="2439804"/>
            <a:ext cx="3515809" cy="3365500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2409067311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-وضع الأشياء  فوق إشارات محدد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algn="r" rtl="1"/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  <a:endParaRPr lang="ar-SA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بوضع إشارات معينه في الفصل (مربع –دائرة –مثلث ) ويحضر مجموعه من الألعاب ويطلب من الطالب أن يضع كل نوع من الألعاب فوق شكل المربع او الدائرة ..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يصمم المعلم  لوحة جداية ويضع عليها إشارة معينه مثل (فوق-تحت-يمين –يسار) ويطلب من الطالب أن يلصق بعض الصورة المناسبة على اللوح بما يحدده المعلم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فوق تحت اذا </a:t>
                      </a:r>
                      <a:r>
                        <a:rPr lang="ar-SA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المعلمه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قالت فوق يقف واذا قالت تحت يجلس الطالب .</a:t>
                      </a:r>
                    </a:p>
                    <a:p>
                      <a:pPr algn="r" rtl="1"/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يلون الطالب الصور التي تحت الطاوله  في ورقة العمل والصور التي فوق الطاول في ورقةالعمل </a:t>
                      </a:r>
                    </a:p>
                    <a:p>
                      <a:pPr algn="r" rtl="1"/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 مشمش: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https://www.youtube.com/watch?v=3yKKpH7tOrU</a:t>
                      </a:r>
                      <a:r>
                        <a:rPr lang="ar-SA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على الطالب ان يحدد  مواقع الأشياء فوق ام تحت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فيديو  على سمارت بورد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يشير الطالب ا ل اللعبه فوق  الطاوله وتحت الطاوله     الجيد: يحدد الطالب إشارة فوق وتحت     مرتفع: يصنف الطالب الأشياء التي تقع فوق الطاوله والاشياء اتي تحت الطاوله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601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c1803469-1359-4921-b8b2-4aa11e6de6e4"/>
    <ds:schemaRef ds:uri="http://schemas.microsoft.com/office/2006/metadata/properties"/>
    <ds:schemaRef ds:uri="http://purl.org/dc/elements/1.1/"/>
    <ds:schemaRef ds:uri="0860e916-1933-4f54-bf75-902e7a9d18b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</TotalTime>
  <Words>479</Words>
  <Application>Microsoft Office PowerPoint</Application>
  <PresentationFormat>شاشة عريضة</PresentationFormat>
  <Paragraphs>90</Paragraphs>
  <Slides>9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Office Theme</vt:lpstr>
      <vt:lpstr>وضع  الآشياء فوق إشارات محدد. </vt:lpstr>
      <vt:lpstr>عرض تقديمي في PowerPoint</vt:lpstr>
      <vt:lpstr>عرض تقديمي في PowerPoint</vt:lpstr>
      <vt:lpstr>1-يجب على المعلمة أن تسال الطالب أين توجد الهديه  . </vt:lpstr>
      <vt:lpstr> 2-يجب على المعلمه أن تسال الطالب أين توجد القبعه </vt:lpstr>
      <vt:lpstr>يضع الطالب السهم الى الأسفل  على الأشياء التي تحت  والسهم للاعلى الى الأشياء التي قوق 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يغرف الطعام بنفسة</dc:title>
  <dc:creator>beesho6733@gmail.com</dc:creator>
  <cp:lastModifiedBy>khadeja alkaabi</cp:lastModifiedBy>
  <cp:revision>44</cp:revision>
  <dcterms:created xsi:type="dcterms:W3CDTF">2020-11-24T13:38:07Z</dcterms:created>
  <dcterms:modified xsi:type="dcterms:W3CDTF">2021-06-28T06:43:57Z</dcterms:modified>
</cp:coreProperties>
</file>