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1" r:id="rId5"/>
    <p:sldId id="295" r:id="rId6"/>
    <p:sldId id="285" r:id="rId7"/>
    <p:sldId id="289" r:id="rId8"/>
    <p:sldId id="296" r:id="rId9"/>
    <p:sldId id="301" r:id="rId10"/>
    <p:sldId id="302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TeixILnt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وضع الأوتاد في لوحة الأوتاد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2" b="28236"/>
          <a:stretch/>
        </p:blipFill>
        <p:spPr>
          <a:xfrm rot="21029322">
            <a:off x="461640" y="1883450"/>
            <a:ext cx="4962618" cy="359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081546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وضع الاوتاد في لوحة الاوتاد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(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719)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هدية امي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اهدتني  امي هدية جميلة وعندما فتحتها وجدت لعبةجميلة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هدية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الاوتاد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الاوتاد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6" y="2580334"/>
            <a:ext cx="1269508" cy="135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2" b="28236"/>
          <a:stretch/>
        </p:blipFill>
        <p:spPr>
          <a:xfrm>
            <a:off x="9038926" y="4935985"/>
            <a:ext cx="1507746" cy="109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هدية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05" y="1639300"/>
            <a:ext cx="4083730" cy="43740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21877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21108" y="0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09236" y="4138246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قول : لعبة الاوتاد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2" b="28236"/>
          <a:stretch/>
        </p:blipFill>
        <p:spPr>
          <a:xfrm>
            <a:off x="2787588" y="1658027"/>
            <a:ext cx="6205491" cy="44941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21877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21108" y="0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09236" y="4138246"/>
            <a:ext cx="1570892" cy="27197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90086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وضع الاوتاد في لوحة الاوتاد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مسك الوتد ووضعه داخل لوحة الاوتاد .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اللعب الحر</a:t>
                      </a:r>
                      <a:r>
                        <a:rPr lang="ar-EG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لعبة الاوتاد بمفرده  .</a:t>
                      </a:r>
                    </a:p>
                    <a:p>
                      <a:pPr algn="r"/>
                      <a:endParaRPr lang="ar-AE" sz="12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التعلم بالمحاولة والخطأ :</a:t>
                      </a:r>
                    </a:p>
                    <a:p>
                      <a:pPr algn="r"/>
                      <a:r>
                        <a:rPr lang="ar-AE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يعطي المعلم الطالب عدة محاولات  ليجرب وضع الاوتاد بمفرده .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39796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يان  يقلده في وضع الاوتاد.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 – يقوم المعلم بخرم غطاء علبة ويطلب من الطالب ادخال  (عيدان خشبية ، .... )في الفتحات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المعلم من الطالب غرس بعض الاشياء في المعجون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27161" y="2488054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1- غرس اشياء في المعجون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252" y="3486762"/>
            <a:ext cx="2716798" cy="2651464"/>
          </a:xfrm>
          <a:prstGeom prst="rect">
            <a:avLst/>
          </a:prstGeom>
        </p:spPr>
      </p:pic>
      <p:pic>
        <p:nvPicPr>
          <p:cNvPr id="1026" name="Picture 2" descr="أنشطة الدبابيس .. تهدف الى : التركيز... - فرط الحركة و تشتت الانتباه عند  الأطفال ADHD Children | Faceboo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64"/>
          <a:stretch/>
        </p:blipFill>
        <p:spPr bwMode="auto">
          <a:xfrm>
            <a:off x="3564600" y="3578209"/>
            <a:ext cx="2090475" cy="24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2975" y="313025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2- ادخال الاعواد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1026" name="Picture 2" descr="لا يتوفر وصف للصورة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52"/>
          <a:stretch/>
        </p:blipFill>
        <p:spPr bwMode="auto">
          <a:xfrm>
            <a:off x="4376692" y="2273792"/>
            <a:ext cx="3887155" cy="28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94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610858"/>
              </p:ext>
            </p:extLst>
          </p:nvPr>
        </p:nvGraphicFramePr>
        <p:xfrm>
          <a:off x="173583" y="375859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-وضع الاوتاد في لوحة الاوتاد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عمل سباق من الاسرع في وضع الحلقات في الاقماع.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عمل نموذج لعبة الاوتاد من الخامات المختلفة 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  ينتهي الطالب من وضع الاوتاد قبل انتهاء الاغنية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وضع الاوتاد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عمل خرز من سلسلة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https://www.youtube.com/watch?v=MhTeixILnt0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الطالب الاوتاد بمساعدة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جسدية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كلية 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أن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الطالب الاوتاد  بمساعدة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جسدية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جزئية .               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الطالب الاوتاد بمفرده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12386</TotalTime>
  <Words>298</Words>
  <Application>Microsoft Office PowerPoint</Application>
  <PresentationFormat>Custom</PresentationFormat>
  <Paragraphs>102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 وضع الأوتاد في لوحة الأوتاد </vt:lpstr>
      <vt:lpstr>PowerPoint Presentation</vt:lpstr>
      <vt:lpstr>1-يجب على المعلم قول : هدية</vt:lpstr>
      <vt:lpstr> 2-يجب على المعلم قول : لعبة الاوتاد</vt:lpstr>
      <vt:lpstr>PowerPoint Presentation</vt:lpstr>
      <vt:lpstr>1- غرس اشياء في المعجون</vt:lpstr>
      <vt:lpstr>2- ادخال الاعواد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123</cp:revision>
  <dcterms:created xsi:type="dcterms:W3CDTF">2020-07-26T19:33:45Z</dcterms:created>
  <dcterms:modified xsi:type="dcterms:W3CDTF">2021-03-30T05:15:31Z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