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sldIdLst>
    <p:sldId id="291" r:id="rId5"/>
    <p:sldId id="295" r:id="rId6"/>
    <p:sldId id="285" r:id="rId7"/>
    <p:sldId id="289" r:id="rId8"/>
    <p:sldId id="296" r:id="rId9"/>
    <p:sldId id="301" r:id="rId10"/>
    <p:sldId id="302" r:id="rId11"/>
    <p:sldId id="30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9" autoAdjust="0"/>
    <p:restoredTop sz="94660"/>
  </p:normalViewPr>
  <p:slideViewPr>
    <p:cSldViewPr snapToGrid="0">
      <p:cViewPr>
        <p:scale>
          <a:sx n="80" d="100"/>
          <a:sy n="80" d="100"/>
        </p:scale>
        <p:origin x="-48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30 March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30 March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March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hTeixILnt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وضع الأوتاد في لوحة الأوتاد 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 smtClean="0">
                <a:solidFill>
                  <a:schemeClr val="bg1"/>
                </a:solidFill>
              </a:rPr>
              <a:t>مريم خميس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2" b="28236"/>
          <a:stretch/>
        </p:blipFill>
        <p:spPr>
          <a:xfrm rot="21029322">
            <a:off x="461640" y="1883450"/>
            <a:ext cx="4962618" cy="359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8081546"/>
              </p:ext>
            </p:extLst>
          </p:nvPr>
        </p:nvGraphicFramePr>
        <p:xfrm>
          <a:off x="118991" y="130200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امنه 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مريم خميس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وضع الاوتاد في لوحة الاوتاد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الهدف (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719)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هدية امي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اهدتني  امي هدية جميلة وعندما فتحتها وجدت لعبةجميلة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 هدية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لعبة الاوتاد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لعبة الاوتاد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676" y="2580334"/>
            <a:ext cx="1269508" cy="13597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2" b="28236"/>
          <a:stretch/>
        </p:blipFill>
        <p:spPr>
          <a:xfrm>
            <a:off x="9038926" y="4935985"/>
            <a:ext cx="1507746" cy="109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 قول </a:t>
            </a:r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هدية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605" y="1639300"/>
            <a:ext cx="4083730" cy="43740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21877"/>
            <a:ext cx="1570892" cy="27197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21108" y="0"/>
            <a:ext cx="1570892" cy="27197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09236" y="4138246"/>
            <a:ext cx="1570892" cy="27197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2-يجب على المعلم </a:t>
            </a:r>
            <a:r>
              <a:rPr lang="ar-AE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قول : لعبة الاوتاد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2" b="28236"/>
          <a:stretch/>
        </p:blipFill>
        <p:spPr>
          <a:xfrm>
            <a:off x="2787588" y="1658027"/>
            <a:ext cx="6205491" cy="449419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121877"/>
            <a:ext cx="1570892" cy="27197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21108" y="0"/>
            <a:ext cx="1570892" cy="27197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09236" y="4138246"/>
            <a:ext cx="1570892" cy="27197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990086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AE" sz="11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وضع الاوتاد في لوحة الاوتاد</a:t>
                      </a:r>
                      <a:endParaRPr lang="en-US" sz="11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بتقليد المعلم </a:t>
                      </a:r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في</a:t>
                      </a:r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مسك الوتد ووضعه داخل لوحة الاوتاد .</a:t>
                      </a: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اللعب الحر</a:t>
                      </a:r>
                      <a:r>
                        <a:rPr lang="ar-EG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SA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لعب</a:t>
                      </a:r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الطالب لعبة الاوتاد بمفرده  .</a:t>
                      </a:r>
                    </a:p>
                    <a:p>
                      <a:pPr algn="r"/>
                      <a:endParaRPr lang="ar-AE" sz="12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التعلم بالمحاولة والخطأ :</a:t>
                      </a:r>
                    </a:p>
                    <a:p>
                      <a:pPr algn="r"/>
                      <a:r>
                        <a:rPr lang="ar-AE" sz="12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يعطي المعلم الطالب عدة محاولات  ليجرب وضع الاوتاد بمفرده .</a:t>
                      </a: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939796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معلم من الطالب 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يان  يقلده في وضع الاوتاد.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 – يقوم المعلم بخرم غطاء علبة ويطلب من الطالب ادخال  (عيدان خشبية ، .... )في الفتحات 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يطلب المعلم من الطالب غرس بعض الاشياء في المعجون 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27161" y="2488054"/>
            <a:ext cx="3968496" cy="832104"/>
          </a:xfrm>
        </p:spPr>
        <p:txBody>
          <a:bodyPr/>
          <a:lstStyle/>
          <a:p>
            <a:pPr algn="r"/>
            <a:r>
              <a:rPr lang="ar-AE" dirty="0" smtClean="0"/>
              <a:t>1- غرس اشياء في المعجون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252" y="3486762"/>
            <a:ext cx="2716798" cy="2651464"/>
          </a:xfrm>
          <a:prstGeom prst="rect">
            <a:avLst/>
          </a:prstGeom>
        </p:spPr>
      </p:pic>
      <p:pic>
        <p:nvPicPr>
          <p:cNvPr id="1026" name="Picture 2" descr="أنشطة الدبابيس .. تهدف الى : التركيز... - فرط الحركة و تشتت الانتباه عند  الأطفال ADHD Children | Faceboo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64"/>
          <a:stretch/>
        </p:blipFill>
        <p:spPr bwMode="auto">
          <a:xfrm>
            <a:off x="3564600" y="3578209"/>
            <a:ext cx="2090475" cy="2440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2975" y="313025"/>
            <a:ext cx="3968496" cy="832104"/>
          </a:xfrm>
        </p:spPr>
        <p:txBody>
          <a:bodyPr/>
          <a:lstStyle/>
          <a:p>
            <a:pPr algn="r"/>
            <a:r>
              <a:rPr lang="ar-AE" dirty="0" smtClean="0"/>
              <a:t>2- ادخال الاعواد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pic>
        <p:nvPicPr>
          <p:cNvPr id="1026" name="Picture 2" descr="لا يتوفر وصف للصورة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52"/>
          <a:stretch/>
        </p:blipFill>
        <p:spPr bwMode="auto">
          <a:xfrm>
            <a:off x="4376692" y="2273792"/>
            <a:ext cx="3887155" cy="281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941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March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8610858"/>
              </p:ext>
            </p:extLst>
          </p:nvPr>
        </p:nvGraphicFramePr>
        <p:xfrm>
          <a:off x="173583" y="375859"/>
          <a:ext cx="11804073" cy="4798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-وضع الاوتاد في لوحة الاوتاد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عمل سباق من الاسرع في وضع الحلقات في الاقماع.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عمل نموذج لعبة الاوتاد من الخامات المختلفة .</a:t>
                      </a:r>
                      <a:endParaRPr lang="ar-AE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   ينتهي الطالب من وضع الاوتاد قبل انتهاء الاغنية .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تدريب الطالب على وضع الاوتاد 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فيديو عمل خرز من سلسلة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2"/>
                        </a:rPr>
                        <a:t>https://www.youtube.com/watch?v=MhTeixILnt0</a:t>
                      </a:r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ان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يضع الطالب الاوتاد بمساعدة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جسدية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كلية .                            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أن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يضع الطالب الاوتاد  بمساعدة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جسدية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جزئية .                                           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مرتفع: ان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يضع الطالب الاوتاد بمفرده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12386</TotalTime>
  <Words>298</Words>
  <Application>Microsoft Office PowerPoint</Application>
  <PresentationFormat>Custom</PresentationFormat>
  <Paragraphs>102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 وضع الأوتاد في لوحة الأوتاد </vt:lpstr>
      <vt:lpstr>PowerPoint Presentation</vt:lpstr>
      <vt:lpstr>1-يجب على المعلم قول : هدية</vt:lpstr>
      <vt:lpstr> 2-يجب على المعلم قول : لعبة الاوتاد</vt:lpstr>
      <vt:lpstr>PowerPoint Presentation</vt:lpstr>
      <vt:lpstr>1- غرس اشياء في المعجون</vt:lpstr>
      <vt:lpstr>2- ادخال الاعواد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123</cp:revision>
  <dcterms:created xsi:type="dcterms:W3CDTF">2020-07-26T19:33:45Z</dcterms:created>
  <dcterms:modified xsi:type="dcterms:W3CDTF">2021-03-30T05:15:31Z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