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sldIdLst>
    <p:sldId id="291" r:id="rId5"/>
    <p:sldId id="292" r:id="rId6"/>
    <p:sldId id="293" r:id="rId7"/>
    <p:sldId id="295" r:id="rId8"/>
    <p:sldId id="298" r:id="rId9"/>
    <p:sldId id="296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haf Alassaf" userId="60d37c40f7d395bf" providerId="LiveId" clId="{1A71716A-042E-4945-83EA-154B6B89C003}"/>
    <pc:docChg chg="undo custSel delSld modSld">
      <pc:chgData name="Rahaf Alassaf" userId="60d37c40f7d395bf" providerId="LiveId" clId="{1A71716A-042E-4945-83EA-154B6B89C003}" dt="2020-07-29T15:55:17.959" v="2144" actId="14100"/>
      <pc:docMkLst>
        <pc:docMk/>
      </pc:docMkLst>
      <pc:sldChg chg="addSp delSp modSp">
        <pc:chgData name="Rahaf Alassaf" userId="60d37c40f7d395bf" providerId="LiveId" clId="{1A71716A-042E-4945-83EA-154B6B89C003}" dt="2020-07-29T15:17:05.903" v="1600" actId="20577"/>
        <pc:sldMkLst>
          <pc:docMk/>
          <pc:sldMk cId="873815495" sldId="257"/>
        </pc:sldMkLst>
        <pc:graphicFrameChg chg="mod modGraphic">
          <ac:chgData name="Rahaf Alassaf" userId="60d37c40f7d395bf" providerId="LiveId" clId="{1A71716A-042E-4945-83EA-154B6B89C003}" dt="2020-07-29T15:17:05.903" v="1600" actId="20577"/>
          <ac:graphicFrameMkLst>
            <pc:docMk/>
            <pc:sldMk cId="873815495" sldId="257"/>
            <ac:graphicFrameMk id="3" creationId="{00000000-0000-0000-0000-000000000000}"/>
          </ac:graphicFrameMkLst>
        </pc:graphicFrameChg>
        <pc:picChg chg="del">
          <ac:chgData name="Rahaf Alassaf" userId="60d37c40f7d395bf" providerId="LiveId" clId="{1A71716A-042E-4945-83EA-154B6B89C003}" dt="2020-07-29T14:33:04.855" v="812" actId="21"/>
          <ac:picMkLst>
            <pc:docMk/>
            <pc:sldMk cId="873815495" sldId="257"/>
            <ac:picMk id="2" creationId="{427F886F-168A-F64B-95A0-74903CD55320}"/>
          </ac:picMkLst>
        </pc:picChg>
        <pc:picChg chg="del">
          <ac:chgData name="Rahaf Alassaf" userId="60d37c40f7d395bf" providerId="LiveId" clId="{1A71716A-042E-4945-83EA-154B6B89C003}" dt="2020-07-29T14:33:07.341" v="813" actId="21"/>
          <ac:picMkLst>
            <pc:docMk/>
            <pc:sldMk cId="873815495" sldId="257"/>
            <ac:picMk id="4" creationId="{ED49C998-0834-B540-87FD-8C71CC62371F}"/>
          </ac:picMkLst>
        </pc:picChg>
        <pc:picChg chg="add mod">
          <ac:chgData name="Rahaf Alassaf" userId="60d37c40f7d395bf" providerId="LiveId" clId="{1A71716A-042E-4945-83EA-154B6B89C003}" dt="2020-07-29T14:34:31.381" v="825" actId="14100"/>
          <ac:picMkLst>
            <pc:docMk/>
            <pc:sldMk cId="873815495" sldId="257"/>
            <ac:picMk id="5" creationId="{A0EAC088-3EF2-144A-BDA1-C20F5660F074}"/>
          </ac:picMkLst>
        </pc:picChg>
        <pc:picChg chg="add mod">
          <ac:chgData name="Rahaf Alassaf" userId="60d37c40f7d395bf" providerId="LiveId" clId="{1A71716A-042E-4945-83EA-154B6B89C003}" dt="2020-07-29T14:34:44.662" v="828" actId="1076"/>
          <ac:picMkLst>
            <pc:docMk/>
            <pc:sldMk cId="873815495" sldId="257"/>
            <ac:picMk id="6" creationId="{F7E20BCC-CE3F-B34E-B55C-33566331A7AD}"/>
          </ac:picMkLst>
        </pc:picChg>
        <pc:picChg chg="add mod">
          <ac:chgData name="Rahaf Alassaf" userId="60d37c40f7d395bf" providerId="LiveId" clId="{1A71716A-042E-4945-83EA-154B6B89C003}" dt="2020-07-29T14:36:31.157" v="839" actId="1076"/>
          <ac:picMkLst>
            <pc:docMk/>
            <pc:sldMk cId="873815495" sldId="257"/>
            <ac:picMk id="7" creationId="{D770FCBA-D01E-1942-974E-6880467EBA79}"/>
          </ac:picMkLst>
        </pc:picChg>
      </pc:sldChg>
      <pc:sldChg chg="delSp modSp">
        <pc:chgData name="Rahaf Alassaf" userId="60d37c40f7d395bf" providerId="LiveId" clId="{1A71716A-042E-4945-83EA-154B6B89C003}" dt="2020-07-29T15:46:41.886" v="2104" actId="21"/>
        <pc:sldMkLst>
          <pc:docMk/>
          <pc:sldMk cId="1637833104" sldId="269"/>
        </pc:sldMkLst>
        <pc:spChg chg="mod">
          <ac:chgData name="Rahaf Alassaf" userId="60d37c40f7d395bf" providerId="LiveId" clId="{1A71716A-042E-4945-83EA-154B6B89C003}" dt="2020-07-29T15:23:50.389" v="1731" actId="27636"/>
          <ac:spMkLst>
            <pc:docMk/>
            <pc:sldMk cId="1637833104" sldId="269"/>
            <ac:spMk id="9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46:41.886" v="2104" actId="21"/>
          <ac:picMkLst>
            <pc:docMk/>
            <pc:sldMk cId="1637833104" sldId="269"/>
            <ac:picMk id="2" creationId="{73400ED8-FDC4-714D-B881-97FF4E787A63}"/>
          </ac:picMkLst>
        </pc:picChg>
        <pc:picChg chg="del">
          <ac:chgData name="Rahaf Alassaf" userId="60d37c40f7d395bf" providerId="LiveId" clId="{1A71716A-042E-4945-83EA-154B6B89C003}" dt="2020-07-29T15:46:33.935" v="2103" actId="21"/>
          <ac:picMkLst>
            <pc:docMk/>
            <pc:sldMk cId="1637833104" sldId="269"/>
            <ac:picMk id="3" creationId="{042E8647-97A8-4647-9A52-681D81F525AD}"/>
          </ac:picMkLst>
        </pc:picChg>
      </pc:sldChg>
      <pc:sldChg chg="addSp delSp modSp">
        <pc:chgData name="Rahaf Alassaf" userId="60d37c40f7d395bf" providerId="LiveId" clId="{1A71716A-042E-4945-83EA-154B6B89C003}" dt="2020-07-29T15:51:01.948" v="2115" actId="1076"/>
        <pc:sldMkLst>
          <pc:docMk/>
          <pc:sldMk cId="3787029193" sldId="276"/>
        </pc:sldMkLst>
        <pc:spChg chg="mod">
          <ac:chgData name="Rahaf Alassaf" userId="60d37c40f7d395bf" providerId="LiveId" clId="{1A71716A-042E-4945-83EA-154B6B89C003}" dt="2020-07-29T15:51:01.948" v="2115" actId="1076"/>
          <ac:spMkLst>
            <pc:docMk/>
            <pc:sldMk cId="3787029193" sldId="276"/>
            <ac:spMk id="6" creationId="{70C119D7-5EB0-0748-869D-BA1D1379CF78}"/>
          </ac:spMkLst>
        </pc:spChg>
        <pc:picChg chg="del">
          <ac:chgData name="Rahaf Alassaf" userId="60d37c40f7d395bf" providerId="LiveId" clId="{1A71716A-042E-4945-83EA-154B6B89C003}" dt="2020-07-29T15:50:01.890" v="2106" actId="21"/>
          <ac:picMkLst>
            <pc:docMk/>
            <pc:sldMk cId="3787029193" sldId="276"/>
            <ac:picMk id="2" creationId="{5AF283D9-BBC4-224F-B7D0-A3BB6AB8D8C1}"/>
          </ac:picMkLst>
        </pc:picChg>
        <pc:picChg chg="del">
          <ac:chgData name="Rahaf Alassaf" userId="60d37c40f7d395bf" providerId="LiveId" clId="{1A71716A-042E-4945-83EA-154B6B89C003}" dt="2020-07-29T15:49:57.775" v="2105" actId="21"/>
          <ac:picMkLst>
            <pc:docMk/>
            <pc:sldMk cId="3787029193" sldId="276"/>
            <ac:picMk id="4" creationId="{B17F0DEE-3662-9942-86CA-C6C5E5557528}"/>
          </ac:picMkLst>
        </pc:picChg>
        <pc:picChg chg="add mod">
          <ac:chgData name="Rahaf Alassaf" userId="60d37c40f7d395bf" providerId="LiveId" clId="{1A71716A-042E-4945-83EA-154B6B89C003}" dt="2020-07-29T15:50:57.141" v="2114" actId="14100"/>
          <ac:picMkLst>
            <pc:docMk/>
            <pc:sldMk cId="3787029193" sldId="276"/>
            <ac:picMk id="5" creationId="{0C052670-6565-F54B-8F35-F37930A0B975}"/>
          </ac:picMkLst>
        </pc:picChg>
      </pc:sldChg>
      <pc:sldChg chg="addSp delSp modSp">
        <pc:chgData name="Rahaf Alassaf" userId="60d37c40f7d395bf" providerId="LiveId" clId="{1A71716A-042E-4945-83EA-154B6B89C003}" dt="2020-07-29T15:52:46.501" v="2127" actId="1076"/>
        <pc:sldMkLst>
          <pc:docMk/>
          <pc:sldMk cId="1014174285" sldId="277"/>
        </pc:sldMkLst>
        <pc:spChg chg="mod">
          <ac:chgData name="Rahaf Alassaf" userId="60d37c40f7d395bf" providerId="LiveId" clId="{1A71716A-042E-4945-83EA-154B6B89C003}" dt="2020-07-29T15:40:27.463" v="2101" actId="108"/>
          <ac:spMkLst>
            <pc:docMk/>
            <pc:sldMk cId="1014174285" sldId="277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1:13.953" v="2116" actId="21"/>
          <ac:picMkLst>
            <pc:docMk/>
            <pc:sldMk cId="1014174285" sldId="277"/>
            <ac:picMk id="2" creationId="{44694B31-1AF5-2B47-9719-158F77AA6B53}"/>
          </ac:picMkLst>
        </pc:picChg>
        <pc:picChg chg="del">
          <ac:chgData name="Rahaf Alassaf" userId="60d37c40f7d395bf" providerId="LiveId" clId="{1A71716A-042E-4945-83EA-154B6B89C003}" dt="2020-07-29T15:51:16.868" v="2117" actId="21"/>
          <ac:picMkLst>
            <pc:docMk/>
            <pc:sldMk cId="1014174285" sldId="277"/>
            <ac:picMk id="4" creationId="{91AECA0C-E90F-B649-BB2C-1F1CD5753582}"/>
          </ac:picMkLst>
        </pc:picChg>
        <pc:picChg chg="add mod">
          <ac:chgData name="Rahaf Alassaf" userId="60d37c40f7d395bf" providerId="LiveId" clId="{1A71716A-042E-4945-83EA-154B6B89C003}" dt="2020-07-29T15:52:46.501" v="2127" actId="1076"/>
          <ac:picMkLst>
            <pc:docMk/>
            <pc:sldMk cId="1014174285" sldId="277"/>
            <ac:picMk id="6" creationId="{393BD6DD-4E2E-BA43-95BF-D46721DCABE9}"/>
          </ac:picMkLst>
        </pc:picChg>
      </pc:sldChg>
      <pc:sldChg chg="delSp modSp">
        <pc:chgData name="Rahaf Alassaf" userId="60d37c40f7d395bf" providerId="LiveId" clId="{1A71716A-042E-4945-83EA-154B6B89C003}" dt="2020-07-29T15:53:03.460" v="2128" actId="21"/>
        <pc:sldMkLst>
          <pc:docMk/>
          <pc:sldMk cId="1802102885" sldId="281"/>
        </pc:sldMkLst>
        <pc:spChg chg="mod">
          <ac:chgData name="Rahaf Alassaf" userId="60d37c40f7d395bf" providerId="LiveId" clId="{1A71716A-042E-4945-83EA-154B6B89C003}" dt="2020-07-29T15:40:16.571" v="2100" actId="108"/>
          <ac:spMkLst>
            <pc:docMk/>
            <pc:sldMk cId="1802102885" sldId="281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03.460" v="2128" actId="21"/>
          <ac:picMkLst>
            <pc:docMk/>
            <pc:sldMk cId="1802102885" sldId="281"/>
            <ac:picMk id="4" creationId="{A6AAECB2-844B-FA4F-872E-59082EEDE63B}"/>
          </ac:picMkLst>
        </pc:picChg>
      </pc:sldChg>
      <pc:sldChg chg="addSp delSp modSp">
        <pc:chgData name="Rahaf Alassaf" userId="60d37c40f7d395bf" providerId="LiveId" clId="{1A71716A-042E-4945-83EA-154B6B89C003}" dt="2020-07-29T15:55:17.959" v="2144" actId="14100"/>
        <pc:sldMkLst>
          <pc:docMk/>
          <pc:sldMk cId="4022523501" sldId="282"/>
        </pc:sldMkLst>
        <pc:spChg chg="mod">
          <ac:chgData name="Rahaf Alassaf" userId="60d37c40f7d395bf" providerId="LiveId" clId="{1A71716A-042E-4945-83EA-154B6B89C003}" dt="2020-07-29T15:55:10.589" v="2142" actId="1076"/>
          <ac:spMkLst>
            <pc:docMk/>
            <pc:sldMk cId="4022523501" sldId="282"/>
            <ac:spMk id="5" creationId="{00000000-0000-0000-0000-000000000000}"/>
          </ac:spMkLst>
        </pc:spChg>
        <pc:picChg chg="del">
          <ac:chgData name="Rahaf Alassaf" userId="60d37c40f7d395bf" providerId="LiveId" clId="{1A71716A-042E-4945-83EA-154B6B89C003}" dt="2020-07-29T15:53:12.723" v="2129" actId="21"/>
          <ac:picMkLst>
            <pc:docMk/>
            <pc:sldMk cId="4022523501" sldId="282"/>
            <ac:picMk id="2" creationId="{7CC94485-E79B-3B4C-A507-BFED86290EF3}"/>
          </ac:picMkLst>
        </pc:picChg>
        <pc:picChg chg="add del mod">
          <ac:chgData name="Rahaf Alassaf" userId="60d37c40f7d395bf" providerId="LiveId" clId="{1A71716A-042E-4945-83EA-154B6B89C003}" dt="2020-07-29T15:53:51.571" v="2136" actId="21"/>
          <ac:picMkLst>
            <pc:docMk/>
            <pc:sldMk cId="4022523501" sldId="282"/>
            <ac:picMk id="4" creationId="{521035AE-7C92-7C45-A040-63E63AEE8CCE}"/>
          </ac:picMkLst>
        </pc:picChg>
        <pc:picChg chg="add mod">
          <ac:chgData name="Rahaf Alassaf" userId="60d37c40f7d395bf" providerId="LiveId" clId="{1A71716A-042E-4945-83EA-154B6B89C003}" dt="2020-07-29T15:55:17.959" v="2144" actId="14100"/>
          <ac:picMkLst>
            <pc:docMk/>
            <pc:sldMk cId="4022523501" sldId="282"/>
            <ac:picMk id="6" creationId="{1BBD0B37-370E-C24C-86C0-1B6581146AFF}"/>
          </ac:picMkLst>
        </pc:picChg>
      </pc:sldChg>
      <pc:sldChg chg="del">
        <pc:chgData name="Rahaf Alassaf" userId="60d37c40f7d395bf" providerId="LiveId" clId="{1A71716A-042E-4945-83EA-154B6B89C003}" dt="2020-07-29T15:40:39.256" v="2102" actId="21"/>
        <pc:sldMkLst>
          <pc:docMk/>
          <pc:sldMk cId="20814718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013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980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algn="ctr"/>
            <a:r>
              <a:rPr lang="ar-AE" sz="2800" dirty="0"/>
              <a:t>الجلوس في المكان المخصص 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امنة الجنيبي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يجلس, Manspreading, الطفل صورة بابوا نيو غينيا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000" r="100000">
                        <a14:foregroundMark x1="5889" y1="34551" x2="9778" y2="40321"/>
                        <a14:foregroundMark x1="4333" y1="90897" x2="2000" y2="9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85898">
            <a:off x="693292" y="1822365"/>
            <a:ext cx="3620763" cy="4160503"/>
          </a:xfrm>
          <a:prstGeom prst="rect">
            <a:avLst/>
          </a:prstGeom>
          <a:solidFill>
            <a:schemeClr val="bg1"/>
          </a:solidFill>
          <a:effectLst>
            <a:glow rad="127000">
              <a:srgbClr val="FF0000"/>
            </a:glow>
          </a:effectLst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432121839"/>
              </p:ext>
            </p:extLst>
          </p:nvPr>
        </p:nvGraphicFramePr>
        <p:xfrm>
          <a:off x="118991" y="130200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>
                          <a:latin typeface="Sakkal Majalla" pitchFamily="2" charset="-78"/>
                          <a:cs typeface="Sakkal Majalla" pitchFamily="2" charset="-78"/>
                        </a:rPr>
                        <a:t>امنة</a:t>
                      </a:r>
                      <a:r>
                        <a:rPr lang="ar-AE" sz="1200" baseline="0" dirty="0">
                          <a:latin typeface="Sakkal Majalla" pitchFamily="2" charset="-78"/>
                          <a:cs typeface="Sakkal Majalla" pitchFamily="2" charset="-78"/>
                        </a:rPr>
                        <a:t> حمود الجنيبي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الجلوس في المكان المخصص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 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:(723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3-15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سنوات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ذهب حمد الى المدرسة وهذا أول يوم دراسي له دخل الى الفصل قالت له المعلمة : هيا يا حمد اجلس هنا هذا هو المكان الخصص لك .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5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41" y="318859"/>
            <a:ext cx="7670042" cy="832104"/>
          </a:xfrm>
        </p:spPr>
        <p:txBody>
          <a:bodyPr>
            <a:no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المعلمة قول هذا مكانك يا حمد  بعد أن ينظر الطالب الى مكانة المخصص</a:t>
            </a:r>
            <a:endParaRPr lang="en-US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2050" name="Picture 2" descr="الركوع الكرسي تحميل مجاني - يجلس التصوير - يجلس الرجل صورة بابوا نيو غينيا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" b="9925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281" y="1294303"/>
            <a:ext cx="3527662" cy="5427172"/>
          </a:xfrm>
          <a:prstGeom prst="rect">
            <a:avLst/>
          </a:prstGeom>
          <a:noFill/>
          <a:effectLst>
            <a:glow rad="101600">
              <a:srgbClr val="FF0000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239108"/>
            <a:ext cx="1441938" cy="1676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38186" y="-1"/>
            <a:ext cx="1441938" cy="18170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50061" y="5166054"/>
            <a:ext cx="1441938" cy="1676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8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75009"/>
              </p:ext>
            </p:extLst>
          </p:nvPr>
        </p:nvGraphicFramePr>
        <p:xfrm>
          <a:off x="136479" y="173255"/>
          <a:ext cx="11943226" cy="6482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32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الجلوس في المكان المخصص 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</a:t>
                      </a: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 </a:t>
                      </a:r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الصفية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أن يطلب المعلم من الطلاب وضع صورهم في المكان المخصص   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سباق  بين الطلاب من يجلس في مكانه أولا 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52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395709414"/>
              </p:ext>
            </p:extLst>
          </p:nvPr>
        </p:nvGraphicFramePr>
        <p:xfrm>
          <a:off x="118991" y="130200"/>
          <a:ext cx="11906451" cy="6302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dirty="0"/>
                        <a:t>الجلوس في المكان المخصص 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انشطة مهارية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استراتيجيات التعليم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التنافسي</a:t>
                      </a:r>
                    </a:p>
                    <a:p>
                      <a:pPr lvl="0" algn="r" rtl="1"/>
                      <a:r>
                        <a:rPr lang="ar-AE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مسابقة أسرع طالب يجلس في مكانه المخصص.</a:t>
                      </a:r>
                    </a:p>
                    <a:p>
                      <a:pPr lvl="0" algn="r" rtl="1"/>
                      <a:r>
                        <a:rPr lang="ar-SA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التدريب العملي</a:t>
                      </a: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lvl="0" algn="r" rtl="1"/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التدريب على الجلوس في المكان التي يوضع فيها اسم وصورة الطالب  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</a:t>
                      </a:r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07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26971"/>
              </p:ext>
            </p:extLst>
          </p:nvPr>
        </p:nvGraphicFramePr>
        <p:xfrm>
          <a:off x="110067" y="98386"/>
          <a:ext cx="11804073" cy="5832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: </a:t>
                      </a:r>
                      <a:r>
                        <a:rPr lang="ar-AE" sz="1200" dirty="0"/>
                        <a:t>الجلوس في المكان المخصص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ضع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المعلم صورة الطالب على الطاولة والكرسي المخصص له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lvl="0"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أن يتعرف الطالب على المكان المخصص له من خلال عرض قصة باستخدام مسرح العرائس . </a:t>
                      </a:r>
                    </a:p>
                    <a:p>
                      <a:pPr lvl="0"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أن يتدرب الطالب على الجلوس في المكان المخصص له من خلال المسابقات مثال : أسرع طالب يجلس في مكانه . </a:t>
                      </a:r>
                    </a:p>
                    <a:p>
                      <a:pPr lvl="0"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مسابقة أسرع طالب يجلس جنب صورته او اسمه 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 يشكل اسمه بالصلصال 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نشيد اجلس بهدوء ونظام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 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صورة الطالب او اسمه على كرسي مخصص له في المنزل   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860"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واغاني الجلوس بهدوء في مكاني الصحيح    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أن يتمكن الطالب من </a:t>
                      </a:r>
                      <a:r>
                        <a:rPr lang="ar-AE" sz="1200" dirty="0"/>
                        <a:t>الجلوس في المكان المخصص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بمساعدة جسدية عالية.     متوسط: أن  يتمكن الطالب من </a:t>
                      </a:r>
                      <a:r>
                        <a:rPr lang="ar-AE" sz="1200" dirty="0"/>
                        <a:t>الجلوس في المكان المخصص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بمساعدة جسدية جزئية .     مرتفع: ان يتمكن الطالب من </a:t>
                      </a:r>
                      <a:r>
                        <a:rPr lang="ar-AE" sz="1200" dirty="0"/>
                        <a:t>الجلوس في المكان المخصص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عندما يطلب منه ذلك .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February 2021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81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016" y="878389"/>
            <a:ext cx="5496777" cy="1216420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عن   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3610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purl.org/dc/terms/"/>
    <ds:schemaRef ds:uri="c1803469-1359-4921-b8b2-4aa11e6de6e4"/>
    <ds:schemaRef ds:uri="http://schemas.microsoft.com/office/2006/documentManagement/types"/>
    <ds:schemaRef ds:uri="http://schemas.microsoft.com/office/2006/metadata/properties"/>
    <ds:schemaRef ds:uri="0860e916-1933-4f54-bf75-902e7a9d18bb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14141</TotalTime>
  <Words>338</Words>
  <Application>Microsoft Office PowerPoint</Application>
  <PresentationFormat>Widescreen</PresentationFormat>
  <Paragraphs>97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1_Office Theme</vt:lpstr>
      <vt:lpstr>الجلوس في المكان المخصص </vt:lpstr>
      <vt:lpstr>PowerPoint Presentation</vt:lpstr>
      <vt:lpstr>1-يجب على المعلمة قول هذا مكانك يا حمد  بعد أن ينظر الطالب الى مكانة المخصص</vt:lpstr>
      <vt:lpstr>PowerPoint Presentation</vt:lpstr>
      <vt:lpstr>PowerPoint Presentation</vt:lpstr>
      <vt:lpstr>PowerPoint Presentation</vt:lpstr>
      <vt:lpstr>فيديو تعليمي عن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88</cp:revision>
  <dcterms:created xsi:type="dcterms:W3CDTF">2020-07-26T19:33:45Z</dcterms:created>
  <dcterms:modified xsi:type="dcterms:W3CDTF">2021-02-16T13:50:17Z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