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291" r:id="rId5"/>
    <p:sldId id="297" r:id="rId6"/>
    <p:sldId id="292" r:id="rId7"/>
    <p:sldId id="285" r:id="rId8"/>
    <p:sldId id="289" r:id="rId9"/>
    <p:sldId id="290" r:id="rId10"/>
    <p:sldId id="295" r:id="rId11"/>
    <p:sldId id="299" r:id="rId12"/>
    <p:sldId id="298" r:id="rId13"/>
    <p:sldId id="294" r:id="rId14"/>
    <p:sldId id="287" r:id="rId15"/>
    <p:sldId id="269" r:id="rId16"/>
    <p:sldId id="288" r:id="rId17"/>
    <p:sldId id="296" r:id="rId18"/>
    <p:sldId id="300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af Alassaf" userId="60d37c40f7d395bf" providerId="LiveId" clId="{1A71716A-042E-4945-83EA-154B6B89C003}"/>
    <pc:docChg chg="undo custSel delSld modSld">
      <pc:chgData name="Rahaf Alassaf" userId="60d37c40f7d395bf" providerId="LiveId" clId="{1A71716A-042E-4945-83EA-154B6B89C003}" dt="2020-07-29T15:55:17.959" v="2144" actId="14100"/>
      <pc:docMkLst>
        <pc:docMk/>
      </pc:docMkLst>
      <pc:sldChg chg="addSp delSp modSp">
        <pc:chgData name="Rahaf Alassaf" userId="60d37c40f7d395bf" providerId="LiveId" clId="{1A71716A-042E-4945-83EA-154B6B89C003}" dt="2020-07-29T15:17:05.903" v="1600" actId="20577"/>
        <pc:sldMkLst>
          <pc:docMk/>
          <pc:sldMk cId="873815495" sldId="257"/>
        </pc:sldMkLst>
        <pc:graphicFrameChg chg="mod modGraphic">
          <ac:chgData name="Rahaf Alassaf" userId="60d37c40f7d395bf" providerId="LiveId" clId="{1A71716A-042E-4945-83EA-154B6B89C003}" dt="2020-07-29T15:17:05.903" v="1600" actId="20577"/>
          <ac:graphicFrameMkLst>
            <pc:docMk/>
            <pc:sldMk cId="873815495" sldId="257"/>
            <ac:graphicFrameMk id="3" creationId="{00000000-0000-0000-0000-000000000000}"/>
          </ac:graphicFrameMkLst>
        </pc:graphicFrameChg>
        <pc:picChg chg="del">
          <ac:chgData name="Rahaf Alassaf" userId="60d37c40f7d395bf" providerId="LiveId" clId="{1A71716A-042E-4945-83EA-154B6B89C003}" dt="2020-07-29T14:33:04.855" v="812" actId="21"/>
          <ac:picMkLst>
            <pc:docMk/>
            <pc:sldMk cId="873815495" sldId="257"/>
            <ac:picMk id="2" creationId="{427F886F-168A-F64B-95A0-74903CD55320}"/>
          </ac:picMkLst>
        </pc:picChg>
        <pc:picChg chg="del">
          <ac:chgData name="Rahaf Alassaf" userId="60d37c40f7d395bf" providerId="LiveId" clId="{1A71716A-042E-4945-83EA-154B6B89C003}" dt="2020-07-29T14:33:07.341" v="813" actId="21"/>
          <ac:picMkLst>
            <pc:docMk/>
            <pc:sldMk cId="873815495" sldId="257"/>
            <ac:picMk id="4" creationId="{ED49C998-0834-B540-87FD-8C71CC62371F}"/>
          </ac:picMkLst>
        </pc:picChg>
        <pc:picChg chg="add mod">
          <ac:chgData name="Rahaf Alassaf" userId="60d37c40f7d395bf" providerId="LiveId" clId="{1A71716A-042E-4945-83EA-154B6B89C003}" dt="2020-07-29T14:34:31.381" v="825" actId="14100"/>
          <ac:picMkLst>
            <pc:docMk/>
            <pc:sldMk cId="873815495" sldId="257"/>
            <ac:picMk id="5" creationId="{A0EAC088-3EF2-144A-BDA1-C20F5660F074}"/>
          </ac:picMkLst>
        </pc:picChg>
        <pc:picChg chg="add mod">
          <ac:chgData name="Rahaf Alassaf" userId="60d37c40f7d395bf" providerId="LiveId" clId="{1A71716A-042E-4945-83EA-154B6B89C003}" dt="2020-07-29T14:34:44.662" v="828" actId="1076"/>
          <ac:picMkLst>
            <pc:docMk/>
            <pc:sldMk cId="873815495" sldId="257"/>
            <ac:picMk id="6" creationId="{F7E20BCC-CE3F-B34E-B55C-33566331A7AD}"/>
          </ac:picMkLst>
        </pc:picChg>
        <pc:picChg chg="add mod">
          <ac:chgData name="Rahaf Alassaf" userId="60d37c40f7d395bf" providerId="LiveId" clId="{1A71716A-042E-4945-83EA-154B6B89C003}" dt="2020-07-29T14:36:31.157" v="839" actId="1076"/>
          <ac:picMkLst>
            <pc:docMk/>
            <pc:sldMk cId="873815495" sldId="257"/>
            <ac:picMk id="7" creationId="{D770FCBA-D01E-1942-974E-6880467EBA79}"/>
          </ac:picMkLst>
        </pc:picChg>
      </pc:sldChg>
      <pc:sldChg chg="delSp modSp">
        <pc:chgData name="Rahaf Alassaf" userId="60d37c40f7d395bf" providerId="LiveId" clId="{1A71716A-042E-4945-83EA-154B6B89C003}" dt="2020-07-29T15:46:41.886" v="2104" actId="21"/>
        <pc:sldMkLst>
          <pc:docMk/>
          <pc:sldMk cId="1637833104" sldId="269"/>
        </pc:sldMkLst>
        <pc:spChg chg="mod">
          <ac:chgData name="Rahaf Alassaf" userId="60d37c40f7d395bf" providerId="LiveId" clId="{1A71716A-042E-4945-83EA-154B6B89C003}" dt="2020-07-29T15:23:50.389" v="1731" actId="27636"/>
          <ac:spMkLst>
            <pc:docMk/>
            <pc:sldMk cId="1637833104" sldId="269"/>
            <ac:spMk id="9" creationId="{00000000-0000-0000-0000-000000000000}"/>
          </ac:spMkLst>
        </pc:spChg>
        <pc:picChg chg="del">
          <ac:chgData name="Rahaf Alassaf" userId="60d37c40f7d395bf" providerId="LiveId" clId="{1A71716A-042E-4945-83EA-154B6B89C003}" dt="2020-07-29T15:46:41.886" v="2104" actId="21"/>
          <ac:picMkLst>
            <pc:docMk/>
            <pc:sldMk cId="1637833104" sldId="269"/>
            <ac:picMk id="2" creationId="{73400ED8-FDC4-714D-B881-97FF4E787A63}"/>
          </ac:picMkLst>
        </pc:picChg>
        <pc:picChg chg="del">
          <ac:chgData name="Rahaf Alassaf" userId="60d37c40f7d395bf" providerId="LiveId" clId="{1A71716A-042E-4945-83EA-154B6B89C003}" dt="2020-07-29T15:46:33.935" v="2103" actId="21"/>
          <ac:picMkLst>
            <pc:docMk/>
            <pc:sldMk cId="1637833104" sldId="269"/>
            <ac:picMk id="3" creationId="{042E8647-97A8-4647-9A52-681D81F525AD}"/>
          </ac:picMkLst>
        </pc:picChg>
      </pc:sldChg>
      <pc:sldChg chg="addSp delSp modSp">
        <pc:chgData name="Rahaf Alassaf" userId="60d37c40f7d395bf" providerId="LiveId" clId="{1A71716A-042E-4945-83EA-154B6B89C003}" dt="2020-07-29T15:51:01.948" v="2115" actId="1076"/>
        <pc:sldMkLst>
          <pc:docMk/>
          <pc:sldMk cId="3787029193" sldId="276"/>
        </pc:sldMkLst>
        <pc:spChg chg="mod">
          <ac:chgData name="Rahaf Alassaf" userId="60d37c40f7d395bf" providerId="LiveId" clId="{1A71716A-042E-4945-83EA-154B6B89C003}" dt="2020-07-29T15:51:01.948" v="2115" actId="1076"/>
          <ac:spMkLst>
            <pc:docMk/>
            <pc:sldMk cId="3787029193" sldId="276"/>
            <ac:spMk id="6" creationId="{70C119D7-5EB0-0748-869D-BA1D1379CF78}"/>
          </ac:spMkLst>
        </pc:spChg>
        <pc:picChg chg="del">
          <ac:chgData name="Rahaf Alassaf" userId="60d37c40f7d395bf" providerId="LiveId" clId="{1A71716A-042E-4945-83EA-154B6B89C003}" dt="2020-07-29T15:50:01.890" v="2106" actId="21"/>
          <ac:picMkLst>
            <pc:docMk/>
            <pc:sldMk cId="3787029193" sldId="276"/>
            <ac:picMk id="2" creationId="{5AF283D9-BBC4-224F-B7D0-A3BB6AB8D8C1}"/>
          </ac:picMkLst>
        </pc:picChg>
        <pc:picChg chg="del">
          <ac:chgData name="Rahaf Alassaf" userId="60d37c40f7d395bf" providerId="LiveId" clId="{1A71716A-042E-4945-83EA-154B6B89C003}" dt="2020-07-29T15:49:57.775" v="2105" actId="21"/>
          <ac:picMkLst>
            <pc:docMk/>
            <pc:sldMk cId="3787029193" sldId="276"/>
            <ac:picMk id="4" creationId="{B17F0DEE-3662-9942-86CA-C6C5E5557528}"/>
          </ac:picMkLst>
        </pc:picChg>
        <pc:picChg chg="add mod">
          <ac:chgData name="Rahaf Alassaf" userId="60d37c40f7d395bf" providerId="LiveId" clId="{1A71716A-042E-4945-83EA-154B6B89C003}" dt="2020-07-29T15:50:57.141" v="2114" actId="14100"/>
          <ac:picMkLst>
            <pc:docMk/>
            <pc:sldMk cId="3787029193" sldId="276"/>
            <ac:picMk id="5" creationId="{0C052670-6565-F54B-8F35-F37930A0B975}"/>
          </ac:picMkLst>
        </pc:picChg>
      </pc:sldChg>
      <pc:sldChg chg="addSp delSp modSp">
        <pc:chgData name="Rahaf Alassaf" userId="60d37c40f7d395bf" providerId="LiveId" clId="{1A71716A-042E-4945-83EA-154B6B89C003}" dt="2020-07-29T15:52:46.501" v="2127" actId="1076"/>
        <pc:sldMkLst>
          <pc:docMk/>
          <pc:sldMk cId="1014174285" sldId="277"/>
        </pc:sldMkLst>
        <pc:spChg chg="mod">
          <ac:chgData name="Rahaf Alassaf" userId="60d37c40f7d395bf" providerId="LiveId" clId="{1A71716A-042E-4945-83EA-154B6B89C003}" dt="2020-07-29T15:40:27.463" v="2101" actId="108"/>
          <ac:spMkLst>
            <pc:docMk/>
            <pc:sldMk cId="1014174285" sldId="277"/>
            <ac:spMk id="5" creationId="{00000000-0000-0000-0000-000000000000}"/>
          </ac:spMkLst>
        </pc:spChg>
        <pc:picChg chg="del">
          <ac:chgData name="Rahaf Alassaf" userId="60d37c40f7d395bf" providerId="LiveId" clId="{1A71716A-042E-4945-83EA-154B6B89C003}" dt="2020-07-29T15:51:13.953" v="2116" actId="21"/>
          <ac:picMkLst>
            <pc:docMk/>
            <pc:sldMk cId="1014174285" sldId="277"/>
            <ac:picMk id="2" creationId="{44694B31-1AF5-2B47-9719-158F77AA6B53}"/>
          </ac:picMkLst>
        </pc:picChg>
        <pc:picChg chg="del">
          <ac:chgData name="Rahaf Alassaf" userId="60d37c40f7d395bf" providerId="LiveId" clId="{1A71716A-042E-4945-83EA-154B6B89C003}" dt="2020-07-29T15:51:16.868" v="2117" actId="21"/>
          <ac:picMkLst>
            <pc:docMk/>
            <pc:sldMk cId="1014174285" sldId="277"/>
            <ac:picMk id="4" creationId="{91AECA0C-E90F-B649-BB2C-1F1CD5753582}"/>
          </ac:picMkLst>
        </pc:picChg>
        <pc:picChg chg="add mod">
          <ac:chgData name="Rahaf Alassaf" userId="60d37c40f7d395bf" providerId="LiveId" clId="{1A71716A-042E-4945-83EA-154B6B89C003}" dt="2020-07-29T15:52:46.501" v="2127" actId="1076"/>
          <ac:picMkLst>
            <pc:docMk/>
            <pc:sldMk cId="1014174285" sldId="277"/>
            <ac:picMk id="6" creationId="{393BD6DD-4E2E-BA43-95BF-D46721DCABE9}"/>
          </ac:picMkLst>
        </pc:picChg>
      </pc:sldChg>
      <pc:sldChg chg="delSp modSp">
        <pc:chgData name="Rahaf Alassaf" userId="60d37c40f7d395bf" providerId="LiveId" clId="{1A71716A-042E-4945-83EA-154B6B89C003}" dt="2020-07-29T15:53:03.460" v="2128" actId="21"/>
        <pc:sldMkLst>
          <pc:docMk/>
          <pc:sldMk cId="1802102885" sldId="281"/>
        </pc:sldMkLst>
        <pc:spChg chg="mod">
          <ac:chgData name="Rahaf Alassaf" userId="60d37c40f7d395bf" providerId="LiveId" clId="{1A71716A-042E-4945-83EA-154B6B89C003}" dt="2020-07-29T15:40:16.571" v="2100" actId="108"/>
          <ac:spMkLst>
            <pc:docMk/>
            <pc:sldMk cId="1802102885" sldId="281"/>
            <ac:spMk id="5" creationId="{00000000-0000-0000-0000-000000000000}"/>
          </ac:spMkLst>
        </pc:spChg>
        <pc:picChg chg="del">
          <ac:chgData name="Rahaf Alassaf" userId="60d37c40f7d395bf" providerId="LiveId" clId="{1A71716A-042E-4945-83EA-154B6B89C003}" dt="2020-07-29T15:53:03.460" v="2128" actId="21"/>
          <ac:picMkLst>
            <pc:docMk/>
            <pc:sldMk cId="1802102885" sldId="281"/>
            <ac:picMk id="4" creationId="{A6AAECB2-844B-FA4F-872E-59082EEDE63B}"/>
          </ac:picMkLst>
        </pc:picChg>
      </pc:sldChg>
      <pc:sldChg chg="addSp delSp modSp">
        <pc:chgData name="Rahaf Alassaf" userId="60d37c40f7d395bf" providerId="LiveId" clId="{1A71716A-042E-4945-83EA-154B6B89C003}" dt="2020-07-29T15:55:17.959" v="2144" actId="14100"/>
        <pc:sldMkLst>
          <pc:docMk/>
          <pc:sldMk cId="4022523501" sldId="282"/>
        </pc:sldMkLst>
        <pc:spChg chg="mod">
          <ac:chgData name="Rahaf Alassaf" userId="60d37c40f7d395bf" providerId="LiveId" clId="{1A71716A-042E-4945-83EA-154B6B89C003}" dt="2020-07-29T15:55:10.589" v="2142" actId="1076"/>
          <ac:spMkLst>
            <pc:docMk/>
            <pc:sldMk cId="4022523501" sldId="282"/>
            <ac:spMk id="5" creationId="{00000000-0000-0000-0000-000000000000}"/>
          </ac:spMkLst>
        </pc:spChg>
        <pc:picChg chg="del">
          <ac:chgData name="Rahaf Alassaf" userId="60d37c40f7d395bf" providerId="LiveId" clId="{1A71716A-042E-4945-83EA-154B6B89C003}" dt="2020-07-29T15:53:12.723" v="2129" actId="21"/>
          <ac:picMkLst>
            <pc:docMk/>
            <pc:sldMk cId="4022523501" sldId="282"/>
            <ac:picMk id="2" creationId="{7CC94485-E79B-3B4C-A507-BFED86290EF3}"/>
          </ac:picMkLst>
        </pc:picChg>
        <pc:picChg chg="add del mod">
          <ac:chgData name="Rahaf Alassaf" userId="60d37c40f7d395bf" providerId="LiveId" clId="{1A71716A-042E-4945-83EA-154B6B89C003}" dt="2020-07-29T15:53:51.571" v="2136" actId="21"/>
          <ac:picMkLst>
            <pc:docMk/>
            <pc:sldMk cId="4022523501" sldId="282"/>
            <ac:picMk id="4" creationId="{521035AE-7C92-7C45-A040-63E63AEE8CCE}"/>
          </ac:picMkLst>
        </pc:picChg>
        <pc:picChg chg="add mod">
          <ac:chgData name="Rahaf Alassaf" userId="60d37c40f7d395bf" providerId="LiveId" clId="{1A71716A-042E-4945-83EA-154B6B89C003}" dt="2020-07-29T15:55:17.959" v="2144" actId="14100"/>
          <ac:picMkLst>
            <pc:docMk/>
            <pc:sldMk cId="4022523501" sldId="282"/>
            <ac:picMk id="6" creationId="{1BBD0B37-370E-C24C-86C0-1B6581146AFF}"/>
          </ac:picMkLst>
        </pc:picChg>
      </pc:sldChg>
      <pc:sldChg chg="del">
        <pc:chgData name="Rahaf Alassaf" userId="60d37c40f7d395bf" providerId="LiveId" clId="{1A71716A-042E-4945-83EA-154B6B89C003}" dt="2020-07-29T15:40:39.256" v="2102" actId="21"/>
        <pc:sldMkLst>
          <pc:docMk/>
          <pc:sldMk cId="20814718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30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30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30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30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30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30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30 March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30 March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30 March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30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30 March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30 March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vvUWVcoOc4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61836" y="2716462"/>
            <a:ext cx="5226675" cy="1827069"/>
          </a:xfrm>
        </p:spPr>
        <p:txBody>
          <a:bodyPr>
            <a:normAutofit/>
          </a:bodyPr>
          <a:lstStyle/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2800" dirty="0">
                <a:cs typeface="Times New Roman"/>
              </a:rPr>
              <a:t>تتبع العمل الذي يحتاج إلى تكرار ( روتين ) 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30DB19-3AAF-5F4E-8248-6A1056F5D5F5}"/>
              </a:ext>
            </a:extLst>
          </p:cNvPr>
          <p:cNvSpPr txBox="1"/>
          <p:nvPr/>
        </p:nvSpPr>
        <p:spPr>
          <a:xfrm rot="740450">
            <a:off x="8519886" y="5138056"/>
            <a:ext cx="306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</a:t>
            </a:r>
          </a:p>
          <a:p>
            <a:pPr algn="ctr"/>
            <a:r>
              <a:rPr lang="ar-AE" dirty="0" smtClean="0">
                <a:solidFill>
                  <a:schemeClr val="bg1"/>
                </a:solidFill>
              </a:rPr>
              <a:t>عائشة زويد الشامسي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CF6BB6F7-DAA3-4E13-8DF6-C3375FC9C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7" r="6037"/>
          <a:stretch/>
        </p:blipFill>
        <p:spPr>
          <a:xfrm>
            <a:off x="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13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graphicFrame>
        <p:nvGraphicFramePr>
          <p:cNvPr id="5" name="Media Placeholder 4"/>
          <p:cNvGraphicFramePr>
            <a:graphicFrameLocks noGrp="1"/>
          </p:cNvGraphicFramePr>
          <p:nvPr>
            <p:ph type="media" sz="quarter" idx="13"/>
            <p:extLst>
              <p:ext uri="{D42A27DB-BD31-4B8C-83A1-F6EECF244321}">
                <p14:modId xmlns:p14="http://schemas.microsoft.com/office/powerpoint/2010/main" val="1056000029"/>
              </p:ext>
            </p:extLst>
          </p:nvPr>
        </p:nvGraphicFramePr>
        <p:xfrm>
          <a:off x="118991" y="130200"/>
          <a:ext cx="11906451" cy="63027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5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0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تتبع العمل الذي يحتاج تكرار ( الروتين )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انشطة مهارية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استراتيجيات التعليم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المحاكاة والنمذجة والتقليد:</a:t>
                      </a:r>
                    </a:p>
                    <a:p>
                      <a:pPr lvl="0" algn="r" rtl="1">
                        <a:buNone/>
                      </a:pP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الطالب يتقليد المعلم</a:t>
                      </a:r>
                      <a:r>
                        <a:rPr lang="ar-SA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القيام بالاعمال الروتينية المتكررة</a:t>
                      </a:r>
                      <a:endParaRPr lang="ar-SA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تعزيز التواصل الاجتماعي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خلال التواصل اللفظي والصور.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 – تشكيل السلوك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يستخدم المعلم طرق جديدة لإكساب الطالب سلوك جديد بالتعزيز الإيجابي والمكافآت حتى</a:t>
                      </a:r>
                      <a:r>
                        <a:rPr lang="ar-AE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يعتاد </a:t>
                      </a:r>
                      <a:r>
                        <a:rPr lang="ar-SA" sz="1200" b="1" kern="1200" baseline="0" noProof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الطالب  على القيام بالاعمال الروتينية اليومية</a:t>
                      </a:r>
                      <a:endParaRPr lang="ar-SA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 smtClean="0"/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u="sng" kern="1200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</a:t>
                      </a:r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75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97812"/>
              </p:ext>
            </p:extLst>
          </p:nvPr>
        </p:nvGraphicFramePr>
        <p:xfrm>
          <a:off x="108128" y="160598"/>
          <a:ext cx="11906451" cy="1891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5512"/>
                <a:gridCol w="1310939"/>
              </a:tblGrid>
              <a:tr h="189136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u="sng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يطلب المعلم من الطالب  أن ترتب السرير بعد النهوض منه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يطلب المعلم من الطالب أن تنظف أسنانها بالفرشاة والمعجون</a:t>
                      </a:r>
                    </a:p>
                    <a:p>
                      <a:pPr lvl="0" algn="r" rtl="1">
                        <a:buNone/>
                      </a:pP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يطلب المعلم من الطالب </a:t>
                      </a:r>
                      <a:r>
                        <a:rPr lang="ar-SA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تغسل وجهها بالماء والصابون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</a:t>
                      </a:r>
                      <a:r>
                        <a:rPr lang="ar-SA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يطلب المعلم من الطالب أن 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ترتدي ملابس المدرسة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</a:t>
                      </a:r>
                      <a:r>
                        <a:rPr lang="ar-SA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يطلب المعلم من الطالب أن 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تتناول وجبة الافطار.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137279" y="2284132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 smtClean="0"/>
              <a:t>1- ترتب السرير بعد النهوض منه</a:t>
            </a:r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7D33217C-6C35-4407-AE3A-A1B44AAA4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69" y="3242266"/>
            <a:ext cx="5072987" cy="3379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03321" y="468820"/>
            <a:ext cx="4042186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 smtClean="0"/>
              <a:t>2- أن تنظف أسنانها بالفرشاة والمعجون</a:t>
            </a:r>
            <a:r>
              <a:rPr lang="ar-SA" dirty="0" smtClean="0"/>
              <a:t>.</a:t>
            </a:r>
            <a:endParaRPr lang="ar-S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99" y="1368614"/>
            <a:ext cx="3486308" cy="438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47488" y="468820"/>
            <a:ext cx="3292378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 smtClean="0"/>
              <a:t>2- 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تغسل وجهها بالماء والصابون.</a:t>
            </a:r>
            <a:endParaRPr lang="ar-AE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76" y="1811194"/>
            <a:ext cx="4248912" cy="4119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34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00353" y="765383"/>
            <a:ext cx="3292378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 smtClean="0"/>
              <a:t>2- 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ترتدي ملابس المدرسة.</a:t>
            </a:r>
            <a:endParaRPr lang="ar-AE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صورة 4">
            <a:extLst>
              <a:ext uri="{FF2B5EF4-FFF2-40B4-BE49-F238E27FC236}">
                <a16:creationId xmlns:a16="http://schemas.microsoft.com/office/drawing/2014/main" xmlns="" id="{81DE9A2C-F842-4174-A1D1-1A9C682F3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37067" r="37451"/>
          <a:stretch/>
        </p:blipFill>
        <p:spPr>
          <a:xfrm>
            <a:off x="4974336" y="1619837"/>
            <a:ext cx="2816643" cy="4567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84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00353" y="765383"/>
            <a:ext cx="3292378" cy="5485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dirty="0" smtClean="0"/>
              <a:t>2- 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تتناول وجبة الافطار.</a:t>
            </a:r>
            <a:endParaRPr lang="ar-AE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/>
          <a:stretch/>
        </p:blipFill>
        <p:spPr>
          <a:xfrm>
            <a:off x="4169664" y="1911095"/>
            <a:ext cx="4764244" cy="3740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43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graphicFrame>
        <p:nvGraphicFramePr>
          <p:cNvPr id="5" name="Media Placeholder 4"/>
          <p:cNvGraphicFramePr>
            <a:graphicFrameLocks noGrp="1"/>
          </p:cNvGraphicFramePr>
          <p:nvPr>
            <p:ph type="media" sz="quarter" idx="13"/>
            <p:extLst>
              <p:ext uri="{D42A27DB-BD31-4B8C-83A1-F6EECF244321}">
                <p14:modId xmlns:p14="http://schemas.microsoft.com/office/powerpoint/2010/main" val="830225841"/>
              </p:ext>
            </p:extLst>
          </p:nvPr>
        </p:nvGraphicFramePr>
        <p:xfrm>
          <a:off x="173583" y="375859"/>
          <a:ext cx="11804073" cy="4615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</a:t>
                      </a:r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-تتبع العمل الذي يحتاج تكرار ( الروتين)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                                 </a:t>
                      </a:r>
                      <a:endParaRPr lang="ar-AE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في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كتاب دليل  الطالب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تنفيذ التمارين والأنشطة الصفية في كتاب دليل الطالب.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تقوم الطالبة بتمرين عضلات الجسم من خلال ممارسة الأعمال الروتينية</a:t>
                      </a: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b="1" u="sng" baseline="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</a:t>
                      </a: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الفني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SA" sz="1200" b="1" kern="120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أن يقوم الطالب بتلوين صورة العمل الروتيني</a:t>
                      </a:r>
                      <a:r>
                        <a:rPr lang="ar-SA" sz="1200" u="none" baseline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ar-AE" sz="1200" u="none" kern="12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r" rtl="1"/>
                      <a:endParaRPr lang="ar-AE" sz="1200" b="1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sng" kern="1200" baseline="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</a:t>
                      </a: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موسيقي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</a:t>
                      </a: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سماع انشودة </a:t>
                      </a:r>
                      <a:r>
                        <a:rPr lang="ar-SA" sz="1200" b="1" u="none" kern="1200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بسيطة ينشدها المعلم أثناء أداء المهارة</a:t>
                      </a:r>
                    </a:p>
                    <a:p>
                      <a:pPr algn="r" rtl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kern="1200" baseline="0" dirty="0" smtClean="0">
                          <a:solidFill>
                            <a:schemeClr val="tx1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طلب من الاسرة مساعدة الطالب على إنجاز الأعمال الروتينية ليعتاد عليها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itchFamily="2" charset="-78"/>
                        <a:ea typeface="+mn-ea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مشاهده فيديو </a:t>
                      </a:r>
                      <a:r>
                        <a:rPr lang="ar-SA" sz="1200" b="0" i="0" u="none" strike="noStrike" noProof="0" dirty="0" smtClean="0">
                          <a:latin typeface="Arial"/>
                          <a:cs typeface="Arial"/>
                          <a:hlinkClick r:id="rId2"/>
                        </a:rPr>
                        <a:t>https://youtu.be/4vvUWVcoOc4</a:t>
                      </a:r>
                      <a:r>
                        <a:rPr lang="ar-SA" sz="1200" b="0" i="0" u="none" strike="noStrike" noProof="0" dirty="0" smtClean="0">
                          <a:latin typeface="Arial"/>
                          <a:cs typeface="Arial"/>
                        </a:rPr>
                        <a:t> </a:t>
                      </a:r>
                      <a:endParaRPr lang="ar-SA" sz="1200" dirty="0" smtClean="0"/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متوسط :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يقوم الطالب بجميع الأعمال الروتينية بمساعدة جزئيثة .                            الجيد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يقوم الطالب ببعض الأعمال الروتينية فقط </a:t>
                      </a:r>
                      <a:r>
                        <a:rPr lang="ar-AE" sz="1200" b="1" kern="1200" baseline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                                                            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يقوم الطالب بجميع الأعمال الروتينية بمفرده 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6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graphicFrame>
        <p:nvGraphicFramePr>
          <p:cNvPr id="5" name="Media Placeholder 4"/>
          <p:cNvGraphicFramePr>
            <a:graphicFrameLocks noGrp="1"/>
          </p:cNvGraphicFramePr>
          <p:nvPr>
            <p:ph type="media" sz="quarter" idx="13"/>
            <p:extLst>
              <p:ext uri="{D42A27DB-BD31-4B8C-83A1-F6EECF244321}">
                <p14:modId xmlns:p14="http://schemas.microsoft.com/office/powerpoint/2010/main" val="2673560912"/>
              </p:ext>
            </p:extLst>
          </p:nvPr>
        </p:nvGraphicFramePr>
        <p:xfrm>
          <a:off x="118991" y="130200"/>
          <a:ext cx="11906451" cy="6399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883378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310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المراجعة:أ.امنه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dirty="0" smtClean="0">
                          <a:latin typeface="Sakkal Majalla" pitchFamily="2" charset="-78"/>
                          <a:cs typeface="Sakkal Majalla" pitchFamily="2" charset="-78"/>
                        </a:rPr>
                        <a:t>عائشة زويد الشامسي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      تتبع العمل الذي يحتاج تكرار ( روتين)</a:t>
                      </a:r>
                      <a:endParaRPr lang="ar-AE" sz="1200" b="1" baseline="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     رقم الهدف: ( 724)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العمرية:</a:t>
                      </a:r>
                      <a:r>
                        <a:rPr lang="en-US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3-15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شديدة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اعاقة شديدة والمتعددة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lvl="0" algn="r" rtl="1">
                        <a:buNone/>
                      </a:pPr>
                      <a:r>
                        <a:rPr lang="ar-AE" sz="1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</a:t>
                      </a:r>
                      <a:r>
                        <a:rPr lang="ar-SA" sz="1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نوان </a:t>
                      </a:r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الدرس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العمل المتكرر</a:t>
                      </a:r>
                    </a:p>
                    <a:p>
                      <a:pPr lvl="0" algn="r" rtl="1">
                        <a:buNone/>
                      </a:pPr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SA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ريم فتاة تستيقظ  في الصباح الباكر وتنهض من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سريرها لترتبه</a:t>
                      </a:r>
                      <a:endParaRPr lang="ar-SA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 : سرير مرتب؟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فتذهب الى الحمام ل</a:t>
                      </a:r>
                      <a:r>
                        <a:rPr lang="ar-SA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تغسل أسنانها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بالفرشاة والمعجون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المعلم: تغسل اسنانها؟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SA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ثم تغسل ريم وجهها بالماء والصابون</a:t>
                      </a:r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المعلم: تغسل وجهها ؟</a:t>
                      </a:r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u="sng" kern="1200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607" y="2072417"/>
            <a:ext cx="1422017" cy="944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845" y="3547717"/>
            <a:ext cx="1034779" cy="1121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471" y="5200337"/>
            <a:ext cx="1052153" cy="11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6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graphicFrame>
        <p:nvGraphicFramePr>
          <p:cNvPr id="5" name="Media Placeholder 4"/>
          <p:cNvGraphicFramePr>
            <a:graphicFrameLocks noGrp="1"/>
          </p:cNvGraphicFramePr>
          <p:nvPr>
            <p:ph type="media" sz="quarter" idx="13"/>
            <p:extLst>
              <p:ext uri="{D42A27DB-BD31-4B8C-83A1-F6EECF244321}">
                <p14:modId xmlns:p14="http://schemas.microsoft.com/office/powerpoint/2010/main" val="2639584626"/>
              </p:ext>
            </p:extLst>
          </p:nvPr>
        </p:nvGraphicFramePr>
        <p:xfrm>
          <a:off x="118991" y="130200"/>
          <a:ext cx="11906451" cy="6551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883378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310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المراجعة:أ.امنه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dirty="0" smtClean="0">
                          <a:latin typeface="Sakkal Majalla" pitchFamily="2" charset="-78"/>
                          <a:cs typeface="Sakkal Majalla" pitchFamily="2" charset="-78"/>
                        </a:rPr>
                        <a:t>عائشة زويد الشامسي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      تتبع العمل الذي يحتاج تكرار ( روتين)</a:t>
                      </a:r>
                      <a:endParaRPr lang="ar-AE" sz="1200" b="1" baseline="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     رقم الهدف: ( 724)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شديدة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اعاقة شديدة والمتعددة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lvl="0" algn="r" rtl="1">
                        <a:buNone/>
                      </a:pPr>
                      <a:r>
                        <a:rPr lang="ar-AE" sz="1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</a:t>
                      </a:r>
                      <a:r>
                        <a:rPr lang="ar-SA" sz="1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نوان </a:t>
                      </a:r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الدرس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العمل المتكرر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وتبدل ملابس النوم لترتدي ملابس المدرسة 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المعلم: ملابس المدرسة</a:t>
                      </a: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 بعد ذلك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تتناول</a:t>
                      </a:r>
                      <a:r>
                        <a:rPr lang="ar-AE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ريم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وجبة الإفطار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المعلم: وجبة الافطار</a:t>
                      </a: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 ثم تخرج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المنزل </a:t>
                      </a:r>
                      <a:r>
                        <a:rPr lang="ar-AE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لتذهب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إلى المدرسة</a:t>
                      </a:r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يقول المعلم: تذهب الى المدرسة</a:t>
                      </a: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885" y="3490825"/>
            <a:ext cx="1372155" cy="922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19390"/>
          <a:stretch/>
        </p:blipFill>
        <p:spPr>
          <a:xfrm>
            <a:off x="9777812" y="1791865"/>
            <a:ext cx="673807" cy="1136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187" y="4975527"/>
            <a:ext cx="1751853" cy="11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91049" y="488112"/>
            <a:ext cx="8188411" cy="832104"/>
          </a:xfrm>
        </p:spPr>
        <p:txBody>
          <a:bodyPr>
            <a:noAutofit/>
          </a:bodyPr>
          <a:lstStyle/>
          <a:p>
            <a:pPr algn="r" rtl="1"/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1-يجب </a:t>
            </a:r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المعلم قول ت</a:t>
            </a:r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رتب ( اسم الطالب</a:t>
            </a:r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سريرها كل يوم بعد </a:t>
            </a:r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 </a:t>
            </a:r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ينظر الطالب </a:t>
            </a:r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للصورة.</a:t>
            </a:r>
            <a:endParaRPr lang="en-US" sz="2400" dirty="0"/>
          </a:p>
        </p:txBody>
      </p:sp>
      <p:pic>
        <p:nvPicPr>
          <p:cNvPr id="5" name="صورة 4" descr="صورة تحتوي على سرير, داخلي, غرفة نوم&#10;&#10;تم إنشاء الوصف تلقائياً">
            <a:extLst>
              <a:ext uri="{FF2B5EF4-FFF2-40B4-BE49-F238E27FC236}">
                <a16:creationId xmlns:a16="http://schemas.microsoft.com/office/drawing/2014/main" xmlns="" id="{D82BCD73-11FC-4062-8054-17190E438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73" b="99530" l="1252" r="89847">
                        <a14:foregroundMark x1="71905" y1="12324" x2="66759" y2="75353"/>
                        <a14:foregroundMark x1="70515" y1="14111" x2="79555" y2="28034"/>
                        <a14:foregroundMark x1="73018" y1="14111" x2="77469" y2="29915"/>
                        <a14:foregroundMark x1="46592" y1="16839" x2="3616" y2="13829"/>
                        <a14:foregroundMark x1="2225" y1="15992" x2="4033" y2="86830"/>
                        <a14:foregroundMark x1="13352" y1="26246" x2="13352" y2="26246"/>
                        <a14:foregroundMark x1="14047" y1="9595" x2="47288" y2="14111"/>
                        <a14:foregroundMark x1="46314" y1="14111" x2="61474" y2="12606"/>
                        <a14:foregroundMark x1="63978" y1="95296" x2="61474" y2="98965"/>
                        <a14:foregroundMark x1="72323" y1="34995" x2="85396" y2="34713"/>
                        <a14:foregroundMark x1="87204" y1="33490" x2="86509" y2="63500"/>
                        <a14:foregroundMark x1="81919" y1="60489" x2="82337" y2="65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632" y="1625807"/>
            <a:ext cx="3749168" cy="428950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9441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292" y="290007"/>
            <a:ext cx="7378793" cy="832104"/>
          </a:xfrm>
        </p:spPr>
        <p:txBody>
          <a:bodyPr>
            <a:normAutofit/>
          </a:bodyPr>
          <a:lstStyle/>
          <a:p>
            <a:pPr algn="ctr" rtl="1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2-يجب 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المعلم قول 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تغسل أسنانها بالفرشاة والمعجون بعد النظر الطالب لصورة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941" y="1480865"/>
            <a:ext cx="3351723" cy="431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141" y="588124"/>
            <a:ext cx="8682681" cy="832104"/>
          </a:xfrm>
        </p:spPr>
        <p:txBody>
          <a:bodyPr>
            <a:noAutofit/>
          </a:bodyPr>
          <a:lstStyle/>
          <a:p>
            <a:pPr algn="ctr" rtl="1"/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3-يجب </a:t>
            </a:r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المعلم قول </a:t>
            </a:r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تغسل ريم( اسم الطالب) وجهها بعد أن ينظر الطالب لصورة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860" b="8902"/>
          <a:stretch/>
        </p:blipFill>
        <p:spPr>
          <a:xfrm>
            <a:off x="4588476" y="2199503"/>
            <a:ext cx="2479577" cy="35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141" y="588124"/>
            <a:ext cx="8682681" cy="832104"/>
          </a:xfrm>
        </p:spPr>
        <p:txBody>
          <a:bodyPr>
            <a:noAutofit/>
          </a:bodyPr>
          <a:lstStyle/>
          <a:p>
            <a:pPr algn="ctr" rtl="1"/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4-يجب </a:t>
            </a:r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المعلم قول </a:t>
            </a:r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تلبس ريم( اسم الطالب) ملابس المدرسة  بعد أن ينظر الطالب لصورة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6" name="صورة 4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xmlns="" id="{2515DCE3-7318-46FC-8CFF-67349BB5A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56" l="9875" r="89847">
                        <a14:foregroundMark x1="44924" y1="46423" x2="48540" y2="63911"/>
                        <a14:foregroundMark x1="44367" y1="84420" x2="44367" y2="90779"/>
                        <a14:foregroundMark x1="57858" y1="83466" x2="58275" y2="917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0528" y="1946972"/>
            <a:ext cx="4444190" cy="388263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235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141" y="588124"/>
            <a:ext cx="8682681" cy="832104"/>
          </a:xfrm>
        </p:spPr>
        <p:txBody>
          <a:bodyPr>
            <a:noAutofit/>
          </a:bodyPr>
          <a:lstStyle/>
          <a:p>
            <a:pPr algn="ctr" rtl="1"/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4-يجب </a:t>
            </a:r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المعلم قول </a:t>
            </a:r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تتناول  ريم( اسم الطالب) وجبة الافطار بعد أن ينظر الطالب لصورة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049" y="1991208"/>
            <a:ext cx="6128496" cy="41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141" y="588124"/>
            <a:ext cx="8682681" cy="832104"/>
          </a:xfrm>
        </p:spPr>
        <p:txBody>
          <a:bodyPr>
            <a:noAutofit/>
          </a:bodyPr>
          <a:lstStyle/>
          <a:p>
            <a:pPr algn="ctr" rtl="1"/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4-يجب </a:t>
            </a:r>
            <a:r>
              <a:rPr lang="ar-AE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المعلم قول </a:t>
            </a:r>
            <a:r>
              <a:rPr lang="ar-AE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تخرج  ريم( اسم الطالب) من البيت لتذهب الى المدرسة بعد أن ينظر الطالب لصورة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247" y="2479215"/>
            <a:ext cx="4738362" cy="30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12018</TotalTime>
  <Words>459</Words>
  <Application>Microsoft Office PowerPoint</Application>
  <PresentationFormat>Custom</PresentationFormat>
  <Paragraphs>161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تتبع العمل الذي يحتاج إلى تكرار ( روتين ) </vt:lpstr>
      <vt:lpstr>PowerPoint Presentation</vt:lpstr>
      <vt:lpstr>PowerPoint Presentation</vt:lpstr>
      <vt:lpstr>1-يجب على المعلم قول ترتب ( اسم الطالب) سريرها كل يوم بعد ان ينظر الطالب للصورة.</vt:lpstr>
      <vt:lpstr> 2-يجب على المعلم قول تغسل أسنانها بالفرشاة والمعجون بعد النظر الطالب لصورة</vt:lpstr>
      <vt:lpstr>3-يجب على المعلم قول تغسل ريم( اسم الطالب) وجهها بعد أن ينظر الطالب لصورة</vt:lpstr>
      <vt:lpstr>4-يجب على المعلم قول تلبس ريم( اسم الطالب) ملابس المدرسة  بعد أن ينظر الطالب لصورة</vt:lpstr>
      <vt:lpstr>4-يجب على المعلم قول تتناول  ريم( اسم الطالب) وجبة الافطار بعد أن ينظر الطالب لصورة</vt:lpstr>
      <vt:lpstr>4-يجب على المعلم قول تخرج  ريم( اسم الطالب) من البيت لتذهب الى المدرسة بعد أن ينظر الطالب لصورة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USER</cp:lastModifiedBy>
  <cp:revision>133</cp:revision>
  <dcterms:created xsi:type="dcterms:W3CDTF">2020-07-26T19:33:45Z</dcterms:created>
  <dcterms:modified xsi:type="dcterms:W3CDTF">2021-03-30T07:41:43Z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