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7"/>
  </p:notesMasterIdLst>
  <p:sldIdLst>
    <p:sldId id="291" r:id="rId5"/>
    <p:sldId id="295" r:id="rId6"/>
    <p:sldId id="285" r:id="rId7"/>
    <p:sldId id="289" r:id="rId8"/>
    <p:sldId id="290" r:id="rId9"/>
    <p:sldId id="296" r:id="rId10"/>
    <p:sldId id="301" r:id="rId11"/>
    <p:sldId id="302" r:id="rId12"/>
    <p:sldId id="303" r:id="rId13"/>
    <p:sldId id="304" r:id="rId14"/>
    <p:sldId id="305" r:id="rId15"/>
    <p:sldId id="30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22" autoAdjust="0"/>
    <p:restoredTop sz="94660"/>
  </p:normalViewPr>
  <p:slideViewPr>
    <p:cSldViewPr snapToGrid="0">
      <p:cViewPr>
        <p:scale>
          <a:sx n="80" d="100"/>
          <a:sy n="80" d="100"/>
        </p:scale>
        <p:origin x="-276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10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10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S_ngtnUAw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latin typeface="Sakkal Majalla" pitchFamily="2" charset="-78"/>
                <a:cs typeface="Sakkal Majalla" pitchFamily="2" charset="-78"/>
              </a:rPr>
              <a:t>وضع الأدوات الشخصية في المكان المناسب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شمسه المنصوري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9BEA7DB6-0295-C945-AEE9-F67FD1A817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74"/>
          <a:stretch/>
        </p:blipFill>
        <p:spPr>
          <a:xfrm rot="21009164">
            <a:off x="542131" y="2020079"/>
            <a:ext cx="4671179" cy="346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752" y="821003"/>
            <a:ext cx="3968496" cy="832104"/>
          </a:xfrm>
        </p:spPr>
        <p:txBody>
          <a:bodyPr/>
          <a:lstStyle/>
          <a:p>
            <a:pPr algn="r"/>
            <a:r>
              <a:rPr lang="ar-AE" dirty="0"/>
              <a:t>4- يشير للسلة</a:t>
            </a:r>
            <a:r>
              <a:rPr lang="ar-SA" dirty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pic>
        <p:nvPicPr>
          <p:cNvPr id="7" name="Picture 6" descr="A picture containing tool, brush&#10;&#10;Description automatically generated">
            <a:extLst>
              <a:ext uri="{FF2B5EF4-FFF2-40B4-BE49-F238E27FC236}">
                <a16:creationId xmlns="" xmlns:a16="http://schemas.microsoft.com/office/drawing/2014/main" id="{E2B12CE1-9F8E-294B-96E3-772BA8594F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684" y="2803358"/>
            <a:ext cx="3244516" cy="2848397"/>
          </a:xfrm>
          <a:prstGeom prst="rect">
            <a:avLst/>
          </a:prstGeom>
        </p:spPr>
      </p:pic>
      <p:pic>
        <p:nvPicPr>
          <p:cNvPr id="8" name="Picture 7" descr="Diagram&#10;&#10;Description automatically generated">
            <a:extLst>
              <a:ext uri="{FF2B5EF4-FFF2-40B4-BE49-F238E27FC236}">
                <a16:creationId xmlns="" xmlns:a16="http://schemas.microsoft.com/office/drawing/2014/main" id="{985FC708-24F0-334D-B2EE-7763CD6BD6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7" b="7746"/>
          <a:stretch/>
        </p:blipFill>
        <p:spPr>
          <a:xfrm>
            <a:off x="2209800" y="2803358"/>
            <a:ext cx="3052011" cy="2806073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9" name="Rectangle 8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410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752" y="821003"/>
            <a:ext cx="3968496" cy="832104"/>
          </a:xfrm>
        </p:spPr>
        <p:txBody>
          <a:bodyPr/>
          <a:lstStyle/>
          <a:p>
            <a:pPr algn="r"/>
            <a:r>
              <a:rPr lang="ar-AE" dirty="0"/>
              <a:t>4- يمشط الدمية</a:t>
            </a:r>
            <a:r>
              <a:rPr lang="ar-SA" dirty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11</a:t>
            </a:fld>
            <a:endParaRPr lang="en-US" noProof="0" dirty="0"/>
          </a:p>
        </p:txBody>
      </p:sp>
      <p:pic>
        <p:nvPicPr>
          <p:cNvPr id="3074" name="Picture 2" descr="Baby Born Sister Review #NationalSisterDay • A Moment With Franca">
            <a:extLst>
              <a:ext uri="{FF2B5EF4-FFF2-40B4-BE49-F238E27FC236}">
                <a16:creationId xmlns="" xmlns:a16="http://schemas.microsoft.com/office/drawing/2014/main" id="{47D7776D-7D94-9F4F-A1D4-74469CF1D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235" y="3099054"/>
            <a:ext cx="3946013" cy="2625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6" name="Rectangle 5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1205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515379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وضع الأدوات الشخصية في المكان المناسب.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مسابقة بعد الانتهاء من لعب بأدوات الرياضة يطلب  المعلم من الطالب اعادة الاغراض  في مكانها الصحيحة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المعلم من الطالب يغمس المشط في الألوان و  و يرسم به على أوراق بيضاء.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المعلم من الطالب أن يمسك المشط و يقرع به علي أشياء مختلفة طبل/ صندوق ورقي/ مثلث.  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أن تنظم سلة للأدوات الشخصية للطالب و استخدامها بشكل روتيني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سماع انشودة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تمشيط الشعر 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https://</a:t>
                      </a:r>
                      <a:r>
                        <a:rPr lang="en-US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www.youtube.com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/</a:t>
                      </a:r>
                      <a:r>
                        <a:rPr lang="en-US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watch?v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=</a:t>
                      </a:r>
                      <a:r>
                        <a:rPr lang="en-US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US_ngtnUAwU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نشاط رقم (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 و نشاط رقم (4)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</a:t>
                      </a:r>
                      <a:r>
                        <a:rPr lang="ar-SA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يمسك الطالب المشط و يضعه في السلة بمساعدة جسدية عالية.                      متوسط: أن يمسك الطالب المشط و يضعه في السلة بمساعدة جسدية بسيطة.                                مرتفع: </a:t>
                      </a:r>
                      <a:r>
                        <a:rPr lang="ar-SA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يمسك الطالب المشط و يضعه في السلة 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153720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شمسة المنصوري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SA" sz="1200" b="1" dirty="0">
                          <a:latin typeface="Sakkal Majalla" pitchFamily="2" charset="-78"/>
                          <a:cs typeface="Sakkal Majalla" pitchFamily="2" charset="-78"/>
                        </a:rPr>
                        <a:t>وضع الأدوات الشخصية في المكان المناسب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الهدف(726)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هند مرتبه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رفعت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هند المشط من الأرض و و ضعتة في سلة أغراضها الشخصية. 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وضعت هند المشط في سلتها.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مشط 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 هذا مشط يرفع المعلم المشط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3-سلة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سلة أدوات هند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يرفع السلة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D520FBE2-9BB8-BA40-92A5-18F999AE424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74"/>
          <a:stretch/>
        </p:blipFill>
        <p:spPr>
          <a:xfrm>
            <a:off x="9557289" y="2200939"/>
            <a:ext cx="1010882" cy="839972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="" xmlns:a16="http://schemas.microsoft.com/office/drawing/2014/main" id="{C30B04B9-9F80-CD47-9803-CFAD496F5AE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7" b="7746"/>
          <a:stretch/>
        </p:blipFill>
        <p:spPr>
          <a:xfrm>
            <a:off x="9380903" y="5231218"/>
            <a:ext cx="1202594" cy="973094"/>
          </a:xfrm>
          <a:prstGeom prst="rect">
            <a:avLst/>
          </a:prstGeom>
        </p:spPr>
      </p:pic>
      <p:pic>
        <p:nvPicPr>
          <p:cNvPr id="8" name="Picture 7" descr="A picture containing tool, brush&#10;&#10;Description automatically generated">
            <a:extLst>
              <a:ext uri="{FF2B5EF4-FFF2-40B4-BE49-F238E27FC236}">
                <a16:creationId xmlns="" xmlns:a16="http://schemas.microsoft.com/office/drawing/2014/main" id="{DAE70035-30FD-DE41-A685-A74D1961B3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022" y="3708365"/>
            <a:ext cx="974356" cy="85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80268" y="255180"/>
            <a:ext cx="8315579" cy="1184567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 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وضعت هند المشط في سلتها مع عمل حركة مسك المشط و  وضعه في السلة.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بعد ان ينظر الطالب الى الصورة.</a:t>
            </a:r>
            <a:endParaRPr lang="en-US" sz="2400" dirty="0"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44DD44BA-6354-8245-839B-8FDB42C8FC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74"/>
          <a:stretch/>
        </p:blipFill>
        <p:spPr>
          <a:xfrm>
            <a:off x="3634858" y="1988288"/>
            <a:ext cx="4922283" cy="4090072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6" name="Rectangle 5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قول مشط و رفعه بعد ان ينظر الطالب للصورة.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4" name="Picture 3" descr="A picture containing tool, brush&#10;&#10;Description automatically generated">
            <a:extLst>
              <a:ext uri="{FF2B5EF4-FFF2-40B4-BE49-F238E27FC236}">
                <a16:creationId xmlns="" xmlns:a16="http://schemas.microsoft.com/office/drawing/2014/main" id="{16520403-D868-D247-84B6-6DF398B4C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423" y="2089625"/>
            <a:ext cx="5068038" cy="444928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6" name="Rectangle 5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9"/>
            <a:ext cx="7670042" cy="832104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3-يجب على المعلم قول سلة بعد  ان ينظر الطالب للصورة.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="" xmlns:a16="http://schemas.microsoft.com/office/drawing/2014/main" id="{1E3682BA-F67B-8A4D-A65A-30EFA7C724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7" b="7746"/>
          <a:stretch/>
        </p:blipFill>
        <p:spPr>
          <a:xfrm>
            <a:off x="2635937" y="1913860"/>
            <a:ext cx="6192250" cy="4625052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6" name="Rectangle 5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041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406651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SA" sz="11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وضع الأدوات الشخصية في المكان المناسب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مسك المشط و وضعة في السلة.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2-ا</a:t>
                      </a:r>
                      <a:r>
                        <a:rPr lang="ar-EG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ستراتيجيات بناء وتعزيز القيم والمفاهيم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algn="r"/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يكتسب الطالب قيم المحافظة على الأدوات الشخصية.</a:t>
                      </a:r>
                    </a:p>
                    <a:p>
                      <a:pPr algn="r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 و الاستفادة.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455415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المعلم من الطالب  أن يمسك المشط و رسم على سطح رملي.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يطلب المعلم من الطالب أن يمسك المشط و يضغط على سطح من المعجون.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/>
                        <a:t>3- يطلب المعلم من الطالب أن يشير للمشط</a:t>
                      </a:r>
                      <a:r>
                        <a:rPr lang="ar-SA" sz="1200" dirty="0"/>
                        <a:t>.</a:t>
                      </a:r>
                      <a:endParaRPr lang="ar-AE" sz="1200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/>
                        <a:t>4- يطلب المعلم من الطالب أن يشير </a:t>
                      </a:r>
                      <a:r>
                        <a:rPr lang="ar-SA" sz="1200" dirty="0"/>
                        <a:t>للسلة.</a:t>
                      </a:r>
                      <a:endParaRPr lang="ar-AE" sz="1200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- 5</a:t>
                      </a:r>
                      <a:r>
                        <a:rPr lang="ar-AE" sz="1200" dirty="0"/>
                        <a:t>يطلب المعلم من الطالب أن يمسك المشط ويمشط الدمية. </a:t>
                      </a:r>
                      <a:endParaRPr lang="ar-SA" sz="1200" dirty="0"/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267907" y="2265127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يمسك المشط و رسم على سطح رملي</a:t>
            </a:r>
            <a:r>
              <a:rPr lang="ar-AE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pic>
        <p:nvPicPr>
          <p:cNvPr id="1026" name="Picture 2" descr="Child Development Blog: Sand Drawing">
            <a:extLst>
              <a:ext uri="{FF2B5EF4-FFF2-40B4-BE49-F238E27FC236}">
                <a16:creationId xmlns="" xmlns:a16="http://schemas.microsoft.com/office/drawing/2014/main" id="{1D2BB1A3-7319-9B46-83A9-63C27F161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405" y="3925303"/>
            <a:ext cx="36195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88633" y="778098"/>
            <a:ext cx="4915568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يمسك المشط و يضغط على سطح من المعجون.</a:t>
            </a:r>
          </a:p>
          <a:p>
            <a:pPr algn="r" rtl="1"/>
            <a:endParaRPr lang="ar-SA" dirty="0"/>
          </a:p>
        </p:txBody>
      </p:sp>
      <p:pic>
        <p:nvPicPr>
          <p:cNvPr id="2050" name="Picture 2" descr="11 Best Art Toys and Supplies of 2020 for Babies and Toddlers">
            <a:extLst>
              <a:ext uri="{FF2B5EF4-FFF2-40B4-BE49-F238E27FC236}">
                <a16:creationId xmlns="" xmlns:a16="http://schemas.microsoft.com/office/drawing/2014/main" id="{A4696E4A-6300-1B43-B95A-423D83E5E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491" y="1326646"/>
            <a:ext cx="1706142" cy="170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sing Playdough for Learning | Noteworthy at Officeworks">
            <a:extLst>
              <a:ext uri="{FF2B5EF4-FFF2-40B4-BE49-F238E27FC236}">
                <a16:creationId xmlns="" xmlns:a16="http://schemas.microsoft.com/office/drawing/2014/main" id="{9DBAC783-FB8A-7E43-B39F-16EDA67B9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189" y="2498948"/>
            <a:ext cx="4618455" cy="385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30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606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3- يشير للمشط</a:t>
            </a:r>
            <a:r>
              <a:rPr lang="ar-SA" dirty="0"/>
              <a:t>.</a:t>
            </a:r>
          </a:p>
        </p:txBody>
      </p:sp>
      <p:pic>
        <p:nvPicPr>
          <p:cNvPr id="7" name="Picture 6" descr="A picture containing tool, brush&#10;&#10;Description automatically generated">
            <a:extLst>
              <a:ext uri="{FF2B5EF4-FFF2-40B4-BE49-F238E27FC236}">
                <a16:creationId xmlns="" xmlns:a16="http://schemas.microsoft.com/office/drawing/2014/main" id="{904E2CF9-69B0-5048-86F7-00E76772F7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684" y="2803358"/>
            <a:ext cx="3244516" cy="2848397"/>
          </a:xfrm>
          <a:prstGeom prst="rect">
            <a:avLst/>
          </a:prstGeom>
        </p:spPr>
      </p:pic>
      <p:pic>
        <p:nvPicPr>
          <p:cNvPr id="8" name="Picture 7" descr="Diagram&#10;&#10;Description automatically generated">
            <a:extLst>
              <a:ext uri="{FF2B5EF4-FFF2-40B4-BE49-F238E27FC236}">
                <a16:creationId xmlns="" xmlns:a16="http://schemas.microsoft.com/office/drawing/2014/main" id="{B2DC6FBB-F0C0-9D4D-A4A6-D4AB0F5018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7" b="7746"/>
          <a:stretch/>
        </p:blipFill>
        <p:spPr>
          <a:xfrm>
            <a:off x="2209800" y="2803358"/>
            <a:ext cx="3052011" cy="2806073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9" name="Rectangle 8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62526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c1803469-1359-4921-b8b2-4aa11e6de6e4"/>
    <ds:schemaRef ds:uri="0860e916-1933-4f54-bf75-902e7a9d18b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12604</TotalTime>
  <Words>454</Words>
  <Application>Microsoft Office PowerPoint</Application>
  <PresentationFormat>Custom</PresentationFormat>
  <Paragraphs>114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وضع الأدوات الشخصية في المكان المناسب</vt:lpstr>
      <vt:lpstr>PowerPoint Presentation</vt:lpstr>
      <vt:lpstr>1-يجب على المعلم قول وضعت هند المشط في سلتها مع عمل حركة مسك المشط و  وضعه في السلة. بعد ان ينظر الطالب الى الصورة.</vt:lpstr>
      <vt:lpstr> 2-يجب على المعلم قول مشط و رفعه بعد ان ينظر الطالب للصورة.</vt:lpstr>
      <vt:lpstr>3-يجب على المعلم قول سلة بعد  ان ينظر الطالب للصورة.</vt:lpstr>
      <vt:lpstr>PowerPoint Presentation</vt:lpstr>
      <vt:lpstr>PowerPoint Presentation</vt:lpstr>
      <vt:lpstr>PowerPoint Presentation</vt:lpstr>
      <vt:lpstr>PowerPoint Presentation</vt:lpstr>
      <vt:lpstr>4- يشير للسلة.</vt:lpstr>
      <vt:lpstr>4- يمشط الدمية.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128</cp:revision>
  <dcterms:created xsi:type="dcterms:W3CDTF">2020-07-26T19:33:45Z</dcterms:created>
  <dcterms:modified xsi:type="dcterms:W3CDTF">2021-01-10T11:32:35Z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