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94" r:id="rId5"/>
    <p:sldId id="292" r:id="rId6"/>
    <p:sldId id="258" r:id="rId7"/>
    <p:sldId id="285" r:id="rId8"/>
    <p:sldId id="289" r:id="rId9"/>
    <p:sldId id="290" r:id="rId10"/>
    <p:sldId id="302" r:id="rId11"/>
    <p:sldId id="301" r:id="rId12"/>
    <p:sldId id="300" r:id="rId13"/>
    <p:sldId id="269" r:id="rId14"/>
    <p:sldId id="288" r:id="rId15"/>
    <p:sldId id="297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82" autoAdjust="0"/>
    <p:restoredTop sz="86462"/>
  </p:normalViewPr>
  <p:slideViewPr>
    <p:cSldViewPr snapToGrid="0">
      <p:cViewPr varScale="1">
        <p:scale>
          <a:sx n="67" d="100"/>
          <a:sy n="67" d="100"/>
        </p:scale>
        <p:origin x="5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af Alassaf" userId="60d37c40f7d395bf" providerId="LiveId" clId="{1A71716A-042E-4945-83EA-154B6B89C003}"/>
    <pc:docChg chg="undo custSel delSld modSld">
      <pc:chgData name="Rahaf Alassaf" userId="60d37c40f7d395bf" providerId="LiveId" clId="{1A71716A-042E-4945-83EA-154B6B89C003}" dt="2020-07-29T15:55:17.959" v="2144" actId="14100"/>
      <pc:docMkLst>
        <pc:docMk/>
      </pc:docMkLst>
      <pc:sldChg chg="addSp delSp modSp">
        <pc:chgData name="Rahaf Alassaf" userId="60d37c40f7d395bf" providerId="LiveId" clId="{1A71716A-042E-4945-83EA-154B6B89C003}" dt="2020-07-29T15:17:05.903" v="1600" actId="20577"/>
        <pc:sldMkLst>
          <pc:docMk/>
          <pc:sldMk cId="873815495" sldId="257"/>
        </pc:sldMkLst>
        <pc:graphicFrameChg chg="mod modGraphic">
          <ac:chgData name="Rahaf Alassaf" userId="60d37c40f7d395bf" providerId="LiveId" clId="{1A71716A-042E-4945-83EA-154B6B89C003}" dt="2020-07-29T15:17:05.903" v="1600" actId="20577"/>
          <ac:graphicFrameMkLst>
            <pc:docMk/>
            <pc:sldMk cId="873815495" sldId="257"/>
            <ac:graphicFrameMk id="3" creationId="{00000000-0000-0000-0000-000000000000}"/>
          </ac:graphicFrameMkLst>
        </pc:graphicFrameChg>
        <pc:picChg chg="del">
          <ac:chgData name="Rahaf Alassaf" userId="60d37c40f7d395bf" providerId="LiveId" clId="{1A71716A-042E-4945-83EA-154B6B89C003}" dt="2020-07-29T14:33:04.855" v="812" actId="21"/>
          <ac:picMkLst>
            <pc:docMk/>
            <pc:sldMk cId="873815495" sldId="257"/>
            <ac:picMk id="2" creationId="{427F886F-168A-F64B-95A0-74903CD55320}"/>
          </ac:picMkLst>
        </pc:picChg>
        <pc:picChg chg="del">
          <ac:chgData name="Rahaf Alassaf" userId="60d37c40f7d395bf" providerId="LiveId" clId="{1A71716A-042E-4945-83EA-154B6B89C003}" dt="2020-07-29T14:33:07.341" v="813" actId="21"/>
          <ac:picMkLst>
            <pc:docMk/>
            <pc:sldMk cId="873815495" sldId="257"/>
            <ac:picMk id="4" creationId="{ED49C998-0834-B540-87FD-8C71CC62371F}"/>
          </ac:picMkLst>
        </pc:picChg>
        <pc:picChg chg="add mod">
          <ac:chgData name="Rahaf Alassaf" userId="60d37c40f7d395bf" providerId="LiveId" clId="{1A71716A-042E-4945-83EA-154B6B89C003}" dt="2020-07-29T14:34:31.381" v="825" actId="14100"/>
          <ac:picMkLst>
            <pc:docMk/>
            <pc:sldMk cId="873815495" sldId="257"/>
            <ac:picMk id="5" creationId="{A0EAC088-3EF2-144A-BDA1-C20F5660F074}"/>
          </ac:picMkLst>
        </pc:picChg>
        <pc:picChg chg="add mod">
          <ac:chgData name="Rahaf Alassaf" userId="60d37c40f7d395bf" providerId="LiveId" clId="{1A71716A-042E-4945-83EA-154B6B89C003}" dt="2020-07-29T14:34:44.662" v="828" actId="1076"/>
          <ac:picMkLst>
            <pc:docMk/>
            <pc:sldMk cId="873815495" sldId="257"/>
            <ac:picMk id="6" creationId="{F7E20BCC-CE3F-B34E-B55C-33566331A7AD}"/>
          </ac:picMkLst>
        </pc:picChg>
        <pc:picChg chg="add mod">
          <ac:chgData name="Rahaf Alassaf" userId="60d37c40f7d395bf" providerId="LiveId" clId="{1A71716A-042E-4945-83EA-154B6B89C003}" dt="2020-07-29T14:36:31.157" v="839" actId="1076"/>
          <ac:picMkLst>
            <pc:docMk/>
            <pc:sldMk cId="873815495" sldId="257"/>
            <ac:picMk id="7" creationId="{D770FCBA-D01E-1942-974E-6880467EBA79}"/>
          </ac:picMkLst>
        </pc:picChg>
      </pc:sldChg>
      <pc:sldChg chg="delSp modSp">
        <pc:chgData name="Rahaf Alassaf" userId="60d37c40f7d395bf" providerId="LiveId" clId="{1A71716A-042E-4945-83EA-154B6B89C003}" dt="2020-07-29T15:46:41.886" v="2104" actId="21"/>
        <pc:sldMkLst>
          <pc:docMk/>
          <pc:sldMk cId="1637833104" sldId="269"/>
        </pc:sldMkLst>
        <pc:spChg chg="mod">
          <ac:chgData name="Rahaf Alassaf" userId="60d37c40f7d395bf" providerId="LiveId" clId="{1A71716A-042E-4945-83EA-154B6B89C003}" dt="2020-07-29T15:23:50.389" v="1731" actId="27636"/>
          <ac:spMkLst>
            <pc:docMk/>
            <pc:sldMk cId="1637833104" sldId="269"/>
            <ac:spMk id="9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46:41.886" v="2104" actId="21"/>
          <ac:picMkLst>
            <pc:docMk/>
            <pc:sldMk cId="1637833104" sldId="269"/>
            <ac:picMk id="2" creationId="{73400ED8-FDC4-714D-B881-97FF4E787A63}"/>
          </ac:picMkLst>
        </pc:picChg>
        <pc:picChg chg="del">
          <ac:chgData name="Rahaf Alassaf" userId="60d37c40f7d395bf" providerId="LiveId" clId="{1A71716A-042E-4945-83EA-154B6B89C003}" dt="2020-07-29T15:46:33.935" v="2103" actId="21"/>
          <ac:picMkLst>
            <pc:docMk/>
            <pc:sldMk cId="1637833104" sldId="269"/>
            <ac:picMk id="3" creationId="{042E8647-97A8-4647-9A52-681D81F525AD}"/>
          </ac:picMkLst>
        </pc:picChg>
      </pc:sldChg>
      <pc:sldChg chg="addSp delSp modSp">
        <pc:chgData name="Rahaf Alassaf" userId="60d37c40f7d395bf" providerId="LiveId" clId="{1A71716A-042E-4945-83EA-154B6B89C003}" dt="2020-07-29T15:51:01.948" v="2115" actId="1076"/>
        <pc:sldMkLst>
          <pc:docMk/>
          <pc:sldMk cId="3787029193" sldId="276"/>
        </pc:sldMkLst>
        <pc:spChg chg="mod">
          <ac:chgData name="Rahaf Alassaf" userId="60d37c40f7d395bf" providerId="LiveId" clId="{1A71716A-042E-4945-83EA-154B6B89C003}" dt="2020-07-29T15:51:01.948" v="2115" actId="1076"/>
          <ac:spMkLst>
            <pc:docMk/>
            <pc:sldMk cId="3787029193" sldId="276"/>
            <ac:spMk id="6" creationId="{70C119D7-5EB0-0748-869D-BA1D1379CF78}"/>
          </ac:spMkLst>
        </pc:spChg>
        <pc:picChg chg="del">
          <ac:chgData name="Rahaf Alassaf" userId="60d37c40f7d395bf" providerId="LiveId" clId="{1A71716A-042E-4945-83EA-154B6B89C003}" dt="2020-07-29T15:50:01.890" v="2106" actId="21"/>
          <ac:picMkLst>
            <pc:docMk/>
            <pc:sldMk cId="3787029193" sldId="276"/>
            <ac:picMk id="2" creationId="{5AF283D9-BBC4-224F-B7D0-A3BB6AB8D8C1}"/>
          </ac:picMkLst>
        </pc:picChg>
        <pc:picChg chg="del">
          <ac:chgData name="Rahaf Alassaf" userId="60d37c40f7d395bf" providerId="LiveId" clId="{1A71716A-042E-4945-83EA-154B6B89C003}" dt="2020-07-29T15:49:57.775" v="2105" actId="21"/>
          <ac:picMkLst>
            <pc:docMk/>
            <pc:sldMk cId="3787029193" sldId="276"/>
            <ac:picMk id="4" creationId="{B17F0DEE-3662-9942-86CA-C6C5E5557528}"/>
          </ac:picMkLst>
        </pc:picChg>
        <pc:picChg chg="add mod">
          <ac:chgData name="Rahaf Alassaf" userId="60d37c40f7d395bf" providerId="LiveId" clId="{1A71716A-042E-4945-83EA-154B6B89C003}" dt="2020-07-29T15:50:57.141" v="2114" actId="14100"/>
          <ac:picMkLst>
            <pc:docMk/>
            <pc:sldMk cId="3787029193" sldId="276"/>
            <ac:picMk id="5" creationId="{0C052670-6565-F54B-8F35-F37930A0B975}"/>
          </ac:picMkLst>
        </pc:picChg>
      </pc:sldChg>
      <pc:sldChg chg="addSp delSp modSp">
        <pc:chgData name="Rahaf Alassaf" userId="60d37c40f7d395bf" providerId="LiveId" clId="{1A71716A-042E-4945-83EA-154B6B89C003}" dt="2020-07-29T15:52:46.501" v="2127" actId="1076"/>
        <pc:sldMkLst>
          <pc:docMk/>
          <pc:sldMk cId="1014174285" sldId="277"/>
        </pc:sldMkLst>
        <pc:spChg chg="mod">
          <ac:chgData name="Rahaf Alassaf" userId="60d37c40f7d395bf" providerId="LiveId" clId="{1A71716A-042E-4945-83EA-154B6B89C003}" dt="2020-07-29T15:40:27.463" v="2101" actId="108"/>
          <ac:spMkLst>
            <pc:docMk/>
            <pc:sldMk cId="1014174285" sldId="277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1:13.953" v="2116" actId="21"/>
          <ac:picMkLst>
            <pc:docMk/>
            <pc:sldMk cId="1014174285" sldId="277"/>
            <ac:picMk id="2" creationId="{44694B31-1AF5-2B47-9719-158F77AA6B53}"/>
          </ac:picMkLst>
        </pc:picChg>
        <pc:picChg chg="del">
          <ac:chgData name="Rahaf Alassaf" userId="60d37c40f7d395bf" providerId="LiveId" clId="{1A71716A-042E-4945-83EA-154B6B89C003}" dt="2020-07-29T15:51:16.868" v="2117" actId="21"/>
          <ac:picMkLst>
            <pc:docMk/>
            <pc:sldMk cId="1014174285" sldId="277"/>
            <ac:picMk id="4" creationId="{91AECA0C-E90F-B649-BB2C-1F1CD5753582}"/>
          </ac:picMkLst>
        </pc:picChg>
        <pc:picChg chg="add mod">
          <ac:chgData name="Rahaf Alassaf" userId="60d37c40f7d395bf" providerId="LiveId" clId="{1A71716A-042E-4945-83EA-154B6B89C003}" dt="2020-07-29T15:52:46.501" v="2127" actId="1076"/>
          <ac:picMkLst>
            <pc:docMk/>
            <pc:sldMk cId="1014174285" sldId="277"/>
            <ac:picMk id="6" creationId="{393BD6DD-4E2E-BA43-95BF-D46721DCABE9}"/>
          </ac:picMkLst>
        </pc:picChg>
      </pc:sldChg>
      <pc:sldChg chg="delSp modSp">
        <pc:chgData name="Rahaf Alassaf" userId="60d37c40f7d395bf" providerId="LiveId" clId="{1A71716A-042E-4945-83EA-154B6B89C003}" dt="2020-07-29T15:53:03.460" v="2128" actId="21"/>
        <pc:sldMkLst>
          <pc:docMk/>
          <pc:sldMk cId="1802102885" sldId="281"/>
        </pc:sldMkLst>
        <pc:spChg chg="mod">
          <ac:chgData name="Rahaf Alassaf" userId="60d37c40f7d395bf" providerId="LiveId" clId="{1A71716A-042E-4945-83EA-154B6B89C003}" dt="2020-07-29T15:40:16.571" v="2100" actId="108"/>
          <ac:spMkLst>
            <pc:docMk/>
            <pc:sldMk cId="1802102885" sldId="281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3:03.460" v="2128" actId="21"/>
          <ac:picMkLst>
            <pc:docMk/>
            <pc:sldMk cId="1802102885" sldId="281"/>
            <ac:picMk id="4" creationId="{A6AAECB2-844B-FA4F-872E-59082EEDE63B}"/>
          </ac:picMkLst>
        </pc:picChg>
      </pc:sldChg>
      <pc:sldChg chg="addSp delSp modSp">
        <pc:chgData name="Rahaf Alassaf" userId="60d37c40f7d395bf" providerId="LiveId" clId="{1A71716A-042E-4945-83EA-154B6B89C003}" dt="2020-07-29T15:55:17.959" v="2144" actId="14100"/>
        <pc:sldMkLst>
          <pc:docMk/>
          <pc:sldMk cId="4022523501" sldId="282"/>
        </pc:sldMkLst>
        <pc:spChg chg="mod">
          <ac:chgData name="Rahaf Alassaf" userId="60d37c40f7d395bf" providerId="LiveId" clId="{1A71716A-042E-4945-83EA-154B6B89C003}" dt="2020-07-29T15:55:10.589" v="2142" actId="1076"/>
          <ac:spMkLst>
            <pc:docMk/>
            <pc:sldMk cId="4022523501" sldId="282"/>
            <ac:spMk id="5" creationId="{00000000-0000-0000-0000-000000000000}"/>
          </ac:spMkLst>
        </pc:spChg>
        <pc:picChg chg="del">
          <ac:chgData name="Rahaf Alassaf" userId="60d37c40f7d395bf" providerId="LiveId" clId="{1A71716A-042E-4945-83EA-154B6B89C003}" dt="2020-07-29T15:53:12.723" v="2129" actId="21"/>
          <ac:picMkLst>
            <pc:docMk/>
            <pc:sldMk cId="4022523501" sldId="282"/>
            <ac:picMk id="2" creationId="{7CC94485-E79B-3B4C-A507-BFED86290EF3}"/>
          </ac:picMkLst>
        </pc:picChg>
        <pc:picChg chg="add del mod">
          <ac:chgData name="Rahaf Alassaf" userId="60d37c40f7d395bf" providerId="LiveId" clId="{1A71716A-042E-4945-83EA-154B6B89C003}" dt="2020-07-29T15:53:51.571" v="2136" actId="21"/>
          <ac:picMkLst>
            <pc:docMk/>
            <pc:sldMk cId="4022523501" sldId="282"/>
            <ac:picMk id="4" creationId="{521035AE-7C92-7C45-A040-63E63AEE8CCE}"/>
          </ac:picMkLst>
        </pc:picChg>
        <pc:picChg chg="add mod">
          <ac:chgData name="Rahaf Alassaf" userId="60d37c40f7d395bf" providerId="LiveId" clId="{1A71716A-042E-4945-83EA-154B6B89C003}" dt="2020-07-29T15:55:17.959" v="2144" actId="14100"/>
          <ac:picMkLst>
            <pc:docMk/>
            <pc:sldMk cId="4022523501" sldId="282"/>
            <ac:picMk id="6" creationId="{1BBD0B37-370E-C24C-86C0-1B6581146AFF}"/>
          </ac:picMkLst>
        </pc:picChg>
      </pc:sldChg>
      <pc:sldChg chg="del">
        <pc:chgData name="Rahaf Alassaf" userId="60d37c40f7d395bf" providerId="LiveId" clId="{1A71716A-042E-4945-83EA-154B6B89C003}" dt="2020-07-29T15:40:39.256" v="2102" actId="21"/>
        <pc:sldMkLst>
          <pc:docMk/>
          <pc:sldMk cId="20814718" sldId="28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49:13.8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5000 1 24575,'-22'0'0,"-1"0"0,11 0 0,-15 0 0,-3 0 0,-5 0 0,-2 0 0,4 0 0,-19 0 0,19 0 0,-15 0 0,28 0 0,-2 0 0,3 0 0,1 0 0,-5 0 0,4 3 0,-4-3 0,1 6 0,-2-2 0,-3 3 0,0-4 0,0 3 0,0-2 0,0 3 0,0 0 0,-1-4 0,-3 4 0,3-4 0,-3 4 0,3 0 0,1-3 0,0 2 0,0-5 0,7 2 0,1-3 0,8 0 0,0 0 0,2 0 0,-9 0 0,-3 0 0,-12 0 0,-8 3 0,-2 1 0,-4 4 0,9 0 0,-7-1 0,6 1 0,-3-1 0,0 1 0,10-1 0,1-3 0,3-1 0,1 0 0,0-2 0,0 2 0,0 0 0,4-3 0,-4 3 0,8 0 0,-7-2 0,6 4 0,-2-4 0,3 4 0,0-4 0,-3 5 0,2-5 0,-6 5 0,6-3 0,-6 4 0,3-1 0,-4 1 0,-1 0 0,1 0 0,4-1 0,-3 1 0,6-4 0,-6 3 0,6-2 0,-2-1 0,-1 3 0,0-5 0,-4 5 0,4-3 0,-4 1 0,-4 5 0,2-8 0,-3 8 0,6-6 0,6 1 0,-2 2 0,3-6 0,0 3 0,4 0 0,-3-3 0,2 3 0,1-1 0,-3-1 0,6 4 0,-6-5 0,6 5 0,-6-4 0,6 4 0,-6-4 0,6 1 0,-3 1 0,0-3 0,3 3 0,-2-3 0,2 0 0,-2 3 0,-7-3 0,4 6 0,-6-6 0,8 6 0,0-6 0,-3 6 0,2-3 0,-2 1 0,-1 1 0,0-4 0,-3 5 0,2-3 0,-6 4 0,6-4 0,-6 3 0,7-2 0,-8 2 0,8 1 0,-7-1 0,6 1 0,-6-1 0,2 1 0,-3 0 0,0-1 0,-12 4 0,5-2 0,-7 2 0,14-4 0,0 1 0,8-1 0,-4 1 0,5-4 0,2 0 0,4-3 0,4 0 0,3 0 0,0 2 0,-10-1 0,-6 1 0,-12-2 0,-4 3 0,1 1 0,-6 4 0,9-1 0,-8 0 0,9 1 0,-5-4 0,5 2 0,-4-2 0,8 3 0,-7-3 0,2 2 0,1-5 0,0 5 0,9-3 0,0 1 0,1-1 0,2 0 0,-2-3 0,3 3 0,1-3 0,-1 3 0,0-3 0,1 3 0,-1-3 0,0 0 0,4 3 0,-3-3 0,6 3 0,-6-3 0,6 0 0,-3 0 0,0 3 0,0-3 0,-4 6 0,4-5 0,-3 1 0,2 1 0,-2-2 0,-1 4 0,0-1 0,1 2 0,-5 0 0,4 1 0,-7-1 0,6 1 0,-6-1 0,6 0 0,-2 1 0,6-1 0,-2 0 0,6 0 0,-8 2 0,8-2 0,-5 3 0,3-1 0,1-1 0,-4 2 0,1-1 0,-3-1 0,4 2 0,0-3 0,4-1 0,0 1 0,2 0 0,1-3 0,3-1 0,0-2 0,-1 0 0,1 0 0,0 0 0,2 7 0,1 0 0,2 7 0,0 0 0,0-2 0,0 6 0,0-6 0,0 6 0,0-3 0,0 8 0,0-4 0,3 4 0,-3-5 0,3 1 0,-3-1 0,0 1 0,0 0 0,0-1 0,0 1 0,0-1 0,0 1 0,0-4 0,0 3 0,0-6 0,0 3 0,0-4 0,0 1 0,0-1 0,0 0 0,0 4 0,0-3 0,0 6 0,0-3 0,0 4 0,0-1 0,3 1 0,-2-4 0,1 3 0,-2-3 0,0 1 0,3 2 0,-2-6 0,4 2 0,-4-2 0,4-1 0,-2 0 0,0 0 0,2 1 0,-4-1 0,4 0 0,-5 1 0,3 6 0,-3-2 0,0 7 0,0-1 0,0-2 0,0 6 0,3-3 0,-2 0 0,5 3 0,-6-2 0,6 3 0,-5 0 0,5 0 0,-5-4 0,2 3 0,0-2 0,-3-1 0,3 3 0,-3-6 0,0 2 0,3-3 0,-2 3 0,2-3 0,-3 4 0,2-5 0,-1 1 0,2 0 0,-3-4 0,3 3 0,-3-3 0,3 4 0,-3-1 0,3 1 0,-2-4 0,1 3 0,1-1 0,-3-4 0,5 3 0,-4-7 0,2 2 0,-3 3 0,2-1 0,-1 4 0,1-1 0,-2 2 0,0-2 0,0 1 0,0-4 0,0 1 0,0-3 0,0 4 0,0-3 0,0 3 0,0-1 0,0 2 0,3 2 0,-2 1 0,1-1 0,1 1 0,-2 3 0,4-2 0,-4 6 0,5-3 0,-5 4 0,5 0 0,-3 9 0,1-7 0,-1 2 0,-3 0 0,0 7 0,0 1 0,0 4 0,0-8 0,3-2 0,1 3 0,4 1 0,-1-1 0,0-3 0,0 2 0,0-10 0,0 5 0,-1-11 0,1 8 0,-1-8 0,1 7 0,-4-6 0,0 2 0,-3-3 0,3-1 0,-2 1 0,1-4 0,-2 3 0,3-6 0,-3 0 0,3-1 0,-3-6 0,0 6 0,2-5 0,-1 2 0,1 0 0,-2 0 0,3 4 0,-3 4 0,3-4 0,-3 8 0,2-8 0,-1 3 0,1-4 0,1 0 0,-2 1 0,1 2 0,-2-2 0,3 6 0,-2-2 0,1 2 0,-2 4 0,3-2 0,-2 2 0,1 1 0,-2-4 0,3 4 0,-2-1 0,4-2 0,-4 6 0,5-3 0,-2 4 0,-1-4 0,0 3 0,0-6 0,-2-1 0,4 4 0,-4-10 0,1 7 0,1-9 0,-3 4 0,3-3 0,-1 2 0,-1 1 0,2 0 0,-1 1 0,-1 2 0,4-6 0,-5 5 0,3-4 0,0 4 0,-3-5 0,6 6 0,-3-2 0,1 6 0,1-2 0,-4 6 0,4-7 0,-1 4 0,2-1 0,-2-3 0,2 4 0,-3 7 0,3-8 0,-2 9 0,1-13 0,-1 1 0,-1-4 0,3 3 0,-3-3 0,0 4 0,3 3 0,-2-2 0,-1 2 0,3-3 0,-5-1 0,4 1 0,-2-4 0,1 0 0,1-4 0,-5 1 0,5-1 0,-4 4 0,4-3 0,-2 7 0,0-6 0,2 3 0,-4-5 0,4-2 0,-5 2 0,3-6 0,-1 6 0,-1-2 0,1-1 0,1 3 0,-3-5 0,3 2 0,-3-1 0,0-1 0,2 2 0,-1 0 0,1-2 0,-2 4 0,0-4 0,3 5 0,-3-3 0,3 1 0,-1-1 0,-1 0 0,3-3 0,-3 3 0,1-3 0,2 3 0,-2-2 0,4 1 0,-2 1 0,-2 0 0,3 4 0,-2-4 0,3 3 0,-3-3 0,2 4 0,-2-1 0,3 0 0,-3-2 0,2 2 0,-4-6 0,3 3 0,-3-3 0,1 0 0,-2 1 0,-12-4 0,34 1 0,-16-3 0,34 0 0,-13 0 0,0 0 0,0 0 0,4 3 0,-3-2 0,8 5 0,-8-5 0,3 5 0,-4-2 0,0 0 0,-3 2 0,-2-6 0,-3 6 0,-1-6 0,1 3 0,0-3 0,-4 3 0,3-3 0,-3 3 0,0-3 0,3 0 0,-6 0 0,3 0 0,-4 0 0,1 0 0,2 0 0,-2 0 0,6 0 0,1 0 0,1 0 0,6 0 0,-3 0 0,0 0 0,12 0 0,-14 0 0,10 0 0,-9-3 0,-2-1 0,2-2 0,1 2 0,0-2 0,0 3 0,3-4 0,-6 4 0,6-3 0,-6 5 0,2-5 0,-4 5 0,1-2 0,3 0 0,-2 3 0,6-6 0,-6 2 0,6 0 0,-7 2 0,4-1 0,-5 2 0,9-5 0,-6 3 0,6-1 0,-9-1 0,5 4 0,-4-4 0,4 1 0,-5 1 0,-2-3 0,1 6 0,-5-3 0,3 1 0,-4 1 0,1-4 0,2 4 0,-2-4 0,6 4 0,-3-4 0,4 4 0,0-4 0,-4 4 0,3-4 0,-4 2 0,1-1 0,2-1 0,-5 4 0,6-4 0,-3 4 0,8-5 0,0 2 0,4-2 0,0-1 0,5 3 0,-4-2 0,7 2 0,-7-3 0,8-3 0,-8 2 0,3-3 0,-8 2 0,4 2 0,-4-3 0,13 3 0,-14 3 0,12 1 0,-9 3 0,7 0 0,5 0 0,4 0 0,-3 0 0,3 0 0,-4 0 0,-1 0 0,1 0 0,-5 0 0,-1 0 0,1 0 0,-8 0 0,6 0 0,-6 0 0,3-3 0,-4 2 0,3-2 0,-6 0 0,6 2 0,-7-4 0,4 4 0,-5-5 0,1 6 0,0-6 0,-4 5 0,3-4 0,-3 4 0,4-2 0,-1 3 0,1-2 0,0 1 0,-1-5 0,1 6 0,3-3 0,6 0 0,0-1 0,-1-3 0,4 0 0,9-6 0,0 1 0,4-2 0,-8 3 0,-8 4 0,3 0 0,-4 1 0,0-1 0,0 0 0,0 0 0,0 0 0,0 3 0,-3-1 0,2 1 0,-7 0 0,4-1 0,-5 4 0,1-5 0,-4 6 0,3-6 0,-6 5 0,6-2 0,-6 1 0,3 1 0,-1-1 0,-2 2 0,0 0 0,-1-3 0,2 3 0,0-3 0,3 0 0,-4 3 0,2-3 0,2 0 0,2 0 0,1 0 0,-1-3 0,1 5 0,0-4 0,-4 4 0,0-4 0,-1 1 0,-2 1 0,6-3 0,-3 6 0,1-6 0,2 3 0,-3 0 0,4-3 0,-1 5 0,3-1 0,-6-1 0,2 2 0,-6-1 0,0 2 0,4-3 0,-3 2 0,6-1 0,-3 2 0,4-3 0,-4 2 0,3-2 0,-6 1 0,6 1 0,-6-1 0,6 2 0,-6 0 0,2 0 0,1 0 0,0-3 0,4 2 0,0-2 0,-1 0 0,1 0 0,8-3 0,-10 2 0,6-1 0,-9 4 0,-1-4 0,4 2 0,-4-1 0,1-1 0,1 2 0,-3-1 0,6-1 0,-6 4 0,-1-4 0,0 2 0,-2 0 0,-1 0 0,3 1 0,-5 1 0,4-1 0,-4-1 0,2 3 0,0-5 0,-2 4 0,4-4 0,-1 5 0,2-5 0,5 1 0,-3-1 0,1 1 0,-4-1 0,-4 2 0,5 0 0,-5 1 0,1 0 0,-1 1 0,-1-1 0,0 2 0,0 0 0,0 0 0,0-3 0,0 3 0,3-5 0,-4-4 0,1-8 0,-5-10 0,0-10 0,0-1 0,0-4 0,0 10 0,0-4 0,0 8 0,0-3 0,0 4 0,0 3 0,0-2 0,0 3 0,0-1 0,0-2 0,0 3 0,0-1 0,-3 2 0,2 7 0,-2-3 0,3 5 0,-2-1 0,1-1 0,-4 0 0,4-4 0,-2 0 0,0-3 0,3-1 0,-3-1 0,0 2 0,2-1 0,-2 4 0,3 0 0,0 4 0,0 3 0,0 4 0,0-3 0,0 5 0,-2-4 0,1-2 0,-1 2 0,2-7 0,0 8 0,-3-6 0,2 4 0,-4-1 0,5-2 0,-6 1 0,3-6 0,-3 3 0,3-5 0,-2 3 0,4-5 0,-5 3 0,2-6 0,1 7 0,-3-8 0,2 8 0,1-4 0,-3 1 0,2 2 0,1-6 0,-7-6 0,8-2 0,-8-7 0,6 8 0,-4-2 0,1 2 0,0-3 0,0 3 0,0 2 0,0 4 0,3 3 0,-2 2 0,6-5 0,-6 6 0,5-9 0,-1 6 0,2-7 0,0 3 0,0-4 0,0 9 0,-3 0 0,2 8 0,-2 0 0,1 9 0,-1-1 0,0 4 0,1-8 0,2-6 0,0-6 0,0-9 0,0 0 0,0-5 0,0 1 0,-3-1 0,2 5 0,-2-4 0,0 8 0,2-4 0,-5 5 0,5 0 0,-2-4 0,0 3 0,2-4 0,-2 5 0,0 4 0,3-4 0,-6 8 0,5 0 0,-1 4 0,-1 0 0,2 3 0,-2-2 0,3 2 0,0 1 0,-2-1 0,1 1 0,-4-4 0,4 3 0,-4 0 0,4 2 0,-3 1 0,3 0 0,-4-1 0,4-2 0,-4-1 0,4-4 0,-4-3 0,1 1 0,1-4 0,-3 5 0,2-1 0,-2 0 0,0 4 0,0-3 0,0 6 0,0-3 0,0 1 0,3-2 0,-2 1 0,1-3 0,-4-3 0,1 5 0,-2-4 0,4 11 0,-1-1 0,3 1 0,-2 0 0,2-1 0,0 1 0,-2-2 0,2-1 0,0-3 0,-2 3 0,4-6 0,-4 6 0,4-6 0,-4 6 0,5-3 0,-3 1 0,3 2 0,-3-6 0,3 6 0,-3-3 0,0 0 0,2 3 0,-4-3 0,4 1 0,-4 2 0,5-11 0,-6 6 0,6-10 0,-6 7 0,5-6 0,-5-2 0,5 0 0,-2-8 0,3 4 0,-3-1 0,2-2 0,-2 7 0,0-4 0,3 9 0,-6 4 0,5 1 0,-4 6 0,5-3 0,-5 6 0,4-1 0,-6-4 0,5-2 0,-3-4 0,5 1 0,-2 0 0,1 0 0,-2 1 0,1 2 0,1-2 0,-4 3 0,4 0 0,-2 0 0,0 0 0,3 3 0,-6-2 0,6 2 0,-3 1 0,1-1 0,1 1 0,-4 2 0,4-1 0,-1 1 0,0 0 0,1-1 0,-4-7 0,4 3 0,-1-9 0,-1 8 0,2-4 0,-2 0 0,3 1 0,0-5 0,0 4 0,0-7 0,0 6 0,0-6 0,0 2 0,0 1 0,0 1 0,-2 3 0,1 0 0,-2 4 0,1 0 0,1 4 0,-2 2 0,1 1 0,1 0 0,-1 2 0,0 1 0,1-3 0,-3 5 0,3-5 0,-1 3 0,-1-1 0,3 1 0,-5 0 0,2 0 0,1 0 0,-3 2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25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916 55 24575,'-13'0'0,"-1"0"0,9 0 0,-5 0 0,2 0 0,-2 0 0,2 0 0,-19-5 0,17 4 0,-14-4 0,20 5 0,-1-2 0,0 2 0,-2-5 0,2 5 0,-3-3 0,4 1 0,-1 2 0,-2-5 0,1 5 0,-3-2 0,3-1 0,-3 3 0,3-2 0,-3 2 0,3-2 0,-4 1 0,5-1 0,-2 0 0,0 1 0,1-1 0,-1 2 0,2 0 0,1 0 0,-1-2 0,0 2 0,-2-2 0,-1 2 0,0-2 0,-1 1 0,1-1 0,-3 2 0,4 0 0,-3 0 0,2 0 0,0 0 0,-1 0 0,1 0 0,-3 0 0,1 0 0,0 0 0,-1 0 0,1 0 0,0 0 0,-1 0 0,3 0 0,-1 0 0,1 0 0,-2 0 0,-3 0 0,2 0 0,-1 0 0,1 0 0,1 0 0,0 0 0,-1 0 0,4 2 0,-3 1 0,2-1 0,0 3 0,-2-5 0,5 4 0,-5-3 0,5 3 0,-2-1 0,2-1 0,0 2 0,1-1 0,-1 2 0,0-1 0,-2 1 0,2 0 0,-5 0 0,2 0 0,0 0 0,-1 0 0,1 2 0,0-2 0,1 3 0,2-4 0,0 1 0,1 0 0,-1-1 0,2 1 0,-1-1 0,1 1 0,-2 2 0,3-1 0,-5 1 0,6-2 0,-6 2 0,4 1 0,-2 0 0,0 1 0,0-4 0,2 5 0,-1-2 0,1 5 0,0-2 0,-2 2 0,4 1 0,-3-3 0,3 2 0,-1-5 0,2-1 0,0 6 0,0-3 0,0 9 0,0-8 0,0 5 0,0-2 0,-3 0 0,3-1 0,-2-2 0,-1-1 0,3-2 0,-3 1 0,3-3 0,0 3 0,-2 2 0,1 0 0,-1 2 0,-1 0 0,2-2 0,-1 6 0,0-9 0,1 5 0,-3-6 0,3 4 0,-1-4 0,0 3 0,1-2 0,-3 0 0,3 1 0,-3-1 0,3 0 0,-3 1 0,3-3 0,-4 3 0,5-3 0,-3 3 0,1-1 0,2 2 0,-5 1 0,4-1 0,-3 0 0,3 3 0,-1-4 0,0 3 0,1-4 0,-1 0 0,2-1 0,0-2 0,0 2 0,0-2 0,0 4 0,0-4 0,0 2 0,0-2 0,0 0 0,0-1 0,0 1 0,0 0 0,0 2 0,0-2 0,0 2 0,0 0 0,0 1 0,0 0 0,0 1 0,0-3 0,0 3 0,0-3 0,2 3 0,1-3 0,-1 3 0,3-1 0,-3 2 0,3 0 0,-2-3 0,1 0 0,-1 1 0,0-3 0,1 5 0,-1-5 0,0 2 0,1-2 0,-1-1 0,-1 3 0,2-1 0,-3 1 0,3-3 0,-4 1 0,5 0 0,-3 2 0,1-2 0,2 5 0,-3-2 0,3-1 0,0 3 0,0-2 0,0 0 0,-2-1 0,3-1 0,-3 0 0,4 0 0,-4-1 0,1 0 0,-2-1 0,3 1 0,0-1 0,-1 1 0,1 2 0,0-1 0,-2 1 0,1-3 0,-2 1 0,3 0 0,0-1 0,-3 1 0,2 0 0,-1-1 0,2 1 0,-1-1 0,1 1 0,-1 0 0,1-1 0,2 3 0,-2-2 0,2 2 0,-3-2 0,1-3 0,0 2 0,2-1 0,-2 2 0,5 0 0,-3 0 0,1 0 0,2 0 0,-5 0 0,5-3 0,-2 3 0,2-2 0,0 2 0,0-2 0,1 1 0,-1-1 0,0 0 0,-2 1 0,4-1 0,-4 2 0,2 0 0,-1-2 0,-3 1 0,3-4 0,-3 2 0,1 0 0,-3-1 0,4 1 0,-3-2 0,2 2 0,-2-1 0,-1 1 0,3-2 0,-1 2 0,3-2 0,-3 2 0,1-2 0,0 0 0,-2 0 0,5 2 0,-5-1 0,5 1 0,-5-2 0,5 3 0,-5-3 0,5 2 0,-1-2 0,2 0 0,-1 0 0,0 0 0,-5 0 0,5 0 0,-5 0 0,5 0 0,-5 0 0,4 0 0,-3 0 0,3 0 0,-3 0 0,3 0 0,-3 0 0,3 0 0,-4 0 0,3 0 0,-4 0 0,1 0 0,0 0 0,-1 0 0,1 0 0,2-2 0,-2 2 0,2-5 0,0 3 0,-2-1 0,2-1 0,-2 3 0,-1-3 0,1 4 0,0-5 0,-1 3 0,3-3 0,-1 0 0,3 0 0,-1-2 0,0 1 0,-1-1 0,0 2 0,-2 0 0,3 0 0,-4 0 0,1 1 0,-1 1 0,1-1 0,0 1 0,-3-1 0,2-1 0,-1 0 0,2-2 0,0 2 0,-1-3 0,1 2 0,0 0 0,-1 2 0,-1-1 0,1 5 0,-3-4 0,3 1 0,-2-2 0,3-2 0,0 2 0,0-2 0,-1 2 0,1 0 0,0 0 0,-1 1 0,1 1 0,0-1 0,-1 3 0,-1-3 0,-1 2 0,0-1 0,-2-1 0,5-1 0,-3-1 0,3-1 0,-2 2 0,1 1 0,-1-1 0,-1 0 0,2 3 0,-3-3 0,3 0 0,-1 0 0,2-2 0,-3 2 0,3-2 0,-5 2 0,5-3 0,-3 1 0,3-1 0,0-2 0,0 2 0,0-2 0,-2 5 0,1-2 0,-3 2 0,3 0 0,-3 1 0,1-1 0,-2 0 0,0-2 0,2-1 0,-2-2 0,5-3 0,-2 1 0,0-1 0,0 5 0,-1-1 0,-2 3 0,3-1 0,-3 2 0,0 1 0,0-1 0,0-2 0,0-1 0,0-3 0,2-2 0,-1 2 0,4-5 0,-5 5 0,3-2 0,-1 2 0,-1 3 0,1 1 0,-2 2 0,0 1 0,0-1 0,0 0 0,0-2 0,0-1 0,0-8 0,3 1 0,0-9 0,3 6 0,-3-6 0,2 9 0,-5-4 0,5 8 0,-5 0 0,3 4 0,-3 2 0,0 0 0,0 1 0,0-1 0,0 0 0,0 0 0,0 1 0,0-1 0,0 0 0,0 1 0,0-1 0,0-2 0,0-1 0,-3-3 0,3 1 0,-3-3 0,3-1 0,-2 0 0,2-2 0,-3 2 0,1-3 0,1 3 0,-4-3 0,4 6 0,-4-5 0,5 5 0,-5-2 0,4 2 0,-3 1 0,3 0 0,-4-1 0,5 1 0,-5 0 0,5-1 0,-5 1 0,4 0 0,-3 2 0,4-2 0,-5 5 0,2-5 0,1 5 0,-5-3 0,4 3 0,-5 0 0,1 1 0,2 1 0,-2-2 0,-1 3 0,3-3 0,-4-2 0,4 2 0,-2-2 0,0 2 0,1 0 0,-1 0 0,2 0 0,1 1 0,-1-1 0,0 0 0,0 1 0,1 1 0,-1 1 0,2 4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31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1 346 24575,'0'14'0,"0"-2"0,0-7 0,0 0 0,0 2 0,0 1 0,0-1 0,0 3 0,0-2 0,0 2 0,0-2 0,0-1 0,0-2 0,0-1 0,0 1 0,0 0 0,0-1 0,0 1 0,0 0 0,0-1 0,0 1 0,0-1 0,0 1 0,0 0 0,0-1 0,0 1 0,0 2 0,0 1 0,0 0 0,0 1 0,2-1 0,1 2 0,2 1 0,-2-1 0,1 0 0,-1 1 0,2-4 0,0 0 0,0 4 0,-2-5 0,-1 6 0,-2-1 0,0 0 0,0 5 0,0-5 0,0 2 0,0-3 0,0 1 0,0-1 0,2 0 0,1 1 0,0-4 0,2 6 0,-4-5 0,3 6 0,-1-4 0,0 0 0,2 0 0,-5 1 0,2-3 0,1-1 0,-3-3 0,2 1 0,0 0 0,-1-1 0,1 1 0,0 0 0,-2-1 0,4 1 0,-3-1 0,1 1 0,0 0 0,-1-1 0,5 6 0,-5-5 0,6 7 0,-7-7 0,5 5 0,-2-2 0,2 2 0,-2 0 0,1 1 0,-1-4 0,2 3 0,0 1 0,0 0 0,1 2 0,-1-3 0,0 1 0,0-1 0,0 3 0,1-2 0,-1 2 0,0-5 0,0 2 0,0-5 0,0 5 0,2-1 0,-2 2 0,3 2 0,-3-6 0,0 3 0,0-2 0,-1 0 0,2 1 0,-2-4 0,1 5 0,0-5 0,0 2 0,0 1 0,-1-3 0,1 2 0,0-2 0,0-1 0,-1 1 0,1 0 0,0-1 0,-1-1 0,1 1 0,0-4 0,-1 3 0,1-3 0,-1 2 0,8 0 0,-3 1 0,6 2 0,-7-5 0,1 5 0,-1-5 0,0 3 0,2-1 0,-3-2 0,1 3 0,2-3 0,-3 0 0,4 0 0,-1 0 0,-2 0 0,1 0 0,-1 0 0,2 0 0,1 0 0,-1 0 0,0 0 0,1 0 0,-1 0 0,0 2 0,5-1 0,-4 1 0,4-2 0,-5 0 0,1 0 0,-1 0 0,0 0 0,-2 0 0,2 0 0,-2 0 0,-1 0 0,0 0 0,-2 0 0,0 0 0,-1 0 0,1 0 0,0 0 0,-1 0 0,1 0 0,2-2 0,1-1 0,0-2 0,1 0 0,-1 0 0,2-1 0,-2 1 0,2-2 0,-2 1 0,-1-1 0,3 2 0,-2-2 0,2 1 0,0-2 0,-2 3 0,-1 0 0,-2 1 0,-1 1 0,1 1 0,0 0 0,-1-1 0,1-1 0,0-1 0,-1 0 0,1 0 0,0 1 0,-1-1 0,3-2 0,-1 1 0,1-1 0,-3 3 0,1-1 0,2 0 0,-1 0 0,3-2 0,-1 1 0,0-4 0,6 0 0,-5 1 0,4 0 0,-6 1 0,-2 5 0,0-4 0,-1 7 0,1-4 0,-3 1 0,3 0 0,-3-3 0,3 3 0,0-5 0,0 4 0,-1-1 0,-1 0 0,-1 0 0,0 3 0,-2-2 0,3-2 0,-1 1 0,0-5 0,1 5 0,1-2 0,-3 2 0,1 0 0,-2-2 0,0 2 0,2-2 0,-1 2 0,1-2 0,-2-1 0,2-5 0,1-1 0,3-3 0,-1 0 0,-1 0 0,0 3 0,-3 0 0,1 7 0,1-3 0,-3 2 0,2 0 0,-2 1 0,0 2 0,0-2 0,0 2 0,3-5 0,-3 5 0,3-3 0,-3 4 0,0-1 0,0 0 0,0 1 0,0-1 0,0-2 0,2-1 0,-2-6 0,5 3 0,-4 1 0,1 0 0,-2 5 0,0-5 0,0 5 0,0-3 0,0 4 0,0-4 0,0 1 0,0-7 0,0 0 0,0 0 0,0-2 0,0 5 0,0-2 0,0 5 0,0 1 0,0 2 0,0 0 0,0-5 0,0-5 0,0-6 0,-3-4 0,2 1 0,-4-1 0,1 0 0,-2 4 0,1 1 0,-1 3 0,0 0 0,1 3 0,-1 1 0,1-1 0,0 3 0,-1-2 0,1 0 0,-1 2 0,1-3 0,-3 1 0,2 2 0,-2 0 0,3 1 0,1 5 0,-4-5 0,3 2 0,-3 1 0,3-3 0,0 5 0,0-3 0,1 4 0,-1-1 0,0 0 0,1 3 0,-1-1 0,2 1 0,-1 2 0,1-2 0,-1 2 0,-1-2 0,0 1 0,1-3 0,-1 3 0,0-3 0,-2 1 0,-1 1 0,0-3 0,-1 2 0,1-2 0,0 0 0,-2 0 0,5 3 0,-5-3 0,5 2 0,-2-2 0,2 3 0,-2 0 0,2 0 0,-2 1 0,2-1 0,0 0 0,1 1 0,-1-3 0,0 4 0,1-2 0,-4-1 0,1 3 0,-1-3 0,-2 1 0,2 1 0,-2-3 0,-3 3 0,1-1 0,-4 2 0,5-2 0,-5 1 0,5-1 0,-2 2 0,5 0 0,1 0 0,-1 0 0,3 0 0,-5 0 0,5 0 0,-2 0 0,-1 0 0,1 0 0,-4 0 0,1 0 0,2 0 0,-2 0 0,5 0 0,-2 0 0,2 0 0,0 0 0,1 0 0,-1 2 0,0 0 0,-2 1 0,-1 1 0,-2-1 0,0 2 0,-1 0 0,1 1 0,-3-1 0,1 0 0,-1 0 0,3 1 0,-1-1 0,1 0 0,-3 0 0,2 0 0,-3 1 0,4-1 0,0 0 0,-1 0 0,1 0 0,2 0 0,-1 0 0,3 0 0,-4 0 0,5 0 0,-5 0 0,5 0 0,-2-1 0,0 1 0,1 0 0,-3 0 0,3 0 0,-3 2 0,1-1 0,-3 3 0,-1 1 0,4-1 0,-2 2 0,5-5 0,0 1 0,0 0 0,1-2 0,-1 2 0,0-2 0,2 2 0,-1-2 0,4 3 0,-5-4 0,5 1 0,-4 2 0,1 1 0,-3 2 0,1 0 0,0 4 0,2-3 0,-2 4 0,3-7 0,-1 1 0,1-4 0,2-2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39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1538 23 24575,'0'7'0,"-2"3"0,-4-4 0,1 3 0,-3-3 0,3 3 0,-5-3 0,1 4 0,-4-2 0,3 0 0,-4 0 0,3-3 0,-2 0 0,3 3 0,2-3 0,-2 0 0,5-1 0,-5-1 0,5 2 0,-5 0 0,5 0 0,-5 0 0,2 0 0,-2 0 0,-4 0 0,3 3 0,-2-2 0,3 3 0,-1-3 0,3 1 0,-1-2 0,3 2 0,-1-1 0,-1 1 0,3-2 0,-5 2 0,3-1 0,-4 4 0,1-3 0,-5 6 0,3-2 0,-2-1 0,6-3 0,0-2 0,4 0 0,-1 0 0,0-1 0,1 1 0,-1-1 0,-2 1 0,1 0 0,-1 0 0,0 0 0,2-1 0,-3 1 0,1 0 0,2 0 0,-2-2 0,2 1 0,0-4 0,-2 5 0,2-5 0,-5 5 0,2-5 0,0 5 0,-2-2 0,5 1 0,-5-1 0,3 1 0,-1-3 0,-2 3 0,2-3 0,-2 1 0,-1 1 0,-2-3 0,-1 5 0,-3-2 0,-3 3 0,-5 0 0,-1-2 0,-6 1 0,6-4 0,-6 5 0,6-5 0,-2 2 0,7-1 0,-3-1 0,6 1 0,-2-2 0,3 0 0,3 0 0,0 0 0,4 0 0,2 0 0,-1 0 0,3 0 0,-1 0 0,0 0 0,1 2 0,-1-1 0,0 1 0,2-2 0,-3 0 0,1 0 0,2 0 0,-5 0 0,5 0 0,-2 0 0,2 0 0,0 0 0,0 0 0,1 0 0,-1 0 0,0 0 0,-2 0 0,2 0 0,-5 0 0,5 0 0,-5 0 0,5 0 0,-5 0 0,-1 0 0,0 0 0,-2 0 0,2 0 0,4-2 0,-3 1 0,2-3 0,-2 1 0,-1-2 0,3 0 0,-1 0 0,1 0 0,-2 0 0,-1-1 0,3 1 0,1 0 0,0 0 0,2 1 0,-3-1 0,4 0 0,1 0 0,-1-2 0,1 2 0,-2-5 0,0 2 0,0-2 0,0 2 0,0-2 0,0 5 0,0-2 0,0 2 0,2 0 0,1 1 0,0-1 0,2 0 0,-4 0 0,1 1 0,0-1 0,-1 2 0,4-1 0,-5 4 0,3-2 0,-1 0 0,-1-1 0,1 0 0,1-1 0,-2 4 0,1-3 0,-2 1 0,1 2 0,1-4 0,-1 3 0,3-3 0,10 10 0,-1-2 0,11 6 0,-8 0 0,3-4 0,-1 2 0,-2-3 0,2 0 0,-3 0 0,4 1 0,-3-1 0,2-2 0,-3-1 0,3-2 0,-2 3 0,3-3 0,-4 2 0,0-2 0,0 3 0,1 0 0,-1-1 0,-2 3 0,1-5 0,-1 5 0,0-3 0,2 3 0,-3-2 0,4 2 0,-4-3 0,3 3 0,-5 0 0,5 0 0,-5-2 0,5 1 0,-5-1 0,2 2 0,-2-3 0,2 3 0,-2-3 0,2 1 0,-2 1 0,2-1 0,3 2 0,1 0 0,-1-2 0,-1 2 0,-3-5 0,3 2 0,-1 1 0,0-1 0,1 1 0,-1 1 0,3-3 0,-1 4 0,0-5 0,3 5 0,-2-4 0,3 1 0,-4 0 0,0-1 0,3 1 0,-2-2 0,2 3 0,1-3 0,-3 2 0,5-2 0,2 0 0,0 0 0,1 0 0,-3 0 0,-2 0 0,0 0 0,2 0 0,-2 0 0,0 0 0,2 0 0,-2 0 0,0 0 0,2 0 0,-2 0 0,0 0 0,-1 0 0,-2 0 0,-1 0 0,0 0 0,0 0 0,1 0 0,2 0 0,-2 0 0,5 0 0,-2 0 0,0 0 0,7 0 0,-6 0 0,3 0 0,-2-2 0,-5-1 0,6-3 0,-3 3 0,6-5 0,-2 4 0,2-4 0,-3 2 0,0-2 0,0 2 0,-3-2 0,-1 2 0,-5 3 0,-1-1 0,-3 1 0,1 1 0,0-3 0,-3 3 0,3-5 0,-3 1 0,3-4 0,0 3 0,0-4 0,0 1 0,1 0 0,-2 0 0,-1 2 0,1 1 0,-3 2 0,1 1 0,-2-1 0,2-2 0,1-1 0,2-2 0,0-1 0,1 1 0,-1 0 0,0-1 0,0 1 0,3-3 0,-3 4 0,5-4 0,-4 6 0,1-1 0,-2 0 0,0 4 0,-1-1 0,1 0 0,0 3 0,-1-3 0,1 3 0,0-3 0,-1 0 0,1 1 0,-1-1 0,1 2 0,-2-1 0,1 4 0,-4-5 0,-7 5 0,0-2 0,-8 4 0,5 3 0,-3 1 0,1 7 0,-1-4 0,2 4 0,1-3 0,-4 1 0,3 2 0,-2-1 0,2 1 0,-3-2 0,3-1 0,-2 1 0,0 0 0,2-1 0,-3-2 0,4 2 0,0-2 0,-1 0 0,4-1 0,-3-2 0,2 0 0,0 0 0,1 0 0,0 0 0,1 0 0,-1-1 0,2 1 0,1 0 0,-1-1 0,0 1 0,1 0 0,-1-1 0,0 1 0,-2 0 0,2 0 0,-3-1 0,4 1 0,-1 0 0,0-1 0,0 3 0,1-1 0,-1 1 0,2-2 0,-1-1 0,8-1 0,-1-1 0,8-7 0,-1-3 0,1-4 0,0-1 0,2-1 0,2 3 0,0-7 0,1 7 0,-4-6 0,4 5 0,-5-1 0,3-1 0,-1 3 0,-1-3 0,1 3 0,-3 1 0,1 0 0,-3-1 0,1 1 0,-3 0 0,4 2 0,-5 0 0,3 1 0,-4 2 0,1-3 0,0 4 0,-1-1 0,1 0 0,0 1 0,0-4 0,-1 3 0,1-5 0,0 5 0,0-2 0,2 2 0,-2 0 0,3 0 0,-4 0 0,1 1 0,4-6 0,0 4 0,3-6 0,1 3 0,-1-4 0,1 4 0,-2-4 0,-3 7 0,-1 1 0,-3 1 0,-1 6 0,-5 3 0,-8 7 0,-1 1 0,-6 1 0,3 0 0,-1-2 0,-2 5 0,3-5 0,-1 2 0,-1-3 0,5 0 0,-3-1 0,4 1 0,0-1 0,-1-2 0,1 2 0,2-5 0,-2 2 0,5-2 0,-2 0 0,0 0 0,1 0 0,-1-1 0,2 1 0,-2 0 0,2 0 0,-2-1 0,2 1 0,0 0 0,0-1 0,1 1 0,-1-2 0,0 1 0,1-2 0,-1 3 0,0-2 0,0 1 0,-2-2 0,2 3 0,-5 0 0,2 2 0,-2-1 0,0 4 0,2-5 0,-2 3 0,2-1 0,-2-1 0,0 3 0,-1-3 0,-2 4 0,-1-1 0,-8 4 0,4-4 0,-3 4 0,4-7 0,3 2 0,-2-2 0,4-1 0,-1 0 0,3-2 0,-1 2 0,1-5 0,-3 5 0,2-2 0,-5 3 0,4-1 0,-4 0 0,5 1 0,-5-3 0,2 1 0,0-1 0,-2 0 0,2 0 0,-3-1 0,0-1 0,-8 4 0,6-5 0,-2 3 0,5-1 0,5-1 0,-3 2 0,4-3 0,0 0 0,-1 2 0,1-2 0,-3 3 0,1-1 0,-1-1 0,3 1 0,-3-2 0,2 2 0,-3-1 0,1 1 0,2-2 0,-5 0 0,5 0 0,-3 0 0,4 0 0,-3 0 0,2 0 0,-6 0 0,2 0 0,-3 0 0,0 0 0,4 0 0,-3 0 0,6 0 0,-5 0 0,2 0 0,-3 0 0,3 0 0,-2 0 0,2-3 0,0 3 0,1-5 0,2 4 0,1-3 0,0 1 0,2-2 0,-2 0 0,5 0 0,-3 0 0,1 0 0,2 0 0,-2 0 0,2 1 0,0-1 0,1 2 0,-1-1 0,0 1 0,0-1 0,1-1 0,1 0 0,-1-2 0,1 2 0,-2-2 0,2 2 0,-1 0 0,4 0 0,-4 1 0,3-1 0,-1 0 0,2 1 0,0-1 0,0 0 0,0 0 0,0 1 0,-2-1 0,1 0 0,-1 1 0,2-1 0,-2 0 0,2 0 0,-5 1 0,3-1 0,-3 0 0,2 1 0,-1 1 0,2-1 0,-3 3 0,0-3 0,-2 1 0,2-2 0,-3 0 0,4 1 0,-4-1 0,3 2 0,-2 1 0,6 2 0,8 6 0,-1-4 0,5 6 0,-6-6 0,-1 3 0,1 0 0,0-3 0,-1 2 0,1-1 0,0 2 0,-1-3 0,1 2 0,-1-1 0,1 0 0,0 1 0,-1-4 0,1 4 0,0-1 0,-1 2 0,1-1 0,0 1 0,-1-3 0,1 3 0,0-5 0,2 4 0,-2-3 0,2 3 0,-2-3 0,-1 3 0,1-4 0,0 5 0,-1-5 0,1 4 0,0-3 0,-1 3 0,3-1 0,1 1 0,-1 1 0,3 0 0,-5 0 0,2 0 0,0 0 0,-2-1 0,3-1 0,-4 1 0,3-1 0,-1 2 0,1-3 0,-3 3 0,1-5 0,0 4 0,-1-3 0,1 3 0,2-4 0,-2 2 0,3 1 0,-4-3 0,1 4 0,0-3 0,-1 3 0,1-2 0,-1 1 0,3 1 0,-2-3 0,0 3 0,-1-4 0,-1 2 0,-1 0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43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24575,'10'8'0,"-3"-1"0,3-2 0,-5 0 0,2 0 0,-2 0 0,0-1 0,-1 1 0,1-3 0,0 3 0,-1-5 0,3 4 0,-1-1 0,1 0 0,-3 1 0,1-1 0,0-1 0,-1 2 0,1-3 0,0 3 0,-1-4 0,1 5 0,0-3 0,-1 1 0,1 1 0,0-2 0,-1 3 0,1 0 0,2-3 0,-2 2 0,2-1 0,-2 0 0,0 1 0,-1-2 0,1 1 0,0 1 0,2-1 0,-2-1 0,2 3 0,-2-3 0,-1 1 0,1-1 0,2 0 0,-2-1 0,2 3 0,-3-4 0,1 2 0,0 0 0,-1-1 0,1 3 0,2-4 0,-2 5 0,2-5 0,1 4 0,-1-3 0,1 3 0,2-3 0,-2 3 0,-1-3 0,3 3 0,-2-3 0,2 4 0,-2-5 0,1 5 0,1-5 0,-1 5 0,2-5 0,-3 2 0,2 0 0,1-1 0,-1 4 0,-2-5 0,1 5 0,-1-5 0,2 3 0,-2-1 0,-1-2 0,0 2 0,-1-2 0,1 2 0,-2-1 0,-1 1 0,1-2 0,-1 0 0,1 0 0,2 0 0,-2 2 0,3-2 0,-4 3 0,1-3 0,0 2 0,-1-2 0,3 2 0,-2 0 0,2-1 0,-3 1 0,1 0 0,0-2 0,-1 2 0,1-2 0,0 0 0,-1 3 0,-1-1 0,4 1 0,1-1 0,6-2 0,0 0 0,2 0 0,-2 0 0,0 0 0,2 0 0,-5 0 0,5 0 0,-5 0 0,3 0 0,-4 0 0,0 0 0,0 0 0,1 0 0,-1 0 0,0 0 0,1 0 0,-1 0 0,0 0 0,0 0 0,-2 0 0,2 0 0,-5 0 0,5 0 0,-5 0 0,5 0 0,-5 0 0,5 0 0,-5 0 0,2 0 0,0 0 0,-2 0 0,5 0 0,-5 0 0,5 0 0,-5 0 0,5 0 0,-5-2 0,2 1 0,-2-1 0,4 0 0,-3-1 0,3 1 0,-2-3 0,-1 3 0,3-4 0,-1 1 0,0 0 0,1 0 0,-1 3 0,0-3 0,2 2 0,-3-2 0,1 0 0,-1 0 0,0 3 0,-1-2 0,1 1 0,-3 0 0,1-1 0,0 2 0,-1-1 0,1-1 0,0 3 0,1-3 0,0 1 0,0-1 0,-1 1 0,0-1 0,-1 1 0,1 1 0,0-2 0,-1 3 0,1-3 0,-1 1 0,1-2 0,0 1 0,2-1 0,-2 0 0,5 0 0,-2 0 0,-1 0 0,3 0 0,-5 2 0,2-1 0,-2 3 0,0-3 0,-15 6 0,9-4 0,-11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48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56 24575,'-10'8'0,"-2"1"0,4-3 0,0 1 0,-4-2 0,6 0 0,-4-2 0,5 1 0,0-1 0,0 1 0,1-1 0,1 1 0,-1-3 0,3 5 0,-3-5 0,4 9 0,-4-7 0,1 4 0,-2 0 0,0-2 0,2 2 0,-3 1 0,2-3 0,-1 2 0,1-2 0,1-1 0,-1 3 0,-1-1 0,2 1 0,-1-2 0,1 2 0,-2-2 0,2 2 0,-1-2 0,1-1 0,1 1 0,-2 0 0,3-1 0,-3 3 0,3-1 0,-3 1 0,3 0 0,-3-2 0,4 5 0,-5-2 0,2-1 0,1 3 0,-3-5 0,3 7 0,-1-6 0,1 3 0,0-2 0,1-1 0,-1 1 0,2-3 0,0 1 0,0 0 0,-2-1 0,1 1 0,-1 0 0,2-1 0,0 1 0,0-1 0,0 1 0,0 0 0,0-1 0,0 4 0,0-1 0,0 4 0,0-1 0,0 0 0,0 3 0,0 6 0,0-4 0,0 3 0,0-8 0,0-2 0,0 1 0,0-3 0,0 3 0,0-3 0,0 1 0,0-3 0,0 1 0,0 0 0,0-1 0,0 1 0,0 0 0,0-1 0,0 1 0,0 0 0,0-1 0,0 3 0,0 1 0,0 5 0,0-2 0,0 6 0,0-6 0,0 9 0,0-5 0,0 4 0,0-6 0,0-3 0,2 1 0,-1-1 0,4 0 0,-5 0 0,4-2 0,-3 2 0,3-2 0,-3 2 0,3-2 0,-1-1 0,2 0 0,-3-2 0,3 2 0,-3-2 0,3 0 0,0-1 0,-1 1 0,1 0 0,-1-1 0,1 1 0,0 0 0,1-1 0,0 1 0,0-1 0,-1-1 0,0 1 0,-1-3 0,1 3 0,0-2 0,-1 3 0,1 0 0,0-1 0,-1-1 0,1-1 0,-1 0 0,1-1 0,0 3 0,-1-4 0,1 2 0,0 0 0,-1-1 0,1 1 0,0 0 0,1 1 0,-1-1 0,5 2 0,-5-3 0,2 3 0,-2-1 0,-1 0 0,1 1 0,0-2 0,-1 3 0,1-3 0,0 3 0,-1-3 0,1 3 0,-3-1 0,3 1 0,-3 0 0,3-1 0,-3 1 0,3 0 0,-3-1 0,3-1 0,-3 1 0,2-1 0,-1 1 0,2 1 0,-1-3 0,1 3 0,0-3 0,-1 1 0,1-1 0,0-2 0,-1 2 0,1-2 0,-1 2 0,1-2 0,0 0 0,-1 0 0,1 0 0,0 0 0,-1 0 0,1 0 0,0 0 0,-1 0 0,1 0 0,0 0 0,-1 0 0,1 0 0,0 0 0,-1 0 0,1 0 0,-1 0 0,1 0 0,0 0 0,-1 0 0,1 0 0,0 0 0,-1 0 0,1 0 0,0 0 0,-1 0 0,1 0 0,0 0 0,-1 0 0,1 0 0,-1 0 0,1 0 0,2 0 0,-1 0 0,1 0 0,-3 0 0,1 0 0,0 0 0,-1-2 0,3 2 0,-1-2 0,1 2 0,-3-2 0,1 1 0,2-1 0,1 2 0,2-2 0,-3 1 0,0-1 0,-2 2 0,0 0 0,-1 0 0,1 0 0,-1-2 0,4 1 0,-3-1 0,5 2 0,-5 0 0,4 0 0,-3-2 0,1 2 0,-3-3 0,1 3 0,0 0 0,2-2 0,-2 2 0,5-5 0,-5 2 0,5 0 0,0-3 0,0 2 0,0-1 0,-3 1 0,1 1 0,-3 1 0,2-3 0,-2 3 0,-1-3 0,1 0 0,0 0 0,2 0 0,0-2 0,7-1 0,-3-3 0,5 0 0,-5 1 0,5-2 0,-5 4 0,2-2 0,-5 4 0,-1-1 0,-2 0 0,0 2 0,2-5 0,-2 3 0,2-3 0,-2 2 0,0-2 0,0 5 0,-3-2 0,3 2 0,-5 0 0,2 0 0,-2 1 0,2-1 0,-1 0 0,1-2 0,0-1 0,-1-5 0,3 2 0,-3-2 0,1 2 0,-2 1 0,0 2 0,0-2 0,0 5 0,0-2 0,0 2 0,0-2 0,0 1 0,0-3 0,0 1 0,0-5 0,0-1 0,0-3 0,0 0 0,0 3 0,0-3 0,0 6 0,0-2 0,0 3 0,0-1 0,0 1 0,0 0 0,0-4 0,0 0 0,0-3 0,0 0 0,0-3 0,0 2 0,0 1 0,0 1 0,0 7 0,0-6 0,0 9 0,0-3 0,0 2 0,0-1 0,-2-2 0,1-4 0,-1 3 0,-1-5 0,3 2 0,-5 0 0,2 1 0,-2 2 0,0 1 0,0 2 0,-1-1 0,1 1 0,0-3 0,0 1 0,-2 0 0,1-1 0,-2 1 0,3 0 0,0 2 0,-2 0 0,-1 1 0,-7-1 0,6-2 0,-6 2 0,7 0 0,0 1 0,-2 1 0,5-4 0,-5 4 0,4-1 0,-3 4 0,3-1 0,-4 1 0,5 0 0,-5-1 0,5 1 0,-5 0 0,5-1 0,-2 2 0,2-1 0,-2-2 0,2 5 0,-3-2 0,1 2 0,2-3 0,-5 3 0,5-2 0,-10 0 0,6 1 0,-3-3 0,2 3 0,2-1 0,1 0 0,-3 1 0,2-3 0,-2 3 0,-1-1 0,1 2 0,0 0 0,-1 0 0,-2 0 0,2 0 0,-5 0 0,2 0 0,-7 0 0,6 0 0,-4 0 0,5 0 0,-3 0 0,3 0 0,-2 0 0,-6 0 0,6 0 0,-8 0 0,10 0 0,-3 0 0,0 3 0,0 0 0,3 2 0,-2 1 0,2-1 0,0 0 0,-2 1 0,5-1 0,-5 1 0,5 1 0,0-1 0,1 4 0,5-5 0,0 2 0,3-2 0,2-1 0,0 1 0,4-2 0,-3-1 0,4-2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52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940 282 24575,'-11'-7'0,"3"1"0,-1 1 0,3-2 0,-4 4 0,2-7 0,-2 4 0,-1-6 0,1 5 0,1-6 0,2 8 0,-1-8 0,2 5 0,-2-6 0,1 4 0,4 0 0,-7-1 0,9 3 0,-8 1 0,6 2 0,-4 0 0,2 3 0,0-3 0,0 3 0,1-3 0,-4 0 0,3 2 0,-2-1 0,0 1 0,-1-2 0,-2 2 0,-1-1 0,3 3 0,-1-3 0,1 1 0,0 0 0,-2-2 0,5 5 0,-5-5 0,2 2 0,-2 0 0,0-2 0,-1 5 0,1-5 0,-3 5 0,2-3 0,-3 1 0,4 2 0,-8-5 0,3 4 0,-4-1 0,3 2 0,2 0 0,-3 0 0,0 0 0,0 0 0,0 0 0,0 0 0,0 0 0,-3 0 0,5 0 0,-5 0 0,9 2 0,-2-1 0,3 3 0,-1-1 0,1 2 0,0 1 0,-4-1 0,3 0 0,-5 3 0,5-2 0,-13 10 0,11-7 0,-8 4 0,8-3 0,2-1 0,-2 1 0,2 1 0,3-1 0,-1-2 0,3 2 0,1-2 0,0-1 0,5 3 0,-2-5 0,2 2 0,0-2 0,0 0 0,0 2 0,0-2 0,0 2 0,0 0 0,0-1 0,0 3 0,0-1 0,0 2 0,0 4 0,0-3 0,-3 2 0,0 7 0,-2-7 0,2 11 0,-2-13 0,5 5 0,-3-5 0,1 2 0,1-2 0,-1-1 0,0 0 0,1 3 0,-3-2 0,3 3 0,-4-4 0,5 0 0,-3 0 0,1-2 0,2-1 0,-2 1 0,2-3 0,0 2 0,0-2 0,0-1 0,-2 1 0,1 2 0,-1-2 0,2 1 0,0-1 0,0 0 0,0-1 0,0 1 0,0 0 0,0-1 0,0 1 0,0 0 0,0-1 0,2 1 0,-1 0 0,1-1 0,0 1 0,-2-1 0,2 1 0,0 0 0,-1 2 0,3 1 0,-3 2 0,1 3 0,0-2 0,-1 5 0,4-2 0,-5 3 0,5 0 0,-4 0 0,4 0 0,-4-3 0,4 2 0,-2-5 0,2 5 0,0-5 0,1 5 0,-1-2 0,1 0 0,-1 2 0,1-2 0,-1 0 0,1 2 0,-1-2 0,1 3 0,-1-3 0,1 2 0,-1-5 0,3 10 0,0-6 0,1 7 0,-1-8 0,-3 2 0,3-5 0,-2 2 0,3-3 0,-3-2 0,1 2 0,-2-5 0,0 2 0,-1-2 0,1-1 0,0 1 0,-1 0 0,4-1 0,-3 1 0,2 0 0,0 0 0,-2-2 0,3-1 0,-4-2 0,1 0 0,4 0 0,-3 0 0,3 0 0,-2 0 0,-2 0 0,3 0 0,-1 0 0,-2 0 0,5 0 0,-5 0 0,5 0 0,-5 0 0,4 0 0,-3 0 0,3 0 0,-3 0 0,1 0 0,0 0 0,-2 0 0,5 0 0,-5 0 0,2 0 0,-2 0 0,2 0 0,-2 0 0,2 0 0,0 0 0,1 0 0,-1 0 0,0 0 0,0 0 0,-1 0 0,3 0 0,-1 0 0,0 0 0,2 0 0,-5-2 0,5 1 0,-3-3 0,4 1 0,-1 0 0,0-2 0,3 0 0,-2-1 0,5-2 0,-2 2 0,0 1 0,3-1 0,-2-1 0,-1 1 0,-1-2 0,-4 3 0,-3 0 0,3 0 0,-1-2 0,2 1 0,1-4 0,2 2 0,-2 0 0,2 0 0,-3 0 0,1 2 0,-1-1 0,-2 2 0,-1 0 0,0 0 0,-2 0 0,5-2 0,-5 2 0,5-5 0,-5 2 0,3 0 0,-1-2 0,-2 5 0,5-7 0,-7 6 0,3-3 0,-3 4 0,2-5 0,0-1 0,1-6 0,2-4 0,1 4 0,3-7 0,0 6 0,-3-2 0,-1 6 0,-3 0 0,0 4 0,0 2 0,-2-2 0,-1 5 0,-2-5 0,0 3 0,0-4 0,0-2 0,0-1 0,0 0 0,0 1 0,0 2 0,0-1 0,0 3 0,0-2 0,0 0 0,0-3 0,0-3 0,2 0 0,-1-3 0,2-2 0,-3 1 0,0 1 0,0 3 0,0 3 0,0 0 0,0 4 0,0-3 0,0 2 0,0-5 0,0-2 0,0 0 0,0-2 0,0 3 0,0-2 0,0 5 0,-3 1 0,3 6 0,-4 3 0,1-1 0,1 0 0,-3 0 0,3 1 0,-5-4 0,1 3 0,-4-5 0,3 5 0,-4-3 0,1 3 0,2 0 0,-2 0 0,5 0 0,-2 0 0,0 0 0,1 1 0,-3-2 0,3 2 0,-4-1 0,0-1 0,-4 1 0,-5-3 0,5 0 0,-1 2 0,4-1 0,1 4 0,2-2 0,1 0 0,2 1 0,1-1 0,-1 2 0,0-1 0,-2 1 0,2-2 0,-3 3 0,1-3 0,2 2 0,-2 1 0,-1-3 0,3 3 0,-2-3 0,2 0 0,-2 0 0,1 0 0,-3 0 0,1 0 0,-2 0 0,-8-1 0,5 1 0,-4 2 0,6-2 0,3 5 0,-1-5 0,3 5 0,-1-5 0,2 3 0,1-1 0,-1-1 0,0 1 0,1-2 0,-1 3 0,0-2 0,3 1 0,-1 0 0,3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58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661 21 24575,'-13'0'0,"1"0"0,8 0 0,-1 0 0,0 0 0,0 0 0,1 0 0,-1-5 0,0 4 0,-2-4 0,1 5 0,-1 0 0,2 0 0,1 0 0,-1 0 0,0 0 0,1-2 0,-1 2 0,0-2 0,0 2 0,1-3 0,-1 3 0,0-2 0,1 2 0,-1 0 0,0 0 0,0 0 0,1 0 0,-1 0 0,0 0 0,1 0 0,-1 0 0,0 0 0,0 0 0,1 0 0,-1 0 0,0 0 0,1 0 0,-1 0 0,0 0 0,0 0 0,1 0 0,-1 0 0,0 0 0,1 0 0,-1 0 0,-2 0 0,1 0 0,-1 2 0,0 1 0,1-1 0,-1 3 0,0-5 0,2 4 0,-3-3 0,4 1 0,-1 0 0,0-2 0,1 5 0,-1-3 0,0 3 0,-2 0 0,-1 0 0,0-1 0,-1-1 0,1 2 0,0-3 0,1 3 0,2-2 0,0 1 0,1-2 0,-1 3 0,0 0 0,0-1 0,1 1 0,-1 0 0,0-1 0,1 1 0,-1 0 0,-2-3 0,1 2 0,-1-1 0,0 2 0,1-1 0,-3 2 0,3-2 0,-3 1 0,1 2 0,-2-1 0,1 4 0,0-2 0,3 0 0,-4 1 0,5-3 0,-2 3 0,2-3 0,0 3 0,0-4 0,0 3 0,0-4 0,0 3 0,1-1 0,-1 1 0,2-3 0,-1 1 0,1 2 0,-2-2 0,1 2 0,1-3 0,-1 3 0,1-1 0,0 1 0,-1-3 0,4 1 0,-5 0 0,5-1 0,0-1 0,2-1 0,3-2 0,0 0 0,-1 0 0,-1 2 0,-1 1 0,-2 1 0,0 1 0,0 2 0,0 1 0,0 2 0,0 0 0,0 1 0,-3 2 0,0-2 0,-2 2 0,0 0 0,2-2 0,-2 6 0,4-6 0,-4 2 0,5-3 0,-5 0 0,4-2 0,-1 2 0,2-5 0,0 2 0,-2 0 0,1-1 0,-1 3 0,2-1 0,0 2 0,-2-2 0,1 2 0,-1-5 0,2 5 0,0-5 0,0 2 0,0-2 0,0-1 0,0 1 0,0 0 0,0-1 0,0 1 0,0 0 0,0-1 0,0 1 0,0-1 0,0 1 0,0 0 0,0-1 0,0 1 0,0 0 0,0-1 0,0 1 0,0 2 0,0-2 0,2 3 0,1-4 0,-1 1 0,2-1 0,-1 1 0,0 0 0,1-3 0,-4 2 0,4-1 0,-3 2 0,3-3 0,-3 2 0,3-1 0,-4 2 0,4-1 0,-3 1 0,3 2 0,-1-2 0,0 5 0,1-5 0,-1 5 0,1-5 0,-1 5 0,1-2 0,-1-1 0,0 3 0,1-5 0,-1 2 0,1 3 0,1-2 0,0 2 0,0-1 0,-2-3 0,1 3 0,-1-1 0,2 2 0,1 1 0,-1-1 0,0 0 0,-2 0 0,1-2 0,-1 2 0,2-2 0,0-1 0,-2 1 0,1-4 0,-4 1 0,4 0 0,-1-1 0,-1 1 0,3-1 0,-3 1 0,3 0 0,-1-1 0,1 1 0,0 0 0,-1-1 0,1-1 0,-2 1 0,1-3 0,-2 1 0,3-2 0,0 0 0,-1 0 0,1 0 0,0 0 0,-1 0 0,1 0 0,-1 0 0,1 0 0,0 2 0,-1-2 0,1 2 0,0 0 0,-1-1 0,3 3 0,-1-3 0,1 1 0,-2 0 0,-1-1 0,1 1 0,-1-2 0,1 0 0,0 2 0,-1-2 0,1 2 0,0-2 0,-1 0 0,1 0 0,0 0 0,-1 2 0,1-1 0,0 1 0,-1-2 0,1 2 0,2-1 0,-2 1 0,2 0 0,1-2 0,-3 2 0,2-2 0,0 0 0,-2 0 0,5 0 0,-2 0 0,0 0 0,1 0 0,-1 0 0,2 0 0,-2 0 0,2 0 0,-5 0 0,2 0 0,-2 0 0,2 0 0,-2 0 0,2 0 0,0 0 0,1 0 0,0 0 0,2 0 0,0 0 0,-2-2 0,1 0 0,-4-1 0,-1-1 0,3 1 0,-1-2 0,3 0 0,-1 0 0,0 0 0,2 0 0,-5 0 0,2 0 0,-2 0 0,-1 1 0,1-1 0,0 0 0,-1 1 0,1-4 0,0 3 0,0-5 0,0-1 0,3-3 0,1-2 0,7-9 0,-4 6 0,5-5 0,-6 7 0,-3 3 0,0 0 0,-3 4 0,0 2 0,0 1 0,0 2 0,-3 1 0,1-1 0,-1 0 0,0-2 0,1-1 0,2-2 0,-3-1 0,1 4 0,2-3 0,-5 2 0,5 0 0,-5-2 0,5 3 0,-5-4 0,5 1 0,-5-3 0,8-9 0,-5 3 0,3-5 0,-3 7 0,-3 0 0,2 3 0,-2 1 0,3 2 0,-3 1 0,0-1 0,0-2 0,0-1 0,0-6 0,0-1 0,0-4 0,0 0 0,0 1 0,0 2 0,0-1 0,0 5 0,-3 0 0,3 2 0,-5 5 0,2-5 0,-2 2 0,1-3 0,-3-8 0,3 7 0,-4-4 0,0 6 0,2 5 0,-2-3 0,3 7 0,0-3 0,0 2 0,0-2 0,-1-1 0,1 4 0,-2-3 0,2 4 0,-3-1 0,1 2 0,-1 0 0,-2 0 0,0 2 0,-1-1 0,-4 3 0,6-3 0,-5 3 0,9-1 0,-5 0 0,5 1 0,-2-1 0,-1 2 0,3 0 0,-2 0 0,2-2 0,0 1 0,1-3 0,1 1 0,1-1 0,2-1 0,0 2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1:02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421 43 24575,'-11'0'0,"4"0"0,-3 0 0,2 0 0,-5 2 0,2 4 0,-3 0 0,4 1 0,0 0 0,-1-1 0,-2 2 0,2-3 0,-2 0 0,-1 1 0,6-1 0,-2-2 0,2 1 0,1 1 0,-1 1 0,1-1 0,2 1 0,0-2 0,0 3 0,0-3 0,1 1 0,-1 2 0,0-2 0,0 5 0,0-5 0,-3 5 0,3-2 0,-5 5 0,4-2 0,-5 5 0,5-5 0,-2 2 0,1-2 0,1 2 0,-2-2 0,3 2 0,-3 0 0,2-2 0,-2 5 0,2-2 0,1 7 0,-1-4 0,0 7 0,0-3 0,0 0 0,0 3 0,2-3 0,-1 0 0,2 0 0,0-1 0,-2-2 0,4 2 0,-2 0 0,1-2 0,1-1 0,-1 0 0,2-6 0,0 2 0,0-3 0,0 0 0,0 1 0,0-1 0,0 0 0,0 0 0,0 1 0,0-1 0,0 3 0,0-2 0,0 2 0,2 2 0,1-3 0,0 3 0,1-5 0,-1 3 0,0 1 0,2 0 0,-2 2 0,0-5 0,2 5 0,-2-5 0,0 2 0,2-2 0,-3-1 0,4 0 0,-1 1 0,-2-1 0,1 0 0,-1 0 0,2 1 0,0-1 0,0 0 0,1 0 0,-1 1 0,2 1 0,-2-4 0,2 2 0,-2-6 0,0 3 0,2-1 0,-1 4 0,1-5 0,0 5 0,1-5 0,0 5 0,-1-5 0,1 3 0,-3-4 0,4 2 0,-3-2 0,1 1 0,-2 0 0,2 0 0,-2-3 0,5 0 0,-5 1 0,2-3 0,0 2 0,-2 0 0,5-1 0,0 1 0,-2-2 0,4 0 0,-7 0 0,5 0 0,-2 2 0,-1-1 0,3 1 0,-2-2 0,0 0 0,1 2 0,-3-1 0,3 1 0,-4-2 0,5 0 0,-5 0 0,2 2 0,1-1 0,-3 1 0,2-2 0,-2 0 0,-1 0 0,3 0 0,-1 0 0,1 0 0,-2 0 0,2 0 0,-2 0 0,9 0 0,-5 0 0,6 0 0,-7 0 0,1 0 0,-1 0 0,2 0 0,-2 0 0,2 0 0,-5 0 0,2 0 0,0 0 0,-1 0 0,3 0 0,-1 0 0,2-3 0,-2 3 0,2-3 0,-2 1 0,2 2 0,-2-5 0,-1 5 0,0-2 0,-2-1 0,2 3 0,0-4 0,3 1 0,-1 0 0,2-2 0,-3 2 0,2 0 0,1-1 0,-1 1 0,-2 0 0,-1-1 0,0 1 0,-2 0 0,5-2 0,-5 3 0,5-3 0,-2 0 0,-1 0 0,3-1 0,-5 2 0,5-1 0,-5-3 0,5 2 0,-4-3 0,3 3 0,-3-4 0,8-3 0,-7 2 0,5-4 0,-7 7 0,0 1 0,0 0 0,0 1 0,-1-1 0,-1 2 0,1-2 0,-1 2 0,0-2 0,1-1 0,-3 3 0,3-2 0,-1 0 0,2 1 0,-3-3 0,3 3 0,-5-1 0,2 2 0,-2-2 0,3-4 0,0 0 0,2-2 0,0 0 0,3-9 0,-2 3 0,2-2 0,-5 8 0,2 2 0,-4 3 0,1 1 0,-2 2 0,0 1 0,0-1 0,0-2 0,0-1 0,0-5 0,0 2 0,0-3 0,0 1 0,0 2 0,0-5 0,0 5 0,0-6 0,0 3 0,0-3 0,0-11 0,0 5 0,0-5 0,0 7 0,0 1 0,0 2 0,0 1 0,0 0 0,0 6 0,0-2 0,0 3 0,0-1 0,0 1 0,0 0 0,0-1 0,0 1 0,0 0 0,0-1 0,-2 3 0,1-1 0,-3 3 0,1-1 0,-2-5 0,0 3 0,0-6 0,0 8 0,0-6 0,0 4 0,-1-4 0,1 3 0,-2 2 0,1-2 0,-1 4 0,2-3 0,0 1 0,-3 0 0,2-2 0,-3 2 0,3 0 0,-1-2 0,-1 2 0,3 1 0,-5-3 0,5 5 0,-5-3 0,4 1 0,-1 1 0,0-1 0,1 2 0,-1 0 0,-2-4 0,0 3 0,-1-4 0,1 5 0,3 1 0,-3-2 0,1 1 0,-2 0 0,2 2 0,-2-1 0,2-2 0,0 3 0,-1-4 0,1 2 0,-3 1 0,1-2 0,2 3 0,-2-2 0,3 2 0,-4-2 0,1 5 0,0-2 0,-1 2 0,1 0 0,0 0 0,-1 0 0,-7 0 0,6 0 0,-9 0 0,10 0 0,0 0 0,2 0 0,3 0 0,-3 0 0,3 2 0,-1 0 0,0 3 0,2 0 0,-5 0 0,2 0 0,0 0 0,-2 0 0,5-1 0,0-1 0,3-1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1:06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1612 1 24575,'-10'0'0,"2"0"0,3 2 0,0-2 0,0 4 0,1-1 0,-4 2 0,1 0 0,-1 2 0,-2 1 0,2 3 0,-3-3 0,4-1 0,-3 0 0,2 1 0,-2 2 0,-1-2 0,1 0 0,0-1 0,2-2 0,-2 3 0,5-3 0,-5 0 0,5-1 0,-5 1 0,5 0 0,-5 0 0,5 0 0,-3 0 0,1 0 0,2-1 0,-2 1 0,-1 0 0,0 0 0,1 0 0,-3 0 0,5 0 0,-5 0 0,2 0 0,-2 2 0,-1-1 0,1 1 0,0-2 0,2 0 0,-4 2 0,6-1 0,-6 1 0,7-5 0,-2 1 0,2-3 0,-2 2 0,1 1 0,-3 2 0,1 0 0,-2-3 0,-1 3 0,3-2 0,-1 2 0,3-3 0,-3 3 0,3-5 0,-1 3 0,2-1 0,-2-2 0,2 4 0,-5-3 0,2 3 0,-2-1 0,-3 0 0,4 1 0,-4-3 0,8 1 0,-2 0 0,2-1 0,0 1 0,1-2 0,-1 0 0,0 0 0,1 0 0,-1 0 0,0 0 0,0 0 0,1 0 0,-1 0 0,0 0 0,1 0 0,-1 0 0,0 0 0,-2 0 0,2 0 0,-5 0 0,2 0 0,0 0 0,-2 0 0,5 0 0,-5 0 0,5 0 0,-5 2 0,5-2 0,-2 3 0,0-3 0,1 0 0,-4 0 0,5 0 0,-5 0 0,5 0 0,-5 0 0,5 0 0,-2 0 0,2 0 0,0 0 0,1 0 0,-3 0 0,2 0 0,-2 0 0,2 0 0,0 0 0,3-2 0,-2 1 0,1-1 0,-2 2 0,0 0 0,3-2 0,-5 1 0,4-1 0,-7 2 0,5 0 0,-5 0 0,5 0 0,-5 0 0,2 0 0,-2-2 0,0 1 0,-1-1 0,1 2 0,0 0 0,-1 0 0,3-2 0,-1 2 0,3-3 0,-3 3 0,3 0 0,-3 0 0,3-2 0,-1 2 0,0-5 0,1 5 0,-1-3 0,0 1 0,2 0 0,-3-1 0,2-2 0,0 3 0,0-1 0,3-1 0,-1 4 0,1-5 0,-2 5 0,1-2 0,-1 0 0,0 1 0,1-3 0,-4 3 0,3-3 0,-5 4 0,5-5 0,-2 3 0,-1-1 0,3-1 0,-2 1 0,2 1 0,1-2 0,-1 3 0,0-3 0,0 3 0,-2-1 0,2 0 0,-2 2 0,2-5 0,0 5 0,0-2 0,1 2 0,-1 0 0,0 0 0,1 0 0,-4 0 0,3-2 0,-5 1 0,5-3 0,-5 4 0,5-3 0,-2 1 0,2 2 0,2-4 0,-1 3 0,2-1 0,-1 0 0,-1 1 0,1-1 0,1 0 0,-3 2 0,3-2 0,-3-1 0,0 3 0,3-4 0,-3 3 0,3-1 0,-1 0 0,-1 2 0,1-5 0,-1 3 0,-1-1 0,0-1 0,-2 3 0,2-3 0,-3 4 0,4-5 0,-1 5 0,0-4 0,1 3 0,-1-3 0,0 1 0,0 1 0,3-2 0,-2 1 0,1-2 0,-2 3 0,1-3 0,-1 3 0,0-1 0,0-1 0,1 1 0,-1-1 0,0-1 0,1 2 0,1-1 0,-1 2 0,1-1 0,-2-1 0,1 1 0,-1-2 0,0 1 0,1 1 0,1-1 0,-1 1 0,1-1 0,-2-1 0,1 0 0,-1 0 0,0 1 0,1-1 0,-1 2 0,0-1 0,0 2 0,1-1 0,-1 1 0,0 2 0,3 0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1:22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60 949 24575,'0'-8'0,"0"-3"0,0 4 0,0-2 0,0-6 0,0-1 0,0-3 0,0-2 0,0 3 0,0-4 0,0 5 0,0 0 0,0 5 0,0-1 0,0-1 0,0 1 0,0-2 0,0 0 0,0 0 0,0 0 0,0 3 0,0 0 0,0 3 0,0 0 0,2 2 0,-2 0 0,2 3 0,-2 0 0,2-2 0,-1-1 0,1 0 0,0-2 0,-2 4 0,2-1 0,-2-1 0,2 3 0,0-3 0,3 1 0,-1-4 0,3-2 0,1-3 0,5-4 0,-2 3 0,3-3 0,-5 7 0,-1 0 0,-2 5 0,-2 1 0,1 1 0,-1 3 0,-2 4 0,0-16 0,0 8 0,4-24 0,5 10 0,2-9 0,3 8 0,-4-1 0,0 7 0,-2-1 0,0 6 0,-3-1 0,0 6 0,-3-2 0,0 5 0,0-2 0,0 2 0,1-2 0,-1 0 0,2-1 0,1-1 0,2 1 0,0-4 0,0 4 0,0-4 0,0 4 0,1-1 0,-4 1 0,1 1 0,-3 1 0,0 0 0,0 2 0,0-1 0,0 1 0,5-6 0,-2 2 0,4-4 0,-4 5 0,1-1 0,-3 1 0,4-1 0,-5 3 0,3 0 0,-3 0 0,0 2 0,0-2 0,0 0 0,2-1 0,1 1 0,0-2 0,2 2 0,-5-3 0,5 3 0,-2-2 0,0 2 0,-1-1 0,2-1 0,0 2 0,2-1 0,0-1 0,-1 1 0,0 1 0,-2-2 0,1 3 0,-3 0 0,1 1 0,-2 0 0,1 0 0,1 0 0,-1-2 0,3 1 0,-1-1 0,2 2 0,0 0 0,0 0 0,0 0 0,1 0 0,-1 0 0,4 0 0,-5 0 0,4 0 0,-5 0 0,5 0 0,-2 0 0,1 0 0,-2 0 0,1 2 0,-1 1 0,-2 1 0,1 1 0,-1-1 0,2 1 0,0-1 0,0 1 0,1-1 0,-1 1 0,0 0 0,2-1 0,-1 1 0,2 0 0,-3-1 0,-2 1 0,1-1 0,-3 0 0,4 3 0,-5-3 0,3 3 0,-1-1 0,-1 1 0,4 0 0,0 8 0,1-6 0,1 7 0,-4-7 0,2 3 0,-3-3 0,0 3 0,1-5 0,-2 2 0,2-2 0,-3 0 0,1 1 0,-1-1 0,0 2 0,1 1 0,0-1 0,-1 0 0,1 0 0,-1 0 0,1 0 0,-1-2 0,1 2 0,-3-3 0,0 9 0,5-1 0,-2 7 0,7-2 0,-6 0 0,4-1 0,-5-3 0,3 0 0,-4-2 0,1 1 0,0-2 0,0 3 0,0-2 0,-2 1 0,1-4 0,-4 1 0,4-2 0,-3 1 0,1-4 0,-2 1 0,0-3 0,2 0 0,-2 2 0,2-1 0,-2 1 0,0 1 0,0-3 0,0 3 0,0-1 0,0-1 0,2 1 0,-2-2 0,2 0 0,-2 0 0,0 1 0,0-1 0,0 0 0,2 2 0,-1 1 0,1 0 0,-2 1 0,0-1 0,1 2 0,0 0 0,1-2 0,-2-1 0,2 0 0,-2 1 0,2 0 0,0 2 0,-1-5 0,1 5 0,-2-2 0,2 0 0,-2 1 0,2-1 0,0 2 0,-1 3 0,1 0 0,-2 1 0,2 1 0,-2-4 0,3 1 0,-3-1 0,0-4 0,0 3 0,0 0 0,0 0 0,0 2 0,0-2 0,0 0 0,0 3 0,0-4 0,0 3 0,0-4 0,0 2 0,0-2 0,0-1 0,0-2 0,0 0 0,0 0 0,0 1 0,0-1 0,0 0 0,0 2 0,0-1 0,-3 3 0,1-1 0,-3 2 0,3 1 0,-4 0 0,3-2 0,-1 2 0,0-5 0,2 1 0,-3 1 0,1-1 0,-1 4 0,1-4 0,-1 3 0,1-2 0,-1 2 0,1-2 0,1-1 0,-1-2 0,2 3 0,-5-2 0,2 3 0,-2 2 0,1 0 0,0 1 0,-2-2 0,3 1 0,-2-4 0,3 3 0,1-4 0,-1 1 0,2-2 0,-4 2 0,-1 3 0,0 1 0,-3 4 0,3-1 0,-3 2 0,0 0 0,0-1 0,0-1 0,0-1 0,3-3 0,1-2 0,1-1 0,1-2 0,2 0 0,-2-2 0,2 0 0,-2-2 0,0 0 0,-1 2 0,1-1 0,0 2 0,0-2 0,0 0 0,-2 1 0,1-1 0,-3 3 0,3-4 0,-4 4 0,2-1 0,-2 1 0,2-1 0,-1-1 0,1 0 0,-5 1 0,2 1 0,-4-1 0,4 1 0,-2-4 0,3 5 0,0-5 0,-3 4 0,2-1 0,-4 0 0,4 1 0,-2-4 0,0 4 0,0-3 0,-7 3 0,3-1 0,-1 2 0,5-3 0,3 0 0,0 0 0,0-1 0,0 1 0,0-2 0,-1 0 0,4 0 0,-3 0 0,2 0 0,-2 0 0,0 0 0,-1 0 0,1 0 0,0 0 0,0 0 0,2 0 0,-2 0 0,2 0 0,0 0 0,-1 0 0,-1 0 0,-1 0 0,-1 0 0,4 0 0,-1 0 0,3 0 0,-4 0 0,5 0 0,-3 0 0,3 0 0,-2-2 0,1 1 0,-4-3 0,5 2 0,-5-1 0,2-3 0,-2 3 0,0-3 0,-1 1 0,4 1 0,-3-1 0,2 1 0,-2-1 0,0-2 0,-1 0 0,1 0 0,-4-8 0,2 6 0,-2-7 0,4 7 0,-1 0 0,3-3 0,-2 2 0,2-2 0,-2 3 0,1-3 0,0 2 0,2-4 0,-3 4 0,4-4 0,-4 4 0,4-2 0,-1 5 0,3-1 0,-1 3 0,4-1 0,-4 1 0,4 1 0,-4-2 0,1 1 0,1-4 0,-2 5 0,2-5 0,-1 4 0,-3-3 0,6 3 0,-6-1 0,5 2 0,-2 0 0,2 0 0,-3-3 0,4 1 0,-4-1 0,4-2 0,-4 4 0,1-1 0,1 2 0,-2 1 0,2 0 0,-2 0 0,0 1 0,0-2 0,-1 0 0,1-3 0,-1 0 0,1-2 0,1 0 0,-1-1 0,2-2 0,-3 3 0,-1-2 0,1 1 0,-2-1 0,5 2 0,-3 0 0,1 0 0,-1-1 0,-2 1 0,2 0 0,3 0 0,-2 0 0,1 0 0,1 2 0,-2-2 0,3 4 0,-1-1 0,2 2 0,0-1 0,0-1 0,0 1 0,0-1 0,0 5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49:31.1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1280 463 24575,'-15'9'0,"2"0"0,4 0 0,0 1 0,-2 2 0,1 2 0,0-5 0,0 9 0,1-9 0,1 3 0,2-5 0,1-1 0,0 2 0,0-3 0,-1 0 0,1 0 0,0 1 0,0-1 0,-3 0 0,2 0 0,-2 1 0,0-1 0,2 3 0,-2-2 0,0 4 0,2-4 0,-2 5 0,2-5 0,1 2 0,2-3 0,-2 0 0,3 0 0,-1 0 0,-5 3 0,-3 8 0,-5 2 0,-6 13 0,-4 0 0,-1 7 0,-5 1 0,6-8 0,0 5 0,5-10 0,-1 7 0,4-12 0,4 2 0,6-11 0,2 0 0,1-2 0,2-4 0,-2 2 0,2 0 0,0-2 0,-2 4 0,2-4 0,-3 5 0,1-3 0,-1 1 0,1-1 0,-1 0 0,1-2 0,-1 4 0,1-4 0,-1 5 0,1-6 0,-1 6 0,-2-5 0,2 5 0,-5-2 0,5 2 0,-5 0 0,5 4 0,-5-3 0,1 6 0,1-6 0,0 2 0,1-2 0,2-1 0,-5 5 0,5-3 0,-3 3 0,4-4 0,-1-1 0,-3 3 0,3-1 0,-3 1 0,3 1 0,0-3 0,0 6 0,0-6 0,0 6 0,3-6 0,-3 2 0,3-2 0,0-1 0,-2-3 0,2 0 0,0 0 0,1-2 0,0 2 0,-4 0 0,-6 1 0,-1 5 0,-2 2 0,3 0 0,0-2 0,3-3 0,-1 1 0,3-1 0,-1-2 0,3-1 0,-1-1 0,4-1 0,-3 2 0,2 0 0,-3-2 0,1 2 0,2 0 0,-2-3 0,5 3 0,-5-3 0,5 0 0,-5 1 0,4-1 0,-3 3 0,1-3 0,-1 6 0,0-2 0,0 2 0,-1 0 0,-1-2 0,3 1 0,-2-4 0,3 2 0,-1 0 0,-2-2 0,2 7 0,-2-4 0,-1 4 0,3-1 0,-2-1 0,2 0 0,-3 1 0,1-4 0,-1 3 0,3-3 0,-2 4 0,2-1 0,-3-2 0,3 1 0,-2 2 0,2 0 0,-3 0 0,0-1 0,3-3 0,-2 1 0,5-1 0,-5-1 0,4-1 0,-1 2 0,-1-3 0,3 0 0,-2 0 0,-1 3 0,2 0 0,-4 4 0,2-2 0,-3 2 0,3-1 0,-2 0 0,2 1 0,0-1 0,-2 0 0,1 1 0,-1-1 0,2 0 0,-3 1 0,3-1 0,0 0 0,-2 1 0,2-1 0,-3 0 0,3 0 0,-2 1 0,2 4 0,-1-3 0,2 0 0,-1-2 0,3-3 0,-5 1 0,4 2 0,-4-3 0,5 1 0,-3 1 0,1-1 0,1 2 0,-2 1 0,1 2 0,1-2 0,-5 6 0,6-6 0,-3 3 0,0-1 0,2-2 0,-4 3 0,4-4 0,-1 1 0,-1-1 0,3 0 0,-3 1 0,3-1 0,0-3 0,0 3 0,0-2 0,0 7 0,0-6 0,0 5 0,0-6 0,0 2 0,0 1 0,0-1 0,0 0 0,0 1 0,0-4 0,0 3 0,0-3 0,0 1 0,0 2 0,0-6 0,0 6 0,0-2 0,3 2 0,-3 0 0,5 1 0,-4-4 0,1 3 0,1-5 0,-3 1 0,5 1 0,-5-3 0,5 6 0,-4-6 0,1 3 0,-2-3 0,3 3 0,-3-2 0,3 5 0,-3-5 0,0 4 0,0-1 0,0 5 0,0 2 0,0 2 0,0-2 0,3 1 0,-3-1 0,3 2 0,-3-2 0,0-2 0,0-2 0,3-1 0,-3-3 0,3 3 0,-3-5 0,2 4 0,-1-4 0,1 1 0,-2-2 0,0 0 0,0 0 0,0 1 0,2-1 0,-1 0 0,1 0 0,-2 0 0,0 0 0,2 0 0,-1 0 0,1 1 0,-2-1 0,2 0 0,-1 0 0,1 0 0,-2 0 0,0 0 0,3 0 0,-3 3 0,2 0 0,1 0 0,-3 3 0,3-5 0,-1 4 0,-1-1 0,4 2 0,-5 0 0,5 1 0,-1 2 0,-1-2 0,2 6 0,-1-2 0,-1-1 0,3 3 0,-3-3 0,4 8 0,-1-4 0,4 7 0,-3-3 0,5 1 0,-4 2 0,4-3 0,-5 0 0,3 0 0,-2-3 0,-1-4 0,0-2 0,-1-6 0,-1-3 0,0 0 0,-2 10 0,-1-8 0,-2 11 0,0-12 0,3 4 0,0-1 0,2 2 0,1 0 0,0 1 0,-1-1 0,1 4 0,0-3 0,3 6 0,-3-6 0,3 2 0,-3 1 0,2-3 0,-1 6 0,1-6 0,-2 6 0,3-6 0,-3 6 0,3-6 0,-4 2 0,1 1 0,0-3 0,0 2 0,0-2 0,0 2 0,-1-2 0,1 3 0,0-6 0,-1 1 0,0-4 0,3 5 0,-1-3 0,1 4 0,-3-4 0,1 3 0,-1-3 0,1 4 0,2-1 0,-2-3 0,2 3 0,0 0 0,-2 1 0,2 1 0,-3-4 0,1 2 0,-1-3 0,1 3 0,-1-2 0,4 2 0,-4-6 0,3 3 0,-3-3 0,0 1 0,1-1 0,-1 0 0,0 0 0,0 0 0,0 0 0,0 0 0,0 0 0,0 0 0,1 1 0,-1-1 0,0 0 0,2 2 0,-1-1 0,1 1 0,-2-2 0,0 1 0,1-1 0,-1 0 0,0 0 0,0 0 0,0 0 0,0 0 0,0 0 0,-2 0 0,2 1 0,-2-1 0,2 0 0,-3 0 0,3 0 0,-2 0 0,2 0 0,0 0 0,0 1 0,0-1 0,1 2 0,2 0 0,-2 3 0,2-4 0,0 5 0,0 0 0,4-2 0,-4 1 0,0-2 0,0-2 0,-2 2 0,2-2 0,0 2 0,-3-3 0,6 4 0,-5-4 0,2 0 0,0 0 0,-2 3 0,2-2 0,0 3 0,0-4 0,1 0 0,1 1 0,-3 2 0,3-2 0,-4 2 0,5-2 0,-3-1 0,4 3 0,-4-2 0,8 5 0,-9-5 0,9 4 0,-8-4 0,1 2 0,1-2 0,-4-1 0,2 1 0,0-1 0,-2 0 0,2 0 0,-3 1 0,0-1 0,0 0 0,0-2 0,0 1 0,3-3 0,4 1 0,3 4 0,4 0 0,3 7 0,-2 0 0,2 0 0,-3-1 0,3 1 0,-2 0 0,2-1 0,-3 1 0,-4-1 0,3-3 0,-6 2 0,6-4 0,-6 1 0,2-2 0,-2 0 0,-1-1 0,0 1 0,1 0 0,-1-1 0,0 1 0,1-1 0,-1 1 0,-2 0 0,1-1 0,-4-2 0,5 2 0,-6-4 0,6 4 0,-2-5 0,-1 5 0,3-4 0,-3 3 0,3-1 0,-3 0 0,0 2 0,0-4 0,-2 3 0,4-3 0,-4 1 0,5 1 0,-3 0 0,4 0 0,-4 2 0,3-2 0,-3 2 0,1 1 0,2-1 0,-3 1 0,3-1 0,1 1 0,2 0 0,-2-1 0,6 2 0,3 6 0,-2-4 0,5 7 0,-5-6 0,-4-1 0,3 3 0,-3-3 0,4 1 0,-1 2 0,-2-6 0,2 3 0,-6 0 0,2-3 0,-2 2 0,-1 0 0,0-1 0,-2 1 0,1-3 0,-1 1 0,2-1 0,1 1 0,-1 0 0,-3-1 0,3 1 0,-3-1 0,1 0 0,-2 0 0,1-2 0,4-1 0,3-2 0,7 0 0,-2 0 0,2 0 0,-3 0 0,0 0 0,-1 0 0,1 3 0,-1-2 0,5 5 0,-4-6 0,4 3 0,-5-3 0,1 3 0,-1-2 0,1 2 0,0-3 0,-4 2 0,3-1 0,-3 1 0,4-2 0,-4 0 0,3 3 0,-6-2 0,6 1 0,-3-2 0,1 3 0,-2-2 0,1 1 0,-3-2 0,2 0 0,-2 3 0,2-3 0,3 5 0,-1-4 0,4 1 0,-8 1 0,6-2 0,-6 1 0,6-2 0,-6 0 0,6 0 0,-6 0 0,2 0 0,-2 0 0,-1 0 0,0 0 0,4 0 0,-3 0 0,2 0 0,1 0 0,-3 0 0,6 0 0,-6 0 0,3 0 0,-1 0 0,-2 0 0,14 0 0,-12 0 0,13 0 0,-12 0 0,0 0 0,0 0 0,-7 0 0,0 0 0,-3 0 0,1 0 0,1 0 0,5 0 0,0 0 0,6 0 0,-6-3 0,6 3 0,-6-3 0,6 0 0,-3 3 0,1-6 0,1 3 0,-1-6 0,2 2 0,1-2 0,0 3 0,-4 0 0,3 0 0,-6 0 0,6 0 0,-6 2 0,2-1 0,-5 4 0,2-4 0,-3 5 0,1-5 0,1 2 0,-1 0 0,2-2 0,1 2 0,-1-3 0,0 0 0,0 3 0,1-2 0,-4 4 0,3-4 0,-5 2 0,4 0 0,-1-2 0,0 2 0,1-3 0,2 4 0,0-4 0,3 3 0,-4-2 0,0 1 0,4-1 0,-1-1 0,1 2 0,-1-3 0,-5 6 0,1-4 0,-1 5 0,-1-5 0,3 2 0,-3 0 0,1-2 0,2 4 0,-6-3 0,6 1 0,-5 0 0,5-3 0,-3 6 0,1-5 0,1 2 0,-1-3 0,-1 3 0,3-2 0,-2 2 0,2-3 0,-3 1 0,3-1 0,-5 1 0,2-1 0,-3 3 0,2-4 0,2 4 0,-1-5 0,2 3 0,-1-1 0,2-2 0,1-1 0,2 0 0,2-3 0,2 3 0,1-4 0,-1 1 0,-2 0 0,2 2 0,-6-1 0,5 5 0,-4-3 0,1 1 0,-3 1 0,1-1 0,-1 2 0,0 1 0,1-1 0,-4 3 0,0-2 0,-3 4 0,3-1 0,-3 2 0,3 0 0,-3-2 0,0 1 0,0-4 0,0 3 0,3-4 0,1 1 0,2-4 0,0 1 0,1-1 0,-1 0 0,0 1 0,-2 2 0,1-2 0,-4 3 0,2-1 0,-3 1 0,0 2 0,0-2 0,3 0 0,-2-1 0,2-2 0,2-2 0,-1 3 0,2-6 0,0 7 0,-2-3 0,0 1 0,-1 2 0,-3 0 0,0 2 0,3-2 0,0 0 0,4-2 0,-1-1 0,0 3 0,1-5 0,2 5 0,-2-5 0,3 4 0,-4-1 0,-2 3 0,-1-1 0,-3 3 0,5-4 0,-4 4 0,4-3 0,-4 4 0,-1 2 0,-2-5 0,4-5 0,12-11 0,-3 1 0,16-9 0,-14 4 0,11-4 0,-7-1 0,-1 6 0,-1 0 0,-6 5 0,1 2 0,-6 3 0,2 2 0,-4-2 0,3 2 0,-3-3 0,4 4 0,-5-1 0,2 4 0,-3-3 0,1 5 0,-1 0 0,0 2 0,0 3 0,0-4 0,-2 3 0,2-6 0,-2 2 0,2-5 0,1 5 0,-1-5 0,3 3 0,-2-4 0,2 4 0,-2-3 0,2 2 0,-2 1 0,2-3 0,-3 2 0,4 1 0,-3-6 0,2 4 0,1-5 0,-3 1 0,6-2 0,-6 1 0,3 0 0,-1 4 0,-2-1 0,2 1 0,-2 0 0,0-1 0,-1 1 0,1-4 0,0 3 0,0-3 0,-1 7 0,1 0 0,-1 0 0,-2 2 0,2-2 0,-5 3 0,3 0 0,-1-3 0,1-1 0,3-2 0,0-4 0,0 3 0,-1-3 0,-1 4 0,0 2 0,-3 1 0,4 3 0,-5 0 0,5-1 0,-2-5 0,2 2 0,1-6 0,0 4 0,0-4 0,0 0 0,0-4 0,3 4 0,-3 0 0,2 6 0,-3 1 0,-2 3 0,2 0 0,-2-6 0,3 1 0,0-7 0,2 1 0,2-3 0,0 1 0,1-1 0,-4 0 0,2 4 0,-3 0 0,-1 7 0,-2-3 0,2 5 0,-4-8 0,3 5 0,0-9 0,-1-1 0,2-1 0,-1-6 0,3 2 0,-4 1 0,3 1 0,-5 6 0,2 2 0,-1 0 0,-1-1 0,4 0 0,-5 0 0,6-3 0,-3 2 0,4-7 0,-1 1 0,1 2 0,-4-2 0,2 6 0,-4 2 0,4 5 0,-5 1 0,3 3 0,-3 0 0,2-3 0,-1-1 0,4-2 0,-4-1 0,4-2 0,-2 1 0,0-4 0,0 4 0,-3-1 0,0 5 0,0-4 0,0 7 0,0-7 0,0 4 0,0-2 0,0-1 0,0-2 0,0-2 0,0-3 0,0-3 0,0 2 0,0-6 0,0 3 0,0-4 0,0 3 0,0 2 0,0 3 0,0 1 0,0-1 0,0 3 0,0-1 0,0 4 0,0-1 0,0 2 0,0 1 0,0 0 0,0-1 0,0 1 0,0-6 0,0 1 0,0-1 0,0 2 0,0 4 0,0 0 0,0-1 0,0 1 0,0 0 0,0-1 0,0 1 0,0-1 0,0 1 0,-3 0 0,3-1 0,-3-2 0,3 1 0,-2-1 0,1-1 0,-2 3 0,1-3 0,1 4 0,-4 2 0,5-2 0,-5 6 0,5-6 0,-5 0 0,2-1 0,0 1 0,-2 0 0,4 3 0,-4-4 0,2 4 0,-3-3 0,4 5 0,-4-5 0,4 5 0,-2-4 0,0 4 0,1-5 0,0 3 0,-2-4 0,-1 1 0,0-1 0,-3-2 0,3 1 0,0-1 0,1 2 0,-1-2 0,0 2 0,-3-8 0,5 7 0,-3-3 0,4 4 0,-3 4 0,0-3 0,3 2 0,-1 1 0,0-3 0,-1 5 0,2-4 0,-2 1 0,2 0 0,0-1 0,-2 1 0,5-3 0,-5 4 0,2-3 0,0 3 0,-2-4 0,2 3 0,0-4 0,-5 1 0,7-3 0,-6 1 0,4 5 0,-3-1 0,1 1 0,-1 0 0,0-1 0,4 4 0,-3-2 0,2 0 0,-3 2 0,3-5 0,-1 5 0,0-4 0,1 4 0,-2-5 0,2 5 0,0-2 0,-2 0 0,3 2 0,-4-2 0,3 0 0,-1 3 0,-2-8 0,3 3 0,-5-1 0,5 1 0,-2 1 0,2 0 0,-2-1 0,4 4 0,-4-5 0,2 5 0,0-2 0,-2 3 0,2-3 0,0 2 0,-2-2 0,2 3 0,0 0 0,1-3 0,0 2 0,1-2 0,-4 0 0,5 2 0,-5-2 0,4 3 0,-4-3 0,2 2 0,0-4 0,-1 4 0,1-5 0,-3 2 0,-2-4 0,2 1 0,-5 1 0,5 0 0,-2 2 0,-1-3 0,3 4 0,-4-3 0,3 2 0,-1 1 0,0-3 0,2 5 0,-2-2 0,3 0 0,0 2 0,-1-1 0,1-1 0,0 2 0,-1-5 0,1 5 0,-1-2 0,1 0 0,-3 0 0,4-1 0,-2 4 0,3 3 0,-3 0 0,1-6 0,0 1 0,-1-6 0,1 5 0,-1-4 0,0 1 0,0-1 0,1 1 0,1 0 0,-1-1 0,2 1 0,-3-1 0,3 1 0,-2 0 0,2-1 0,-3 1 0,0-4 0,0 3 0,1-3 0,-1 4 0,0 0 0,0-1 0,1 1 0,-4-1 0,3 1 0,-5 0 0,5-1 0,-5-2 0,2 1 0,-3-1 0,0 2 0,1 1 0,0 0 0,-6-3 0,4 2 0,-3 0 0,7 1 0,-2 3 0,2-1 0,-5-3 0,4 6 0,-4-5 0,6 5 0,-4-2 0,4 2 0,-3 0 0,2 1 0,-2-3 0,0 1 0,2-1 0,-2 3 0,3-1 0,-1 1 0,-2-1 0,5 3 0,-2-2 0,3 2 0,-3-2 0,2 0 0,-4-1 0,4 1 0,-1 0 0,2 2 0,-1-2 0,1 2 0,0-2 0,-3 0 0,2 0 0,-4-1 0,4 1 0,-5 1 0,5 0 0,-5 1 0,3-3 0,-1 1 0,1 2 0,0-2 0,2 2 0,-4-3 0,1 1 0,0-1 0,-1 0 0,-2-2 0,-6-4 0,3 2 0,-2 0 0,6 4 0,-1-2 0,1 4 0,0-4 0,-4 2 0,3 0 0,-6-3 0,2 0 0,-2 2 0,-1-5 0,-3 2 0,2 0 0,-2-2 0,3 5 0,0-5 0,0 5 0,1-2 0,-1 3 0,0-3 0,1 2 0,-1-2 0,4 3 0,0 0 0,4 0 0,3 3 0,-6 1 0,-2 2 0,-8-3 0,-3-4 0,4 0 0,-8-7 0,7 7 0,-4-6 0,2 5 0,10 0 0,-6 1 0,7 1 0,-1 0 0,2 0 0,-1 0 0,3 0 0,-3 0 0,0 0 0,3 1 0,-2-1 0,5 0 0,-2 0 0,5 3 0,-2-1 0,3 3 0,0-4 0,0 5 0,0-5 0,-1 2 0,-2 0 0,0-1 0,-1 1 0,-1 0 0,-2-3 0,2 3 0,-4 0 0,6-2 0,-4 5 0,1-6 0,-1 6 0,1-5 0,-4 4 0,3-4 0,-6 4 0,6-4 0,-6 5 0,6-5 0,-6 4 0,3-4 0,-4 4 0,0-5 0,1 3 0,-13-3 0,5 2 0,-13 1 0,11 0 0,-4 2 0,1-2 0,3 0 0,0 3 0,2-3 0,10 3 0,-6 0 0,10-3 0,-3 2 0,4-1 0,-1-1 0,4 3 0,0-3 0,2 3 0,1 0 0,-10 0 0,-2 0 0,-10 0 0,0 0 0,-5 0 0,-5 0 0,-1 0 0,-3 0 0,0 0 0,-2 0 0,0 0 0,2 3 0,9-2 0,0 5 0,9-5 0,0 2 0,5-3 0,-1 0 0,4 0 0,-3 0 0,6 0 0,-6 0 0,2 0 0,-2 3 0,2-2 0,-2 1 0,6-2 0,-3 0 0,4 0 0,0 0 0,-1 0 0,1 0 0,-1 0 0,1 0 0,-4 0 0,3 3 0,-6-3 0,3 6 0,-4-3 0,1 1 0,-1 1 0,0-1 0,-3 2 0,2 0 0,-6 1 0,-6 2 0,3-1 0,-6 1 0,11-2 0,2-1 0,3 0 0,0 1 0,1-1 0,2 0 0,-2 0 0,3 3 0,0-3 0,-3 3 0,6-1 0,-6-1 0,5 4 0,-4-4 0,4 1 0,-5 1 0,6-3 0,-2 5 0,2-4 0,-2 1 0,1-2 0,-6 5 0,6-4 0,-3 3 0,1-1 0,3 0 0,-6 3 0,2 0 0,-3 4 0,0-3 0,-1 7 0,4-7 0,1 2 0,0-3 0,6-1 0,-5-2 0,5 2 0,-3-2 0,1 2 0,0 0 0,-1 1 0,-3 0 0,3-1 0,-6 1 0,2 4 0,-6-3 0,1 4 0,-6 0 0,7-4 0,-16 13 0,10-10 0,-6 6 0,9-10 0,4 4 0,-4-2 0,-2 6 0,-3 2 0,-14 21 0,23-23 0,-7 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1:15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1194 251 24575,'-9'-12'0,"-4"1"0,5 4 0,-4-2 0,5 2 0,-4-3 0,3 1 0,-6-1 0,4 1 0,-5-1 0,6 0 0,-6 3 0,5-2 0,-1 4 0,-1-5 0,2 7 0,-4-3 0,4 1 0,-5-1 0,6 0 0,-3 1 0,3 0 0,-1 1 0,4-1 0,-3 1 0,2 1 0,-5-1 0,2 1 0,-1 1 0,1-2 0,-1 1 0,1 0 0,-5-1 0,6 1 0,-3-2 0,3 3 0,-3-3 0,2 5 0,-2-2 0,3 2 0,0-2 0,0 1 0,-3-1 0,2 2 0,-2 0 0,3-2 0,0 1 0,0-3 0,0 4 0,-1-2 0,1 0 0,0 1 0,2-1 0,-1 2 0,1 0 0,-3 0 0,1 0 0,0 0 0,0 0 0,0-2 0,0 2 0,-1-2 0,1 2 0,2 0 0,-1 0 0,1 0 0,-2 0 0,-1 0 0,1 0 0,0 0 0,2 0 0,-2 0 0,2 0 0,1 0 0,-3 0 0,4 0 0,-3 0 0,3 1 0,-4 0 0,4 2 0,-3 0 0,3-1 0,-4 2 0,5-1 0,-3-1 0,3 2 0,-2-4 0,1 4 0,-4-2 0,5 3 0,-5-1 0,2 0 0,0 1 0,-1-1 0,1 1 0,-3 1 0,1-1 0,2 2 0,-1-1 0,3-1 0,-4 3 0,2-1 0,0 2 0,-1 1 0,0 1 0,-2 2 0,-4 6 0,5-3 0,-5 4 0,6-5 0,0 0 0,-1-3 0,4 0 0,-4-1 0,4-1 0,-2 2 0,0-3 0,2 3 0,-2-3 0,0 6 0,1-3 0,-1 0 0,0 0 0,2-3 0,1-2 0,0 2 0,3-5 0,-3 3 0,4-3 0,-2 0 0,0 0 0,1 2 0,-4 3 0,1 3 0,-2 0 0,1 0 0,-2-3 0,4 0 0,-3-2 0,6 1 0,-4-3 0,4 1 0,-2-2 0,0 1 0,2-1 0,-4 2 0,3-1 0,-3 3 0,4-1 0,-5 2 0,5 0 0,-4 3 0,3-2 0,-1 4 0,0-1 0,1 5 0,-4 10 0,5-4 0,-3 11 0,3-9 0,0 0 0,-2 3 0,1-7 0,-2 7 0,3-6 0,0 2 0,0 0 0,0-2 0,0 2 0,0-6 0,0 2 0,0-6 0,0 3 0,0-5 0,0-2 0,2-1 0,1-4 0,-1 1 0,2-3 0,-2 0 0,3 2 0,-1 1 0,2 6 0,0-3 0,0 4 0,-2-7 0,1 1 0,-1-3 0,0 1 0,1-2 0,-1 0 0,0 0 0,0 1 0,0-1 0,0 0 0,0 0 0,0 0 0,1 0 0,-1 0 0,0 0 0,0 3 0,0 0 0,1 0 0,1 1 0,-1-1 0,4 2 0,0 4 0,1-3 0,-1 4 0,-1-5 0,-1-2 0,0 1 0,2-1 0,-4 3 0,1-4 0,1 3 0,0-2 0,0 0 0,1-1 0,-3 1 0,2-2 0,-1 1 0,1-2 0,0 1 0,1-1 0,-3 0 0,4 1 0,-2-1 0,-1 1 0,3-1 0,-2 1 0,2 1 0,0-1 0,0 2 0,4 1 0,-2-2 0,2 3 0,-4-5 0,0 1 0,-2-1 0,1 1 0,-1-1 0,0 0 0,2 1 0,-5-1 0,5-2 0,-4 2 0,3-3 0,-3 2 0,1-2 0,-2 2 0,0-2 0,3 1 0,-3-1 0,3 0 0,-1 3 0,3-2 0,0 1 0,0-1 0,0 0 0,-5-2 0,5 2 0,-4 0 0,3-1 0,-1 1 0,0-2 0,1 2 0,-3-2 0,4 2 0,-2-2 0,2 0 0,0 0 0,0 0 0,0 0 0,0 0 0,-2 0 0,2 0 0,-5 0 0,5 0 0,-2 0 0,2 0 0,0 0 0,9 0 0,-6-2 0,9-1 0,-12-1 0,6-1 0,-5 0 0,1 0 0,-2 3 0,0-5 0,-2 5 0,2-5 0,-2 3 0,2-1 0,0 0 0,0 1 0,0-1 0,0 0 0,-2 1 0,2-1 0,-5 1 0,5 0 0,-4 1 0,1-1 0,-2 2 0,0-2 0,0 0 0,2-2 0,1 1 0,2-1 0,-2 1 0,1-1 0,-3 1 0,1-2 0,-2 5 0,1-2 0,-1 2 0,0-2 0,-2 0 0,2-5 0,-1 3 0,3-5 0,-1 1 0,4 1 0,-2-3 0,0 3 0,2-3 0,-4 2 0,2 1 0,-2 0 0,-1 2 0,1-2 0,-1 0 0,1-3 0,0 2 0,0-4 0,1 4 0,0-5 0,0 6 0,-1-3 0,0 3 0,-1 2 0,-2 0 0,0 3 0,0 0 0,-1 0 0,0-3 0,1 0 0,1-2 0,1 0 0,1 0 0,-1 2 0,1-2 0,-1 0 0,1-1 0,0-2 0,-1 3 0,1 2 0,-3-2 0,2 5 0,-4-3 0,4-2 0,-1-1 0,2-5 0,0 3 0,-2-3 0,1 5 0,-4-1 0,2 1 0,0 3 0,-1-1 0,0-2 0,-1 0 0,2-1 0,1-4 0,2-1 0,-2-3 0,2-2 0,-4 2 0,3 3 0,-3-2 0,1 8 0,-2 1 0,0 1 0,0 3 0,0-1 0,0-3 0,0 1 0,0-6 0,2 2 0,-1-7 0,3 4 0,-3-3 0,1 3 0,-2 2 0,0 1 0,0 3 0,0 2 0,0 1 0,0-3 0,0 1 0,0-6 0,0 1 0,0-2 0,0 0 0,0 0 0,0 0 0,0-4 0,0 8 0,0-4 0,0 5 0,0-2 0,0-3 0,-3 0 0,3-4 0,-5 4 0,5-6 0,-2 5 0,0 0 0,1 5 0,-1 1 0,0 3 0,2 1 0,-2 2 0,0 0 0,1-1 0,0 1 0,1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1:17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0 24575,'0'11'0,"0"0"0,0-4 0,-2 1 0,1-1 0,-3 2 0,4-2 0,-4 2 0,3 0 0,-1 4 0,0 5 0,1-3 0,-4 10 0,-1-2 0,0 3 0,0-1 0,1-6 0,-1 5 0,0-7 0,-1 2 0,4-5 0,-1-4 0,3 4 0,-5-2 0,5 3 0,-9 3 0,4 4 0,-3 5 0,-1-4 0,3 4 0,-3-7 0,4 2 0,-2-4 0,4-5 0,1-2 0,-1-4 0,3 2 0,-2-1 0,2 5 0,-3 1 0,1 1 0,-2 0 0,2 0 0,1 0 0,0-3 0,1-2 0,-1-2 0,2-3 0,-2 1 0,2-2 0,-2 0 0,2 0 0,0 1 0,0-1 0,0 0 0,0 0 0,0 0 0,0 0 0,0-2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1:29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1760 117 24575,'-11'2'0,"0"0"0,2 3 0,0-1 0,-1 1 0,1 0 0,0-3 0,2 2 0,-2-4 0,5 4 0,-3-4 0,1 4 0,-4-1 0,-2 4 0,-1-4 0,-1 6 0,2-5 0,-1 3 0,1-3 0,3 1 0,0-1 0,2-1 0,-1 1 0,3-3 0,-2 1 0,3-2 0,0 0 0,-5 2 0,1 0 0,-3 3 0,-1 0 0,2 0 0,0-1 0,2-1 0,1 0 0,0-2 0,1 1 0,1 0 0,1-2 0,-2 4 0,-1-1 0,-2 1 0,-1 1 0,1-1 0,0 1 0,0-1 0,0 1 0,2-3 0,0 0 0,3 0 0,0-1 0,0 1 0,0-2 0,0 1 0,-3 2 0,-4 3 0,1-1 0,-3 2 0,3-2 0,4-1 0,-1-2 0,1 2 0,1-1 0,-1-1 0,1 0 0,-1 0 0,-1 0 0,-2 3 0,0 0 0,-3-1 0,-1 3 0,1-1 0,0 1 0,3-3 0,0 1 0,2-3 0,-2 2 0,2-1 0,-2-1 0,0 2 0,-3-1 0,0 2 0,-1 0 0,-1-3 0,2 3 0,-3-3 0,2 1 0,1-1 0,3 0 0,2-1 0,1 1 0,-1-2 0,0 0 0,1 2 0,-3-2 0,2 2 0,-2 0 0,0-1 0,-1 1 0,3-2 0,1 0 0,0 0 0,1 0 0,-1 0 0,-1 0 0,2 0 0,-3 0 0,1 0 0,-2 0 0,-1 0 0,1 0 0,0 0 0,2 0 0,-1 0 0,3 0 0,-4 0 0,2 0 0,0 0 0,-4 0 0,6 0 0,-9 0 0,6 0 0,-4 0 0,1 0 0,1 0 0,-2 0 0,0 0 0,2-2 0,-5-1 0,4 1 0,-2-1 0,4 3 0,-3-2 0,2 2 0,-1-5 0,-1 5 0,2-4 0,-2 1 0,3 1 0,0-3 0,0 3 0,0-3 0,-1 1 0,-1-1 0,3 2 0,-3-1 0,4-1 0,-2 0 0,-1-1 0,-1 1 0,1-2 0,-2 2 0,3-2 0,-3 0 0,2 4 0,-1-6 0,-3 4 0,4-2 0,-3 0 0,4 1 0,-1 1 0,1-4 0,0 4 0,0-4 0,0 2 0,2 0 0,-2 1 0,4 1 0,-3 1 0,3 0 0,-1-1 0,-1-1 0,3 1 0,-5-2 0,4 3 0,-1 0 0,-1-1 0,3 3 0,-1-2 0,1 4 0,2-2 0,0 0 0,-2 2 0,2-4 0,-2 1 0,-1 1 0,1-2 0,0 2 0,0-2 0,0 2 0,-1-2 0,1 3 0,0-2 0,0 0 0,-2-1 0,1-2 0,-2 1 0,3-2 0,-1 1 0,1 1 0,0-4 0,-3 5 0,2-3 0,-1 3 0,2 0 0,-3-1 0,2-1 0,-1 1 0,2-2 0,-1 1 0,1 1 0,-1-3 0,1 3 0,0-2 0,-3 3 0,3 0 0,-3 0 0,5-1 0,-2 3 0,4-2 0,-4 4 0,4-4 0,-2 2 0,0-1 0,1 0 0,-1 0 0,1 1 0,8 0 0,-3 2 0,7 2 0,-3 1 0,2 1 0,-1 3 0,3-2 0,-3 4 0,0-4 0,0 3 0,0-3 0,1 2 0,-3-3 0,1 1 0,-3-1 0,3 0 0,-1 1 0,0-3 0,2 2 0,-5-1 0,5 1 0,-2 1 0,2-1 0,0 1 0,0-1 0,0 3 0,0-2 0,0 4 0,3-2 0,-2 2 0,2-1 0,-1 1 0,-1-4 0,2 4 0,-3-4 0,4 6 0,-5-6 0,5 5 0,-7-5 0,1 2 0,2-1 0,-4-1 0,1 1 0,-2-2 0,0 0 0,0 1 0,0-3 0,1 2 0,-1-2 0,0 2 0,0 0 0,0 0 0,0-2 0,0 2 0,0-2 0,0 1 0,1 0 0,-1-2 0,0 3 0,0-2 0,0 0 0,2 2 0,-1-2 0,1 0 0,-2 2 0,0-4 0,0 2 0,0 0 0,0-1 0,0 2 0,0-2 0,3 3 0,-3-2 0,5 2 0,-4 1 0,3-3 0,-3 2 0,3-2 0,-3 2 0,4 1 0,-2-1 0,2 1 0,0-1 0,2 3 0,-2-2 0,2 1 0,-2-1 0,0-1 0,-2 1 0,2-1 0,-2 0 0,2 1 0,0 0 0,0-1 0,0 1 0,0-1 0,0 1 0,1-1 0,-1 1 0,-2-3 0,1 2 0,-3-1 0,3 1 0,-3-1 0,4 1 0,-1 0 0,2-1 0,-1 3 0,-1-4 0,-3 2 0,3-1 0,-3 1 0,1-2 0,1 0 0,0 0 0,-1 0 0,3-2 0,-2 2 0,2 0 0,0-1 0,0 1 0,0-2 0,-2 0 0,2 2 0,-2-2 0,2 2 0,0-2 0,0 0 0,0 0 0,3 0 0,-2 0 0,4 0 0,-4 0 0,4 0 0,-4 0 0,2 0 0,-3 0 0,4 0 0,-3 0 0,3 0 0,-4 0 0,0 0 0,0 0 0,3 0 0,-2 0 0,2 0 0,-3 0 0,0 0 0,3 0 0,-3 0 0,3 0 0,-5 0 0,1 0 0,-1 0 0,2-2 0,3 2 0,-2-5 0,2 5 0,-3-4 0,2 3 0,-3-3 0,7 2 0,-7-3 0,3 3 0,-2-2 0,-2 3 0,2-3 0,0 2 0,0-1 0,0-1 0,0 1 0,0-1 0,0 1 0,0-1 0,-2 2 0,2-3 0,-2 1 0,2 1 0,-2-1 0,-1 2 0,0-2 0,-1 1 0,4-1 0,-2 2 0,2-3 0,2-2 0,-4 3 0,3-1 0,-5 1 0,1 2 0,-2-2 0,3 0 0,-3-1 0,3 1 0,-3 2 0,2-2 0,-1 1 0,1-1 0,1 0 0,0-3 0,-1 2 0,1-1 0,-3 2 0,0-1 0,0 1 0,0 0 0,0 0 0,0 0 0,1 0 0,-1-1 0,0 1 0,0 2 0,-2-2 0,2 4 0,-4-4 0,4 2 0,-2-2 0,2 1 0,1-1 0,-1 2 0,0-2 0,0 0 0,0 0 0,0-1 0,2 1 0,-1 0 0,1-1 0,-1 3 0,-1-2 0,-2 2 0,2 0 0,-2-2 0,2 2 0,2-3 0,1-1 0,0 1 0,0-1 0,-3 3 0,0 0 0,0 0 0,-4 1 0,-4 0 0,-4 2 0,-3 0 0,2 0 0,0 2 0,0 1 0,-3 4 0,2 0 0,-4 0 0,1 2 0,1-3 0,-2 1 0,1 0 0,1-2 0,0 2 0,0-2 0,2 0 0,-1-1 0,1 1 0,-1 0 0,1-1 0,-2 1 0,0 0 0,2-1 0,-1 1 0,-1-2 0,4 1 0,-3-4 0,4 4 0,-2-2 0,0 3 0,-3 0 0,2-1 0,-4 3 0,1-1 0,-2 3 0,0-1 0,0 2 0,-3 0 0,2 0 0,-16 12 0,10-9 0,-14 12 0,12-10 0,2-1 0,-4 0 0,7-3 0,-7 0 0,8-1 0,0-1 0,5-2 0,4-5 0,2 0 0,3-2 0,4 0 0,9-4 0,-1-1 0,15-8 0,-7 2 0,4-6 0,-4 7 0,-1-6 0,-2 3 0,3-1 0,0-1 0,-3 4 0,-1 1 0,-3 3 0,0 3 0,-2-1 0,2 1 0,-2 1 0,0-1 0,-1 4 0,0-4 0,-1 3 0,1-3 0,-2 4 0,1-2 0,-1 2 0,0 0 0,2 0 0,-5 0 0,-6 2 0,-3 1 0,-6-1 0,5 2 0,-3-3 0,3 1 0,-3-2 0,3 0 0,-1 0 0,-1 0 0,1 0 0,-2 0 0,0 0 0,3 0 0,-3 0 0,3 0 0,-1 0 0,1 0 0,0 0 0,0 0 0,-3 0 0,2 0 0,-4 0 0,1 0 0,-2 0 0,0 0 0,-3 0 0,3 0 0,-7-3 0,7 3 0,-3-5 0,3 5 0,2-5 0,1 5 0,1-2 0,1 0 0,-2 1 0,0-1 0,2 0 0,-1 1 0,-1-3 0,-5 1 0,4 1 0,-6-1 0,10 1 0,-3 2 0,0-2 0,2 0 0,-2 1 0,1-1 0,1 2 0,-2-2 0,3 2 0,0-3 0,-3 1 0,2 2 0,-2-5 0,3 5 0,0-2 0,0 0 0,0 1 0,2-1 0,-2 0 0,2 2 0,-2-4 0,-4 1 0,2-2 0,-2 3 0,4-2 0,0 3 0,0-3 0,-1 4 0,3-4 0,-1 3 0,3-3 0,-1 4 0,-1-4 0,3 2 0,-5-3 0,2 1 0,0-1 0,-2 1 0,5 1 0,-5-1 0,4 2 0,-3-3 0,3 1 0,-4-1 0,5 1 0,-9-4 0,5 2 0,-5-5 0,4 6 0,-3-2 0,4 3 0,-3-3 0,4 2 0,-2-1 0,0 1 0,-1 0 0,3-1 0,-1-1 0,1-1 0,-3 0 0,1-2 0,0 0 0,-1 0 0,1 2 0,2 3 0,-2-4 0,2 4 0,0 1 0,-1 0 0,3 1 0,-1-1 0,-3 0 0,4 0 0,-3-1 0,4 1 0,-1 2 0,3-2 0,-2 4 0,2-2 0,0 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7:48.6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5765 0 24575,'0'18'0,"0"-4"0,0-5 0,0-3 0,0-1 0,0 4 0,0 1 0,-6-1 0,5 3 0,-5 2 0,3-1 0,0 3 0,-4 1 0,-2-4 0,2 3 0,0-3 0,2 0 0,4-4 0,-2 0 0,-1 12 0,3-11 0,-2 14 0,3-14 0,-3 2 0,2 1 0,-7-1 0,4 1 0,-6 0 0,1-1 0,2 4 0,-2-2 0,-1 6 0,2-3 0,-2 0 0,3 3 0,1-3 0,-4 0 0,6-1 0,-5-3 0,6-1 0,-3-2 0,-1-1 0,4-4 0,-2 1 0,4 0 0,-4-1 0,5 1 0,-5 0 0,1-1 0,-2 4 0,0-2 0,0 1 0,0 1 0,-3 1 0,0 2 0,-4 1 0,0 3 0,3-2 0,-3 2 0,3 0 0,-3-3 0,2 4 0,-1-5 0,5 1 0,-5-1 0,3 1 0,-1 0 0,-2-1 0,5 1 0,-8 5 0,7-4 0,-4 4 0,6-5 0,-4 3 0,3-2 0,-6 5 0,5-5 0,-2 6 0,1-3 0,-2 0 0,1 3 0,0-7 0,3 7 0,1-10 0,0 6 0,-1-3 0,4 0 0,0 4 0,-1-1 0,1-3 0,-4 4 0,1-5 0,0-2 0,-1 2 0,4-6 0,-2 3 0,1-4 0,1 4 0,-2-2 0,2 4 0,-3-1 0,-1 3 0,1-4 0,0 3 0,0-6 0,0 6 0,2-5 0,-1 1 0,2-2 0,-3 3 0,0-3 0,-1 6 0,2-5 0,-5 5 0,4-6 0,-3 6 0,3-3 0,0 1 0,-1 2 0,1-3 0,0 1 0,-1 5 0,1-4 0,-8 9 0,6-6 0,-9 7 0,7-4 0,-4 3 0,0 1 0,0-4 0,1 3 0,3-6 0,-6 7 0,9-7 0,-5 5 0,2-7 0,3 1 0,-5 3 0,5-3 0,-3 7 0,0-6 0,3 2 0,-3 0 0,4-2 0,-3 2 0,2-4 0,-3 1 0,1 0 0,2-1 0,-2 1 0,0-1 0,-2 5 0,2-7 0,-4 9 0,6-12 0,-3 9 0,4-7 0,0 4 0,-1 0 0,1-4 0,0 3 0,0-3 0,-6 7 0,4-3 0,-7 3 0,8-4 0,-5 4 0,1-2 0,1 2 0,-2 0 0,1 1 0,-3 4 0,1-4 0,2 3 0,-2-3 0,3 4 0,-4-4 0,1 3 0,-1-3 0,3 4 0,-2-1 0,-2 6 0,0-7 0,-4 10 0,1-2 0,6-4 0,-17 21 0,11-18 0,-13 15 0,7-4 0,-1-4 0,1 3 0,-1 1 0,1-4 0,-1 7 0,6-12 0,-5 11 0,4-11 0,0 7 0,1-4 0,4-5 0,4-1 0,-2-4 0,2-1 0,-2-2 0,2 6 0,-7-1 0,9 3 0,-13 6 0,10-10 0,-23 31 0,13-21 0,-14 26 0,8-24 0,7 1 0,-16 8 0,19-14 0,-15 12 0,13-13 0,-4 0 0,4 2 0,2-7 0,4 2 0,3-5 0,-2-3 0,6 3 0,-6-3 0,6 0 0,-3 3 0,0-6 0,3 2 0,-3 0 0,1 1 0,1 4 0,-5 0 0,2-1 0,-11 23 0,6-16 0,-10 25 0,11-30 0,-4 12 0,0-7 0,3 4 0,-13 12 0,15-18 0,-14 16 0,15-19 0,-5 5 0,-2 3 0,5-7 0,-3 3 0,7-6 0,1-6 0,4 5 0,-1-8 0,1 2 0,2-4 0,-1 7 0,4-4 0,-6 12 0,6-11 0,-5 7 0,-1-3 0,0 4 0,-4-1 0,1 1 0,3 0 0,-3-4 0,3 3 0,0-7 0,-2 3 0,2-3 0,1 0 0,0-1 0,2 1 0,-2-1 0,0 1 0,-1 3 0,1-2 0,-1 2 0,0 0 0,1-2 0,-1 5 0,-3-1 0,2 2 0,-5 1 0,5 0 0,-2-1 0,0 1 0,3 0 0,-6-4 0,2 12 0,-2-13 0,3 13 0,-3-12 0,5 4 0,-5-1 0,6-3 0,-6 3 0,2-3 0,0 4 0,-2 0 0,2-1 0,-3 5 0,0-3 0,-6 17 0,0-9 0,2 6 0,-10 6 0,15-18 0,-12 17 0,6-10 0,3 0 0,-7 0 0,7-1 0,-6-7 0,2 11 0,-14 6 0,8-6 0,-4 3 0,3-5 0,11-13 0,-12 17 0,13-18 0,-3 5 0,5-4 0,0-5 0,0 2 0,3-3 0,-3 3 0,6-3 0,-10 8 0,9-7 0,-9 6 0,7-6 0,-4 6 0,1-3 0,-1 0 0,1 3 0,-1-3 0,1 0 0,-1 3 0,1-3 0,-4 13 0,2-7 0,-2 7 0,3-6 0,0-2 0,-1 7 0,1-7 0,-1 7 0,0-3 0,-4 9 0,3-8 0,-8 17 0,8-16 0,-3 8 0,3-2 0,-3-6 0,3 7 0,-4-4 0,6-5 0,-1-1 0,5-4 0,0-4 0,0-4 0,3-1 0,-9 3 0,10-5 0,-4 10 0,7-6 0,-4 7 0,-1 4 0,-5-4 0,1 9 0,-2-5 0,-1 1 0,4 3 0,-2-7 0,1 3 0,-2 0 0,0-3 0,-5 8 0,3-4 0,-2 1 0,3 2 0,-4-2 0,3 4 0,-8 1 0,8-2 0,-3-3 0,5-2 0,0-4 0,1-4 0,-1 3 0,1-3 0,-5 5 0,-2 4 0,2-7 0,-10 16 0,13-18 0,-12 13 0,12-8 0,-7 1 0,7-1 0,-3-1 0,5-4 0,-1 3 0,-5 6 0,0 2 0,2-5 0,-4 3 0,-7 11 0,3-9 0,-6 17 0,9-22 0,6 2 0,-1-3 0,-1-1 0,3 0 0,-3 1 0,4-2 0,0 1 0,4 0 0,-4 0 0,4-1 0,-4 1 0,0 0 0,0-1 0,3 1 0,-2 0 0,2-1 0,-7 10 0,3-11 0,-4 14 0,5-10 0,-11 17 0,8-12 0,-5 7 0,9-14 0,5 0 0,-4-4 0,4 2 0,-1-1 0,-1 2 0,2 1 0,-2-4 0,0 3 0,3-3 0,-3 4 0,0-4 0,2 3 0,-1-3 0,-1 3 0,2 1 0,-2-4 0,3 3 0,1-6 0,-1 5 0,-2-5 0,1 2 0,-1 0 0,0 4 0,1-2 0,-1 0 0,3-8 0,-1 5 0,-2-4 0,2 5 0,-2-3 0,3-1 0,-1 4 0,0-2 0,-2 2 0,2-3 0,-2-1 0,2 1 0,1-4 0,0 3 0,0-5 0,0 4 0,0-4 0,0 2 0,0-1 0,0 2 0,-1 3 0,-2 5 0,2-4 0,-2 4 0,2-2 0,1-2 0,-1 2 0,0 0 0,1-2 0,-1 5 0,3-5 0,-2 2 0,3-3 0,-1-4 0,-1 0 0,4-3 0,-1-1 0,2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7:57.3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0 24575,'0'23'0,"0"-3"0,0-4 0,0-4 0,0-2 0,0 5 0,0-7 0,0 7 0,0-5 0,0-1 0,-3 3 0,2-3 0,1 1 0,0 2 0,6-3 0,-6 4 0,6-3 0,-3-2 0,3 1 0,0 1 0,0 2 0,-2-2 0,1 2 0,-1-3 0,-1 1 0,3 1 0,-6-1 0,6-1 0,-6 3 0,6-5 0,-6 2 0,5-4 0,-4 1 0,4 0 0,-2-1 0,3 4 0,0-2 0,0 4 0,0-1 0,0 2 0,1 1 0,2 0 0,-3-4 0,6 3 0,-5-2 0,2-1 0,-3 3 0,0-6 0,0 6 0,3-5 0,-2 2 0,2 0 0,-4-3 0,1 3 0,0-3 0,0 2 0,0-1 0,0 2 0,-1-4 0,1 1 0,0 0 0,0-1 0,-1 1 0,-2 3 0,0 4 0,0 4 0,4 4 0,1 0 0,5-1 0,-3 1 0,1 0 0,-1-1 0,0 1 0,-2 0 0,5 0 0,-6-4 0,3 2 0,-1-5 0,-2 2 0,3 0 0,-1-2 0,-2 2 0,2-3 0,1 3 0,-3-3 0,6 7 0,-5-3 0,5 4 0,-6 0 0,6-1 0,-5 1 0,5 0 0,-2-1 0,-1-2 0,0 1 0,-1-5 0,-1 2 0,1-3 0,0-1 0,-2 1 0,2-1 0,-3 1 0,3 0 0,-2-1 0,2 1 0,-2-1 0,-1 1 0,0 0 0,0-1 0,1-2 0,-1 2 0,2 0 0,-1-2 0,2 4 0,-3-4 0,0-1 0,0 3 0,0-2 0,0-1 0,0 3 0,0-6 0,-3 3 0,3-3 0,-6 0 0,5-1 0,-2 1 0,1 0 0,1-1 0,-2 4 0,0 1 0,3-1 0,-3 3 0,3-2 0,0 2 0,0-2 0,-2 1 0,1-4 0,-2 2 0,0-4 0,3 4 0,-6-2 0,8 7 0,-6-7 0,6 7 0,-5-7 0,1 5 0,1-6 0,-2 3 0,0 0 0,2-3 0,-2 3 0,3 0 0,0-3 0,-3 6 0,2-6 0,-1 6 0,2-2 0,0-1 0,0 3 0,0-5 0,0 4 0,0-4 0,0 5 0,0-3 0,0 4 0,3 5 0,1-4 0,0 8 0,2-9 0,-1 7 0,2-6 0,-3 5 0,2-5 0,-2 2 0,0-3 0,2-1 0,-5 1 0,5 0 0,-5-1 0,5-2 0,-5 2 0,2-5 0,0 4 0,-3-4 0,3 2 0,-3-1 0,0-1 0,0 2 0,-1-4 0,1 1 0,0 0 0,2 2 0,-2-2 0,0 2 0,-1-2 0,-2 0 0,3 0 0,-3-1 0,2 4 0,-1-3 0,1 3 0,1-3 0,0 3 0,0-3 0,0 6 0,0-3 0,0 4 0,4-3 0,-3 2 0,5 1 0,-5-2 0,6 8 0,-6-9 0,2 6 0,0-3 0,-2-1 0,2 1 0,1 9 0,0-7 0,0 7 0,-1-10 0,-3 1 0,0-1 0,1 1 0,-1-4 0,0 3 0,0-5 0,-3 5 0,2-6 0,-1 6 0,2-3 0,-3 1 0,3 2 0,-3-6 0,3 6 0,0-2 0,0-1 0,1 3 0,-4-6 0,5 9 0,-4-8 0,4 4 0,-5-5 0,2 0 0,-4 6 0,5 2 0,1 7 0,4 4 0,3 0 0,6 16 0,-4-13 0,4 11 0,-6-13 0,1 4 0,0 0 0,0-4 0,-4 3 0,3-7 0,-3 3 0,-1-4 0,0-4 0,0 2 0,-3-5 0,3 6 0,-4-7 0,4 7 0,-3-6 0,3 5 0,-3-5 0,-1 2 0,1 0 0,-1-2 0,1 2 0,-1-3 0,0-1 0,1 1 0,-1 3 0,1-3 0,-1 4 0,0-5 0,1 1 0,-1-1 0,1 5 0,-4-4 0,3 3 0,-3-3 0,4-4 0,-1 3 0,0-2 0,0 2 0,0 1 0,1 3 0,-1-2 0,1 2 0,-1-4 0,0 1 0,1 3 0,-1-2 0,1 2 0,2 2 0,-2-4 0,2 4 0,-3-5 0,1 0 0,2 3 0,-1-3 0,1 3 0,1 1 0,-3-4 0,3 3 0,-1 1 0,1-4 0,1 7 0,1-3 0,-4 4 0,5-1 0,-5 5 0,5-3 0,-2 3 0,0-4 0,2-1 0,-2 5 0,3-3 0,7 16 0,-6-14 0,7 19 0,-11-20 0,3 7 0,2-1 0,-1-6 0,4 11 0,-5-12 0,1 7 0,-2-7 0,2 3 0,-1-5 0,-1 1 0,-2-4 0,1-1 0,-5-3 0,2-4 0,-3 3 0,0-5 0,0 5 0,-2 1 0,4 0 0,0 7 0,5-3 0,1 4 0,3 0 0,-2 0 0,2-3 0,-3 2 0,-1-3 0,0 0 0,1 3 0,-1-3 0,1 0 0,-1 3 0,-2-3 0,2 4 0,-3-4 0,3 3 0,-3-7 0,3 7 0,-6-6 0,6 2 0,-6 0 0,2-3 0,1 7 0,-3-6 0,3 2 0,-1-3 0,-2 3 0,5-3 0,-4 7 0,1-6 0,1 5 0,0 4 0,1-4 0,-2 2 0,-3-4 0,4-4 0,-3 3 0,2-3 0,-3-1 0,1 1 0,-1 0 0,0-4 0,0 7 0,1-6 0,-1 3 0,0-1 0,0-3 0,0 1 0,-2 2 0,1-6 0,-2 6 0,3-5 0,-3 4 0,2-4 0,-1 5 0,2-3 0,0 1 0,0 5 0,0-4 0,4 10 0,-3-7 0,2 8 0,1-5 0,-3 0 0,7 7 0,-4-5 0,6 14 0,-2-10 0,6 21 0,-3-11 0,7 10 0,-2 2 0,2-7 0,-2 8 0,-3-14 0,0 6 0,1-9 0,0 6 0,-1-8 0,-1-2 0,-3-4 0,5 3 0,-9-10 0,0 1 0,-5-9 0,0-3 0,-3 2 0,-1 5 0,9 9 0,-2 3 0,9 4 0,0-5 0,-3 0 0,3 1 0,-5-1 0,-2-1 0,2-3 0,-3 3 0,0-6 0,3 2 0,-7-7 0,3 3 0,0-2 0,-2 2 0,2 1 0,0 0 0,-2-1 0,5 1 0,-5-1 0,5 1 0,-5 0 0,6 3 0,-1 3 0,3 2 0,-3-2 0,1 1 0,-2-3 0,-1 0 0,3 3 0,-2-3 0,0 4 0,1-4 0,-4 3 0,1-3 0,0 0 0,-1 3 0,5-3 0,-6 0 0,3 3 0,-1-7 0,-2 3 0,3 1 0,-4-4 0,1 3 0,2 1 0,-2-4 0,3 3 0,-4-3 0,4 9 0,-3-7 0,5 10 0,-4-12 0,1 4 0,-2-1 0,-1-3 0,3 4 0,-2-5 0,3 1 0,-4-1 0,0 1 0,0 0 0,0-4 0,4 7 0,-3-6 0,5 6 0,-5-3 0,2-1 0,-2 1 0,-1 0 0,0-1 0,3 6 0,-2-4 0,3 5 0,-4-7 0,3 1 0,-2-1 0,2 1 0,-3-1 0,1 5 0,2-4 0,-2 3 0,3 1 0,-1-4 0,-2 3 0,2 0 0,1-2 0,-3 2 0,2 0 0,-3-5 0,1 4 0,2-5 0,-2 2 0,2 1 0,-3 0 0,0-1 0,0-2 0,1 2 0,-1-3 0,3 7 0,-2-2 0,9 8 0,-9-8 0,8 4 0,-8-6 0,2 1 0,0 0 0,-2-1 0,3 4 0,-1-2 0,-2 2 0,5 0 0,-4 1 0,5 4 0,-2 0 0,-1-1 0,3 1 0,-2 0 0,0 0 0,2-1 0,-2 5 0,0-3 0,3 3 0,-6 0 0,5-4 0,1 14 0,-3-12 0,2 6 0,-3-8 0,-2 0 0,2 0 0,-1-4 0,-1 2 0,1-1 0,1-1 0,-3-1 0,2-4 0,-3 1 0,0-3 0,1 1 0,-2-4 0,2 5 0,-2-6 0,2 6 0,-1-2 0,0-1 0,0 3 0,0-3 0,0 4 0,0-3 0,3 1 0,1 1 0,2 2 0,-2 1 0,-1-3 0,-3 1 0,0-3 0,3 1 0,-2-1 0,2 2 0,-3-2 0,0 2 0,0-3 0,1 4 0,-1 0 0,0-1 0,0 1 0,1-1 0,-1 5 0,3-4 0,-1 3 0,1 0 0,-3-2 0,1 2 0,-1-3 0,3 5 0,-1 0 0,1-2 0,-3-1 0,0-5 0,0-1 0,0 3 0,0-6 0,0 6 0,-2-5 0,1 4 0,-2-4 0,4 5 0,-4-6 0,2 6 0,-1-2 0,2-1 0,-3 0 0,3-3 0,-6-1 0,5 1 0,-4 0 0,4-1 0,-4 1 0,1 0 0,1-1 0,-3 1 0,5-3 0,-2 2 0,1-2 0,1 3 0,-5 0 0,5 0 0,-1-1 0,1 1 0,1 0 0,0 2 0,-3-1 0,2 2 0,-1-1 0,2-1 0,0 5 0,0-6 0,-3 6 0,2-6 0,-1 6 0,2-2 0,0-1 0,-3 3 0,2-5 0,-1 4 0,-1-1 0,2 0 0,-1 1 0,-1-4 0,2 5 0,-4-6 0,4 3 0,-4-3 0,4-1 0,-4 1 0,1 0 0,1-1 0,-3 1 0,3 0 0,-1-1 0,-1 1 0,2 0 0,-1-1 0,-1 1 0,1 0 0,1 0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03.5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10997 165 24575,'-20'0'0,"2"0"0,8 0 0,-5 0 0,4 0 0,-13 0 0,9 0 0,-13 0 0,10 0 0,-16 0 0,7 0 0,-4 0 0,-3 0 0,7 0 0,-8 0 0,0 0 0,4 0 0,-4 0 0,5 0 0,-1 0 0,1-3 0,4 2 0,-3-2 0,7 3 0,-3 0 0,4 0 0,1 0 0,-1-3 0,4 2 0,-3-2 0,6 3 0,-6 0 0,3-3 0,-4 2 0,4-5 0,-3 5 0,3-5 0,0 5 0,-3-2 0,6 3 0,-5 0 0,5-3 0,-2 3 0,-1-3 0,4 3 0,-7 0 0,6 0 0,-6 0 0,7 0 0,-11 0 0,6 0 0,-7 0 0,4 0 0,0 0 0,0 0 0,0 0 0,1 0 0,-10 0 0,6 0 0,-6 0 0,10 0 0,-1 0 0,4 0 0,-3 0 0,3 0 0,-4 0 0,4 0 0,-3 0 0,3 0 0,-1 0 0,-2 0 0,7 0 0,-7 0 0,3 0 0,-4 0 0,0 0 0,0 0 0,1 0 0,-1 0 0,0 0 0,0 0 0,4 0 0,-3 0 0,-3 0 0,5 0 0,-8 0 0,13 0 0,-7 0 0,3 0 0,-1 0 0,-2 0 0,7 0 0,-3 0 0,-1 0 0,4 0 0,-7 0 0,6 0 0,-10 0 0,6 0 0,-7 0 0,0 0 0,-1 0 0,0 0 0,-3 0 0,7 0 0,-3 0 0,4 0 0,-9 0 0,7 0 0,-7 0 0,9 0 0,0 0 0,-4 0 0,4 0 0,-4 0 0,4 0 0,4 0 0,-3 0 0,3 0 0,-1 0 0,-1 0 0,5 0 0,-6 0 0,6 0 0,-5 0 0,5 0 0,-6 0 0,3 0 0,0 0 0,-3 0 0,6 0 0,-6 0 0,7 0 0,-13-3 0,8 2 0,-9-5 0,10 5 0,-3-2 0,3 0 0,-4 2 0,0-2 0,1 3 0,-1 0 0,0 0 0,0 0 0,0 0 0,1 0 0,-5 0 0,3 0 0,-7 0 0,7 0 0,-3-3 0,0 2 0,-1-2 0,-4 3 0,4 0 0,-8 0 0,7-3 0,-8 2 0,4-3 0,1 4 0,-13-3 0,9 2 0,-10-2 0,14-1 0,0 4 0,0-4 0,0 4 0,4 0 0,-3 0 0,2 0 0,1 0 0,-3 0 0,3 0 0,-4 0 0,0 0 0,0 0 0,0 0 0,-1 0 0,1 0 0,0 0 0,0 0 0,0 0 0,4 0 0,-4 0 0,4 0 0,-4 0 0,-9 0 0,6 0 0,-6 0 0,9 0 0,-1 0 0,1 0 0,0 0 0,0 0 0,0 0 0,-1 0 0,1 0 0,0 0 0,-5 0 0,4 0 0,-4 0 0,5 0 0,-5 0 0,3 0 0,-3 0 0,5 0 0,0-3 0,4 2 0,-17-2 0,18 3 0,-17 0 0,20-3 0,-7 2 0,3-2 0,0 3 0,1 0 0,0-4 0,3 3 0,-7-2 0,7 3 0,-3-3 0,4 2 0,0-2 0,-4 3 0,3 0 0,-3 0 0,5 0 0,-1 0 0,0 0 0,0-3 0,1 2 0,-1-2 0,4 3 0,-3 0 0,-7 0 0,8 0 0,-10 0 0,11 0 0,1-3 0,-3 3 0,3-3 0,0 3 0,-3 0 0,3 0 0,-4 0 0,0 0 0,4 0 0,-3 0 0,3 0 0,-4 0 0,4 0 0,-3 0 0,7 0 0,-4 0 0,8 0 0,0 0 0,6-3 0,0-3 0,3-3 0,-6 2 0,-4 2 0,-4 5 0,-2 0 0,0 0 0,-2 0 0,1 0 0,-3 0 0,7 0 0,-4 0 0,5 0 0,-1 0 0,3 0 0,-5 0 0,4 0 0,-8 0 0,5 0 0,-6 0 0,3 0 0,-4 0 0,0 0 0,0 0 0,-3 0 0,2 0 0,-3 0 0,4 0 0,0 0 0,4 0 0,-3 0 0,6 0 0,-5 0 0,1 0 0,1 0 0,-3 0 0,3 0 0,-4 0 0,-9 0 0,7 0 0,-7 0 0,9 0 0,1 0 0,-1 0 0,0 0 0,-4 0 0,3 0 0,-7 0 0,3 0 0,0 0 0,-3 0 0,3 3 0,-4 1 0,-1 0 0,5 0 0,-3-1 0,3-2 0,-4 2 0,0 1 0,0-4 0,-1 4 0,1-4 0,-13 3 0,4-2 0,-5 2 0,9 1 0,0-4 0,3 4 0,-7-1 0,7-2 0,-7 3 0,7-1 0,-3-2 0,1 2 0,2 1 0,-3-4 0,5 4 0,0-1 0,0-2 0,-1 2 0,1-3 0,0 4 0,4-4 0,-3 7 0,3-6 0,-4 6 0,-1-6 0,-3 5 0,-11-5 0,2 7 0,-2-8 0,5 8 0,4-7 0,0 2 0,-3-3 0,2 0 0,1 4 0,-3-4 0,3 4 0,-5-4 0,0 3 0,0-2 0,0 6 0,1-6 0,-1 7 0,0-8 0,0 8 0,5-7 0,-4 2 0,4-3 0,0 0 0,1 0 0,5 0 0,0 0 0,-14 0 0,15 0 0,-14 0 0,17 0 0,0 0 0,-3 0 0,3 0 0,-4 0 0,0 0 0,0 0 0,-1 0 0,5 0 0,-8 0 0,7 0 0,-8 0 0,5 0 0,0 0 0,0 0 0,0 0 0,-1 0 0,1 0 0,4 0 0,-3 0 0,7 0 0,-16 0 0,14 0 0,-15 0 0,17 0 0,-3 0 0,0 0 0,4 0 0,-9 0 0,4 0 0,-4 0 0,0 3 0,0-2 0,0 3 0,-1-4 0,-3 0 0,2 0 0,-3 0 0,5 3 0,0-2 0,0 2 0,-1-3 0,1 0 0,4 0 0,-3 3 0,-10-2 0,9 3 0,-12-4 0,16 0 0,0 0 0,1 0 0,0 0 0,3 0 0,-3 0 0,4 0 0,4 0 0,-3 0 0,6 0 0,-2 0 0,4 0 0,-1 0 0,0 0 0,4 0 0,-3 0 0,5 0 0,-2 0 0,3 0 0,-2 0 0,1 0 0,-2 0 0,3 0 0,1 0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08.0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1854 2068 24575,'-19'0'0,"-2"0"0,12 0 0,-4 0 0,0 0 0,1 0 0,-1 0 0,0 0 0,1-6 0,-5 5 0,4-11 0,-3 11 0,3-8 0,-3 6 0,-2-4 0,1 0 0,-3 0 0,3 0 0,0 1 0,-3-1 0,3 0 0,0-2 0,0 1 0,5-1 0,-1 3 0,0-1 0,1-2 0,-1 2 0,0-2 0,1 2 0,2 1 0,1 0 0,3 0 0,-3 0 0,3 1 0,-3-1 0,3 0 0,1 3 0,-1-3 0,0 3 0,0-3 0,-3 0 0,3 3 0,-6-3 0,2 3 0,1-3 0,-3 2 0,2-1 0,-3 1 0,-3-2 0,3-1 0,-4-2 0,1 1 0,2-1 0,-5 2 0,1 1 0,1-4 0,-3 2 0,3-4 0,-4 1 0,0-3 0,4 1 0,-3-1 0,7 4 0,-3-3 0,3 6 0,3-2 0,4 3 0,-10 0 0,3-4 0,-27-11 0,18 5 0,-29-19 0,33 19 0,-23-13 0,18 10 0,-5-1 0,1-2 0,5 3 0,1 0 0,2-2 0,-1 7 0,5-6 0,-6 1 0,7-2 0,-4 3 0,1-3 0,2 4 0,-6-2 0,7-1 0,-7 2 0,6-3 0,-7-2 0,7-2 0,-3 2 0,3-6 0,1 3 0,-2-4 0,5 4 0,-3-3 0,6 7 0,-3-3 0,5 8 0,-4-3 0,5 3 0,-7-13 0,7 7 0,-5-7 0,3 9 0,3 0 0,-2 0 0,2 4 0,-3-3 0,1 7 0,-1-4 0,1 5 0,2-1 0,-1 0 0,4 0 0,-5-3 0,2 3 0,-2-4 0,-1 5 0,4-1 0,-3 0 0,3 4 0,-3-3 0,-1-3 0,1 3 0,0-5 0,0 7 0,-1-6 0,1 2 0,-1-5 0,0 1 0,0 1 0,1 1 0,-1 0 0,4 2 0,-3 1 0,5 1 0,-1 2 0,2 1 0,0-3 0,0 2 0,0-3 0,0 1 0,0-5 0,0 4 0,0-7 0,0 6 0,0-5 0,0 1 0,0 1 0,0-3 0,-3 1 0,-1 1 0,1 0 0,-3 11 0,3-4 0,0 7 0,-3-3 0,3 5 0,-3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12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24575,'0'23'0,"0"-2"0,0-12 0,0 3 0,0-2 0,0 6 0,0-6 0,0 6 0,0-3 0,0 0 0,0 7 0,0-9 0,0 8 0,0-9 0,0 10 0,3-3 0,1 0 0,2-1 0,1 0 0,-4 2 0,7 2 0,-2 10 0,3-11 0,4 14 0,-7-11 0,6 9 0,-3-1 0,1-4 0,2 3 0,-7-11 0,4 6 0,-5-11 0,1 0 0,-1-4 0,0 0 0,-3 0 0,0 8 0,-1-4 0,2 3 0,2-3 0,0 0 0,0-4 0,0 0 0,0 0 0,-2-3 0,1 3 0,-4-4 0,4 4 0,-2-2 0,1 1 0,1-2 0,-2 0 0,0 0 0,2-1 0,-4 1 0,4 0 0,-5-1 0,5 1 0,-4 0 0,4-1 0,-1 4 0,1-2 0,-1 1 0,1-2 0,-2 3 0,3-3 0,-3 6 0,2-5 0,1 7 0,1-4 0,2 2 0,-3 0 0,0-6 0,0 6 0,0-2 0,0 2 0,0-2 0,0 2 0,3-3 0,-2 4 0,2 0 0,1-1 0,-1 1 0,1-1 0,2 1 0,-2 0 0,2-1 0,5 1 0,-3 4 0,6-3 0,-2 7 0,8-2 0,12 15 0,-11-9 0,24 15 0,-33-21 0,34 16 0,-31-19 0,19 9 0,-8-2 0,22 5 0,-16-8 0,13-2 0,-28-8 0,7 4 0,-7 5 0,8 4 0,-9-8 0,5 7 0,-6-7 0,1 7 0,-1-8 0,-3 4 0,2-5 0,-6-3 0,2 3 0,-4-6 0,1 4 0,0-4 0,-4 2 0,3 0 0,-3-2 0,4 2 0,-3 0 0,2-2 0,-2 2 0,-1 0 0,3-2 0,-5 2 0,2-3 0,-4 0 0,1-3 0,0 2 0,-1-4 0,1 4 0,0-5 0,0 6 0,-1-3 0,1 2 0,0-1 0,-1 1 0,1-2 0,0 0 0,-1-1 0,1 1 0,-3 0 0,2 0 0,5 0 0,-2-3 0,7 0 0,-5 3 0,-1 0 0,0 3 0,-3-3 0,-1 2 0,-2-2 0,0 3 0,-3 0 0,0-1 0,0 1 0,0 0 0,0-1 0,-6 1 0,2 0 0,-8 0 0,3 0 0,-1 0 0,1 0 0,4 0 0,-4 0 0,5 0 0,-5 0 0,6-1 0,-3-1 0,1 1 0,1-2 0,-1 3 0,2-1 0,-3 1 0,1 0 0,1-1 0,-1-2 0,5 3 0,-6-3 0,3 2 0,-3 1 0,1-3 0,1 2 0,-1-2 0,2 3 0,0 0 0,-2 0 0,2-3 0,-1 2 0,-1-2 0,5 3 0,-6-1 0,6 1 0,-5-3 0,1 5 0,1-4 0,-2 1 0,2-2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18.4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614 268 24575,'-16'0'0,"2"0"0,5 0 0,3 0 0,-6 0 0,2 0 0,-3 0 0,-3 0 0,3 0 0,-4 0 0,-3 0 0,5 0 0,-5 3 0,3 1 0,4-1 0,0 0 0,1 0 0,2 1 0,0 2 0,-5 0 0,4-3 0,-5 3 0,3-2 0,1 2 0,-1 0 0,0 1 0,4-1 0,-3-3 0,5 2 0,-2-4 0,4 4 0,-1-5 0,0 3 0,0-3 0,1 3 0,-1-3 0,-3 6 0,2-6 0,-1 3 0,2 0 0,0-3 0,0 3 0,0-3 0,1 0 0,-1 0 0,0 0 0,0 0 0,1 0 0,-1 0 0,0 0 0,0 0 0,0 0 0,1 0 0,-1 0 0,0 0 0,-3 0 0,3 0 0,-3 0 0,3 0 0,0 0 0,0 0 0,1-3 0,-1 0 0,0-3 0,0 3 0,3-2 0,1 2 0,-1-3 0,2 0 0,-1 0 0,2 0 0,0-2 0,0 1 0,0-2 0,0 0 0,0 3 0,3-6 0,0 5 0,6-5 0,-3 6 0,6-3 0,-5 0 0,5 2 0,-6-2 0,6 3 0,-5-3 0,5 2 0,-2-3 0,-1 4 0,0 0 0,-3 0 0,2 0 0,-1 1 0,2-2 0,-4 2 0,1 1 0,0-1 0,-1 2 0,1 0 0,0-2 0,3 1 0,-3-2 0,3 0 0,-3 3 0,2-2 0,-1 2 0,2-1 0,-1-1 0,-1 1 0,2 1 0,-1-3 0,-1 3 0,5-3 0,0-3 0,1 5 0,-1-4 0,-3 5 0,-4-3 0,4 3 0,-2 0 0,1 1 0,-2 1 0,0-4 0,-1 4 0,1-1 0,0-1 0,0 2 0,-1-1 0,1 2 0,0 0 0,-1 0 0,1-3 0,3 3 0,0-3 0,1 3 0,2 0 0,-6 0 0,3-2 0,0 1 0,-3-2 0,3 3 0,-3 0 0,-1 0 0,1 0 0,0 0 0,-1 0 0,1 0 0,0 0 0,-1 0 0,1 0 0,0 0 0,-1 3 0,1 0 0,0 3 0,0-1 0,-1 1 0,1 0 0,0 0 0,-1-1 0,1 1 0,0 0 0,-1-1 0,1 1 0,0 0 0,0-1 0,-1-1 0,-2 1 0,0-2 0,-3 2 0,0 1 0,0 0 0,0 0 0,0-1 0,0 1 0,0 0 0,0-1 0,0 1 0,0 0 0,0-1 0,0 1 0,0 0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28.0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1749 2117 24575,'0'-20'0,"3"-3"0,4 2 0,1-5 0,11-9 0,-11 11 0,11-9 0,-12 15 0,7-11 0,-9 11 0,4-3 0,-8 12 0,5-3 0,-3 2 0,4-6 0,-4 2 0,3-2 0,-2-4 0,3 1 0,0-10 0,3 7 0,-1-7 0,0 11 0,-2-2 0,0 7 0,-1 0 0,0 1 0,1-1 0,-4 0 0,3-3 0,-2-6 0,3 1 0,4-13 0,4-3 0,-2 0 0,4 2 0,-9 10 0,1 8 0,-2 0 0,-1 5 0,0 2 0,0 1 0,0 0 0,0 3 0,0-6 0,0 2 0,0-2 0,0 2 0,1-2 0,-2 6 0,-1-3 0,1 0 0,-2 2 0,4-5 0,-1 3 0,0-4 0,1-3 0,2-3 0,1 1 0,0 0 0,-2 8 0,-2 1 0,-2 3 0,1 3 0,-5-2 0,5 2 0,-1-6 0,1 2 0,2-5 0,-2 6 0,1-3 0,0 3 0,-3 1 0,2-1 0,-1 0 0,-1 0 0,-14 3 0,5-2 0,-11 2 0,14-3 0,-2 0 0,2 0 0,-3 0 0,0 1 0,1 2 0,-1-3 0,0 3 0,0-3 0,0 3 0,1-2 0,-1 2 0,0-3 0,-3 0 0,3 0 0,-3 3 0,0 0 0,2 3 0,-1 0 0,-1 0 0,2 0 0,-2 0 0,0 0 0,0 0 0,-4 0 0,0 0 0,1 0 0,-4 0 0,2 0 0,-6 0 0,6 3 0,-2 0 0,3 4 0,-3-1 0,3 1 0,-1-1 0,2 3 0,-1-2 0,0 5 0,-4-2 0,1 3 0,3 0 0,-4 0 0,5 0 0,2-4 0,-2 3 0,5-6 0,-2 6 0,3-2 0,0 2 0,-8 5 0,2 5 0,-10 1 0,2 8 0,1-8 0,1 3 0,-1 0 0,0-4 0,-7 14 0,6-8 0,-5 8 0,10-13 0,-8 11 0,12-15 0,-11 12 0,10-6 0,-10-2 0,6 2 0,-5-2 0,6-6 0,-2 3 0,4-6 0,0 2 0,0-3 0,0-1 0,1 1 0,-1 0 0,0-1 0,1 1 0,-1-3 0,0 1 0,0-4 0,1 5 0,2-2 0,1 0 0,3 2 0,0-6 0,0 3 0,3-1 0,0-2 0,16-14 0,-4 5 0,12-17 0,-9 10 0,-2-3 0,2 0 0,-2 1 0,3-5 0,0 4 0,1-7 0,-1 3 0,5-5 0,-7 5 0,6-4 0,-7 4 0,1 0 0,-2 0 0,-2 5 0,-1-1 0,0 0 0,1 1 0,-1-1 0,3 0 0,-2-3 0,3-1 0,0-8 0,-2 3 0,6-3 0,-7 4 0,3 0 0,-3 1 0,0 2 0,-1 2 0,-2 1 0,-1 5 0,-3-2 0,0 6 0,0 1 0,0-4 0,0 2 0,0-5 0,0 3 0,0-4 0,0-3 0,0 2 0,0-6 0,2 7 0,-1-7 0,2 9 0,-3-1 0,0 6 0,2 3 0,-1-5 0,2-3 0,-3-26 0,0 11 0,0-24 0,0 18 0,0-4 0,0-3 0,0 7 0,0-3 0,0 9 0,0-3 0,0 7 0,0-3 0,0 8 0,0-3 0,0 3 0,0 0 0,0 1 0,0 3 0,0 3 0,0-1 0,0 4 0,0-2 0,0 3 0,0 1 0,0-1 0,0 0 0,0 0 0,0-3 0,0 0 0,0-8 0,-3 4 0,2-3 0,-2-1 0,3 4 0,-3-7 0,2 6 0,-2-2 0,0 3 0,3-3 0,-3 2 0,0-5 0,2 5 0,-5-6 0,5 6 0,-5-5 0,5 5 0,-5 1 0,3 1 0,-3 5 0,0-7 0,0 4 0,-1-6 0,1 7 0,0-3 0,0 2 0,0 1 0,-1-3 0,1 5 0,0-2 0,1 3 0,-4 3 0,2-2 0,-2 4 0,0-1 0,3 2 0,-3-3 0,0 3 0,3-3 0,-3 3 0,3 0 0,-3 0 0,3 0 0,-6 0 0,5 3 0,-2 0 0,3 6 0,0-3 0,-2 8 0,4-3 0,-4 1 0,7-1 0,-4-1 0,4 0 0,-2 1 0,0-4 0,3 2 0,-3-4 0,3 1 0,0 0 0,0-1 0,0 1 0,0 0 0,0-1 0,0 1 0,0 3 0,0 0 0,0 4 0,0 9 0,0-4 0,0 9 0,0-7 0,0 1 0,0 4 0,0 1 0,0 9 0,0-4 0,0 4 0,0-9 0,0 3 0,0-7 0,0 2 0,0-3 0,0 0 0,0-4 0,0 3 0,0-3 0,0 4 0,0-1 0,0 1 0,0 0 0,0-1 0,0-3 0,0 3 0,0-1 0,-3 3 0,2-6 0,-2-1 0,3-8 0,0 1 0,0-2 0,-2 0 0,-2-3 0,-1-1 0,-1-9 0,3 2 0,0-9 0,1 8 0,1-3 0,-2 0 0,1 2 0,-2-5 0,1 6 0,-3-6 0,3 2 0,-1 1 0,-1-3 0,1 5 0,-2-5 0,3 6 0,-3-6 0,3 5 0,-4-5 0,1 3 0,0-4 0,-1-3 0,-2 2 0,2-2 0,-3 0 0,1-7 0,1 1 0,-2-5 0,3 6 0,0 4 0,-3-3 0,3 3 0,-3 0 0,3-3 0,1 7 0,-4-7 0,3 6 0,-3-2 0,3 3 0,-2-3 0,2 2 0,-3-2 0,3 0 0,1 2 0,-1-6 0,0 7 0,1-4 0,-4-1 0,3 4 0,1-4 0,1 8 0,1-2 0,-2 5 0,3-4 0,-2 4 0,1-5 0,-2 6 0,0-3 0,0 3 0,1 3 0,-1-2 0,0 1 0,-3 1 0,3-2 0,-3 4 0,3-4 0,0 2 0,0-6 0,0 3 0,0-3 0,1 3 0,-1 0 0,0 0 0,-3 3 0,5-2 0,-4 4 0,5-4 0,-3 5 0,0-3 0,0 3 0,1 0 0,-1 0 0,0 0 0,0 0 0,1 0 0,1 5 0,2-1 0,2 7 0,0-1 0,-3 2 0,2 1 0,-2 3 0,3-2 0,0 2 0,0-4 0,-2 1 0,1-3 0,-2 5 0,3-5 0,0 10 0,0-6 0,0 6 0,0-3 0,0 3 0,-3 1 0,2 0 0,-2-1 0,3 1 0,0 0 0,0 0 0,0-1 0,0 1 0,0 4 0,0-3 0,0 3 0,0-5 0,0 1 0,0 0 0,0-4 0,0 3 0,0-7 0,0 3 0,0 0 0,3-2 0,-2 2 0,4-3 0,-4-1 0,5 5 0,0 2 0,2 2 0,1 2 0,-2-3 0,0 1 0,0 0 0,3 4 0,-2-4 0,3 4 0,-1 0 0,-2-7 0,5 6 0,-6-10 0,3 2 0,-4-7 0,0 0 0,0-3 0,-1 3 0,-1-11 0,-8-7 0,-4-9 0,-6-7 0,-5-2 0,0 4 0,-4 0 0,5 2 0,-3 3 0,7 0 0,-4-2 0,8 6 0,-3-6 0,2 3 0,1 0 0,-3-3 0,5 6 0,-1-2 0,2 3 0,1 4 0,0-3 0,0 2 0,0 1 0,-1-3 0,1-1 0,-1-1 0,4-2 0,-3 3 0,2 0 0,-2 1 0,0-1 0,0 3 0,0 1 0,2 4 0,-1-4 0,2 2 0,-4-5 0,1 3 0,0-4 0,2 0 0,-2-3 0,3 6 0,-4-6 0,2 7 0,-2-1 0,2 2 0,-1 2 0,0 1 0,3-1 0,-2 0 0,2 0 0,-1 0 0,-1 1 0,2-1 0,-3 3 0,3-3 0,-2 6 0,-1-3 0,0 1 0,-3 1 0,4-2 0,-1 1 0,0-1 0,0 0 0,0-3 0,1 6 0,-1-3 0,0 3 0,0 0 0,-3 0 0,3 0 0,-3 3 0,0 0 0,0 3 0,-1 0 0,-2 0 0,6 0 0,-6 0 0,5 0 0,1 0 0,1 0 0,4 0 0,-2-1 0,3 1 0,0 0 0,0-1 0,0 1 0,3 0 0,0 2 0,3-1 0,0 5 0,0-3 0,1 7 0,-1-2 0,-2 6 0,2-3 0,-2 8 0,3-3 0,0 7 0,0-8 0,1 8 0,2-7 0,-2 7 0,2-3 0,1 4 0,-2 5 0,2-8 0,0 7 0,-3-8 0,2 4 0,-2 5 0,0-8 0,-1 7 0,0-13 0,0 1 0,-3-6 0,2 0 0,-3-5 0,1 4 0,1-9 0,-5 6 0,6-2 0,-3 2 0,1 1 0,1 0 0,-1-1 0,2 1 0,-2-4 0,1 3 0,-4-5 0,2 1 0,-1-2 0,-1 0 0,4-3 0,-4-17 0,1 4 0,-2-17 0,-3 14 0,0-7 0,-4 6 0,-3-6 0,3 3 0,-3-4 0,-1 1 0,1-1 0,-4 0 0,0 0 0,0 0 0,0 1 0,3-1 0,-2 0 0,3 4 0,-3 1 0,3-1 0,-3 4 0,3-4 0,-2 7 0,2-1 0,-2 3 0,2-1 0,-3 0 0,1 2 0,-1-2 0,0 2 0,4 1 0,-3 0 0,2-3 0,0 2 0,-2 1 0,3 1 0,-4 1 0,4-2 0,-3 2 0,5 2 0,-2 2 0,3 0 0,1 0 0,-1 0 0,0 0 0,0 0 0,1 2 0,-1 2 0,0 1 0,0 1 0,3 0 0,-2-1 0,2 1 0,-1 0 0,-1-1 0,5 1 0,-5 0 0,4-1 0,-2 1 0,3 0 0,0 0 0,0-1 0,0 1 0,0 0 0,0-1 0,0 1 0,0 0 0,0-1 0,0 1 0,0 0 0,0-1 0,0 1 0,3 0 0,-3 0 0,3-1 0,-3 1 0,3 0 0,-3-1 0,3 1 0,-3 0 0,0-1 0,2 1 0,-1 0 0,4-3 0,-2 2 0,0-2 0,2 0 0,-2 2 0,1-1 0,1 4 0,-2 2 0,4 2 0,-1 5 0,1-4 0,-1 3 0,1 1 0,-1-4 0,1 3 0,-1-6 0,0 2 0,0-6 0,0 6 0,0-6 0,0 6 0,0-5 0,0 1 0,-1-2 0,-1 0 0,1 0 0,-2-1 0,3-2 0,-3 2 0,2-4 0,-2 4 0,0 1 0,3 12 0,-5 20 0,2-12 0,-3 10 0,0-23 0,0-1 0,3 1 0,0 0 0,1-1 0,2 4 0,-3-2 0,4 2 0,-1 0 0,1-2 0,-3 6 0,1-7 0,-1 7 0,3-3 0,-1 0 0,-2-1 0,2-3 0,-3-4 0,3 3 0,0-5 0,0 5 0,-3-6 0,3 6 0,-3-3 0,3 1 0,1 2 0,-1-3 0,0 10 0,0-5 0,0 1 0,1-4 0,-1-1 0,0 0 0,0 1 0,0-1 0,0 2 0,0-2 0,0 2 0,0-3 0,1 4 0,-1 0 0,0-1 0,1 1 0,-1-1 0,0 1 0,-2-4 0,1 3 0,-1-2 0,2 2 0,0 1 0,-2 0 0,2-1 0,-3 4 0,4-2 0,-1 2 0,1-3 0,-1-1 0,0 3 0,0-4 0,-1 0 0,1-5 0,0-1 0,-3 1 0,2 0 0,-2-1 0,3 4 0,-3-2 0,3 1 0,-3-2 0,3 0 0,-3-1 0,2 4 0,-2-2 0,3 1 0,0 1 0,0-2 0,0 4 0,0-1 0,0 0 0,1 1 0,1-1 0,-1 2 0,2-2 0,3 4 0,-5-3 0,8 1 0,-8 0 0,4-2 0,-4-1 0,5 3 0,-2-5 0,-1 5 0,3-5 0,-5 4 0,2-4 0,-3 2 0,0-3 0,3 0 0,-3-1 0,3 1 0,-4 0 0,1 0 0,0-3 0,0 2 0,-1-4 0,1 4 0,0-5 0,-1 3 0,1-3 0,0 2 0,-1-1 0,1 1 0,0-2 0,3 0 0,-6 0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49:36.5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24575,'0'17'0,"0"0"0,0-2 0,0-1 0,0-3 0,0 2 0,0-6 0,0 7 0,0-4 0,0 4 0,0-3 0,0 3 0,0-4 0,0 4 0,0 1 0,0 3 0,0 1 0,0 1 0,0 7 0,0-7 0,0 8 0,0-5 0,0 1 0,0-1 0,0 0 0,0-3 0,0-2 0,0-7 0,0-1 0,0-4 0,0 0 0,0 13 0,0-9 0,0 16 0,0-14 0,0 10 0,0-3 0,0 0 0,0 4 0,0-8 0,0 7 0,0-2 0,0 3 0,0 5 0,0-3 0,0 13 0,0-8 0,0 9 0,0-5 0,0 0 0,0 0 0,4 0 0,-3-5 0,3 0 0,-4-6 0,0-4 0,0 3 0,0-2 0,0-1 0,0 3 0,0-2 0,0 3 0,0 0 0,0 16 0,0-7 0,0 7 0,0-6 0,0-8 0,0 7 0,0-7 0,0-1 0,0-2 0,0-7 0,0 8 0,0-8 0,0 3 0,0-4 0,0 5 0,0-4 0,0 3 0,0-4 0,0 1 0,0 3 0,0-3 0,0 0 0,0-2 0,0-2 0,0 9 0,0-4 0,0 5 0,0-11 0,0 4 0,0-3 0,0 3 0,0 0 0,0 0 0,0 0 0,0 1 0,0-1 0,0 0 0,0 0 0,0 4 0,0-6 0,0 6 0,0-4 0,0 2 0,0 2 0,0-4 0,0 0 0,0 5 0,0-4 0,0 3 0,0 0 0,0 8 0,0-5 0,0 3 0,0-5 0,0-4 0,0 7 0,0-3 0,0 1 0,0 2 0,3-7 0,-2 4 0,2-9 0,-3 4 0,0-4 0,0 5 0,3-5 0,-3 8 0,3-7 0,-3 8 0,0-5 0,3 0 0,-2 0 0,2 1 0,-3 3 0,3 3 0,-2-1 0,2 5 0,-3-10 0,3 3 0,-2 0 0,2-2 0,-3 2 0,0-4 0,0 0 0,0 1 0,4-1 0,-4-3 0,4 2 0,-4-2 0,0 3 0,3 0 0,-3 4 0,4-3 0,-4 8 0,3-4 0,-2 0 0,2 4 0,-3-4 0,4 4 0,-3-3 0,5 1 0,-2-10 0,0 2 0,-1-3 0,-3 5 0,0 4 0,0 4 0,0 1 0,0 4 0,0-4 0,0 9 0,0-9 0,0 9 0,0-4 0,0 1 0,0 2 0,0-2 0,0-1 0,0 4 0,0-9 0,0 9 0,0-8 0,0 3 0,0 0 0,0-8 0,0 7 0,0-12 0,0 4 0,0-1 0,0-6 0,0 5 0,0-6 0,0 3 0,0 0 0,0 4 0,0-2 0,0 2 0,0-4 0,0 0 0,0 5 0,0-8 0,0 7 0,0-7 0,0-1 0,0 0 0,0-3 0,0 2 0,0-1 0,0 2 0,0-4 0,0 4 0,0-3 0,0 3 0,0 0 0,0-3 0,0 7 0,0-7 0,0 6 0,0 1 0,0 1 0,0 2 0,0-3 0,0 4 0,0-3 0,0 4 0,0-5 0,0 0 0,0 0 0,0-3 0,0 2 0,0-5 0,0 5 0,0-6 0,0 3 0,0-3 0,0-1 0,0 0 0,0 1 0,0-1 0,0 4 0,0-3 0,0 3 0,0-3 0,0-1 0,0 7 0,0-2 0,0 3 0,0-4 0,0-4 0,0 1 0,0-1 0,0 1 0,0-1 0,0 0 0,0 1 0,0-1 0,0 1 0,0-1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32.7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1493 24575,'18'0'0,"-4"0"0,-2 0 0,-2 0 0,2 0 0,-2 0 0,2 0 0,-6-5 0,3 3 0,0-3 0,1 2 0,-1 2 0,3-5 0,-2 6 0,6-9 0,1 7 0,4-7 0,-1 5 0,1-3 0,0 0 0,-1 0 0,1 0 0,-4 0 0,-1 4 0,-3-3 0,-3 3 0,-2-1 0,-2 2 0,0 2 0,6-4 0,2 4 0,7-3 0,-1-1 0,5-3 0,-3-4 0,3 0 0,-4-2 0,4 5 0,-7-2 0,6-1 0,-11 4 0,7-3 0,-6 4 0,5-4 0,-5 3 0,6-7 0,-3 7 0,3-6 0,-2 3 0,1-1 0,-5-1 0,6 4 0,-7-4 0,3 2 0,-3 0 0,3-2 0,-2 2 0,5-4 0,-1-3 0,0 2 0,2-2 0,-6 4 0,2 2 0,-3-1 0,-4 6 0,0-3 0,-3 5 0,-1-1 0,1 5 0,0-3 0,-1 3 0,1 0 0,15-7 0,-8 2 0,21-14 0,-16 8 0,8-8 0,-5 5 0,0 0 0,-4 1 0,3-1 0,-7 1 0,11-1 0,-9-3 0,10-2 0,-7 4 0,1-5 0,1 5 0,-2-3 0,0 1 0,-2 3 0,-3 5 0,-3 0 0,-2 3 0,-2 0 0,0-3 0,3-1 0,1-2 0,2-1 0,1-3 0,0 2 0,1-6 0,-2 7 0,2-4 0,-5 5 0,3-1 0,-5 3 0,5-2 0,-3 6 0,1-6 0,2 2 0,-5-3 0,5 0 0,-2 1 0,5-7 0,-2 5 0,3-4 0,-6 5 0,2 1 0,-5-1 0,1 3 0,-2 1 0,0 4 0,0-4 0,-3 2 0,0-2 0,-3 4 0,3 1 0,-3-3 0,3 0 0,-1-2 0,-1 0 0,1 0 0,-2 2 0,3-1 0,-2-1 0,1-1 0,-2 1 0,3-3 0,-2 2 0,1-3 0,1 1 0,-2 2 0,4-2 0,-4 6 0,2-3 0,-3 3 0,0-3 0,0 3 0,0-3 0,0 0 0,0 2 0,0-5 0,0 3 0,2-1 0,-1-2 0,2 6 0,-3-3 0,0 3 0,0 0 0,0 0 0,2 1 0,-1-1 0,1 0 0,-2 0 0,0 1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36.0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2013 1 24575,'0'15'0,"0"-2"0,0-4 0,0 8 0,0-2 0,0 9 0,0-7 0,0 8 0,0-3 0,-4 2 0,4-3 0,-3-4 0,0-1 0,2 1 0,-7-7 0,6 6 0,-4-6 0,4 2 0,-2 4 0,-3 1 0,0 1 0,0 1 0,1-1 0,-1-1 0,0 2 0,1-5 0,2 6 0,-2-7 0,2 7 0,-2-3 0,-1 0 0,0 3 0,1-10 0,2 6 0,-1-7 0,-2 4 0,-8 12 0,4-6 0,-4 15 0,4-8 0,-5 5 0,0 0 0,-3 0 0,4-1 0,0-4 0,1-1 0,0-4 0,0-4 0,4-1 0,1-3 0,0-1 0,1 1 0,-4-1 0,5 1 0,-5 3 0,2-2 0,-4 5 0,4-5 0,-2 2 0,4-3 0,-4-1 0,5 1 0,-5-3 0,5 2 0,-7 0 0,6-2 0,-6 4 0,7-7 0,-5 5 0,6-6 0,-6 6 0,5-6 0,-1 3 0,2-3 0,-3 0 0,2 0 0,-8 0 0,4 3 0,-5-2 0,0 6 0,2-3 0,-6 3 0,7-3 0,-7 3 0,6-6 0,-2 3 0,3-4 0,4 0 0,-3 1 0,2-1 0,-5 2 0,-2 0 0,1 1 0,-4-3 0,6 1 0,-6 0 0,7-1 0,-7 1 0,6-1 0,1 0 0,1 1 0,3-1 0,-1 0 0,-2 0 0,5 0 0,-4-3 0,1 2 0,-6-1 0,2 3 0,-6-1 0,7 1 0,-7 3 0,6-3 0,-2 2 0,-6 1 0,10-3 0,-9 2 0,14-3 0,-5-3 0,3 2 0,-4-4 0,3 5 0,-1-3 0,1 3 0,-6-3 0,5 3 0,-4-3 0,5 3 0,0-2 0,-2 1 0,3-1 0,-4 2 0,4 0 0,-3 0 0,-2-2 0,1 1 0,-9 2 0,8 0 0,-5 2 0,7-3 0,-1 0 0,0 1 0,1-1 0,-1 0 0,0 0 0,1 1 0,-1-1 0,0 0 0,1 1 0,-1-1 0,0 0 0,4-2 0,-3 1 0,5-4 0,-5 5 0,6-6 0,-3 3 0,3 0 0,0-3 0,1 3 0,-1-3 0,0 0 0,0 0 0,0 0 0,-2 0 0,2 0 0,-3 0 0,4 0 0,-4 0 0,2 0 0,-5 0 0,6 0 0,-6 0 0,5 0 0,-5 0 0,6 0 0,-6 0 0,2 3 0,1-3 0,-3 3 0,5-3 0,-2 0 0,4 0 0,-1 0 0,0 0 0,0 0 0,0 0 0,1 0 0,-1 0 0,0 0 0,0 0 0,0 0 0,1 0 0,-1 3 0,0-3 0,0 3 0,1-3 0,-1 0 0,0 0 0,0 0 0,0 0 0,1 0 0,-1 0 0,0 0 0,0 0 0,1 0 0,-1 0 0,0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41.2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1159 2097 24575,'-20'-4'0,"0"-2"0,10 3 0,-3-4 0,1-2 0,-5 5 0,7-7 0,-10 6 0,10-7 0,-10 8 0,6-8 0,-6 5 0,3-3 0,0 0 0,1 0 0,-1 3 0,4-2 0,-4-1 0,1 3 0,3-5 0,-4 5 0,5-3 0,-1 1 0,0 2 0,1-5 0,2 5 0,-2-2 0,5 3 0,-4 0 0,4 0 0,-2 3 0,3-2 0,1 1 0,-4 1 0,2-2 0,1 2 0,1 0 0,-1-3 0,0 3 0,-3-3 0,6 1 0,-2 1 0,2-1 0,-1 2 0,-1-3 0,2 0 0,0 1 0,-2 2 0,4-3 0,-4 3 0,2 0 0,-3 0 0,0 3 0,0 0 0,1 0 0,-1-2 0,0 1 0,0-1 0,1 2 0,-1 0 0,-3 0 0,2 0 0,-2 0 0,4 0 0,-1-3 0,3 0 0,0-3 0,0-6 0,-1-7 0,-11-11 0,3 2 0,-7-6 0,4 8 0,0-4 0,3 0 0,-2 4 0,6-3 0,-2 7 0,3-7 0,-1 7 0,2 1 0,-1 1 0,0 6 0,3-2 0,-1 3 0,4 1 0,-2 2 0,1 1 0,1 3 0,-2-3 0,1 3 0,1-6 0,-4 2 0,4-6 0,-5 3 0,6-7 0,-6 2 0,5 1 0,-5-3 0,2 7 0,0-3 0,-1 3 0,1 0 0,-2 0 0,-1 1 0,1-1 0,-1 0 0,1-3 0,-1 3 0,4-4 0,-3 8 0,3-6 0,-1 8 0,2-11 0,2 0 0,0-13 0,0-1 0,0-7 0,0 12 0,0-7 0,0 12 0,0 1 0,0 4 0,-3 8 0,2-3 0,-1 2 0,-1-3 0,-1 1 0,1-1 0,-3-3 0,2 2 0,-2-2 0,2 3 0,-2 1 0,3 2 0,-3 1 0,0 0 0,0 3 0,0-6 0,0 5 0,3-5 0,-3 3 0,2-8 0,-2 4 0,2-3 0,-2-1 0,3 7 0,-4-6 0,4 10 0,-3-3 0,3 0 0,0 2 0,-3-4 0,3 4 0,-4-5 0,4 2 0,-2 1 0,1-3 0,-2 2 0,0 1 0,-3-3 0,3 8 0,-3-6 0,0 5 0,3-4 0,-3 3 0,3 1 0,0-4 0,3 2 0,-3-5 0,5 6 0,-4-3 0,4 0 0,-1-1 0,2 1 0,0-3 0,0 2 0,0-2 0,0-1 0,0 3 0,0-2 0,0 6 0,0-6 0,0 5 0,0-1 0,0 2 0,0 0 0,0 0 0,2 0 0,1 3 0,3-2 0,0 2 0,-1-3 0,1 3 0,0-2 0,0 2 0,-1-1 0,1-1 0,0 5 0,-1-3 0,1 0 0,0 3 0,-1-3 0,1 3 0,0 0 0,0 0 0,-1 0 0,1 0 0,0 0 0,-1 0 0,1 0 0,0 0 0,-1 0 0,4 0 0,-2 0 0,4 0 0,-1 0 0,-1 0 0,3 0 0,-2 0 0,-1 0 0,3 0 0,-2 0 0,-1 0 0,3 0 0,-2 0 0,2 0 0,1 0 0,-1 0 0,1 0 0,0 0 0,-1 0 0,1 3 0,-1 0 0,7 7 0,-2 0 0,2 3 0,1 0 0,-3 1 0,4-1 0,4 2 0,-7-2 0,6 1 0,-7 0 0,4-1 0,-4 1 0,-1-1 0,-3-3 0,-1 2 0,1-3 0,-1 4 0,-2 0 0,3 3 0,-3-3 0,3 3 0,-1-3 0,-2 0 0,2-1 0,1 6 0,0-4 0,2 2 0,-5-4 0,2-5 0,-5 2 0,2 0 0,-3-3 0,3 3 0,-3 0 0,3 1 0,-2 10 0,0 7 0,-2-6 0,1 3 0,-2-15 0,5 4 0,-2 3 0,5-2 0,-1 5 0,-1-1 0,3 2 0,-3 1 0,4 0 0,-3-1 0,-1 5 0,0-3 0,-2-1 0,2-1 0,-4-3 0,1 0 0,0 0 0,-1-8 0,0 3 0,0-6 0,-3 3 0,2-3 0,-2 0 0,1-1 0,-2 1 0,1 0 0,-3-1 0,5 1 0,-2 0 0,1-1 0,-2 1 0,1 0 0,-3-1 0,3 1 0,-1 0 0,-1 0 0,4-1 0,-4 1 0,1 0 0,1-1 0,-3 1 0,3 0 0,-1-1 0,-1 1 0,4-3 0,-4 5 0,4-4 0,-1 11 0,-1-11 0,0 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49.6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367 921 24575,'0'-25'0,"0"-9"0,0 10 0,0-11 0,0 9 0,0-19 0,0 23 0,0-22 0,0 17 0,0-4 0,0 0 0,0 2 0,0 11 0,0-7 0,0 12 0,3-3 0,-2-1 0,1 4 0,1-7 0,1 3 0,0-1 0,-1-1 0,-3 5 0,0-2 0,3 6 0,-3-2 0,3 6 0,-3-3 0,2 6 0,2-3 0,2 0 0,0-3 0,0-4 0,6-9 0,-1 7 0,2-7 0,-1 12 0,-5-2 0,5 5 0,-5-5 0,5 5 0,-5-2 0,4 0 0,-1 2 0,2-5 0,1 5 0,0-5 0,-1 2 0,1 0 0,-1 1 0,1 3 0,-3 2 0,-2-1 0,1 4 0,-2-1 0,1 2 0,-2 0 0,0 0 0,-1 0 0,7 0 0,-5 0 0,4 0 0,-5 0 0,-1 0 0,1 0 0,0 0 0,0 0 0,-1 0 0,1 0 0,0 2 0,-1 1 0,1 3 0,0 0 0,0 2 0,-1-1 0,2 5 0,-1-3 0,0 4 0,0-1 0,1 1 0,-1 0 0,0-4 0,-3 3 0,0-3 0,-3 4 0,0 0 0,0-1 0,0 4 0,0-5 0,0 8 0,0-9 0,0 4 0,0 1 0,0-5 0,0 7 0,0-5 0,0 4 0,0 1 0,0 4 0,0 0 0,0-4 0,0 3 0,0-3 0,0 0 0,0-1 0,-3 0 0,2-2 0,-2 2 0,0 0 0,-1 7 0,-3-1 0,3 9 0,-2-13 0,2 6 0,1-7 0,-3 0 0,5-1 0,-2-3 0,0-1 0,3 1 0,-6-4 0,6 0 0,-3 0 0,3-3 0,0 3 0,0-3 0,0-26 0,8-6 0,1-21 0,7 6 0,1-4 0,-1 8 0,0-5 0,0 3 0,-1 7 0,-2-3 0,1 5 0,-6 4 0,6 1 0,-4 4 0,5-4 0,-1 4 0,5-10 0,-4 5 0,4-1 0,0-3 0,-4 7 0,6 0 0,-6 3 0,-2 6 0,0 1 0,-6 4 0,2 0 0,-4 5 0,1-4 0,0 4 0,0-1 0,-1 1 0,1-1 0,0 2 0,3-3 0,-3 0 0,6 0 0,-3 0 0,4-1 0,-3 1 0,1 0 0,-4 3 0,5-3 0,-6 5 0,3-4 0,-3 4 0,-1-1 0,1 2 0,0 0 0,-1 0 0,1 0 0,0 0 0,-1 0 0,1 2 0,0 1 0,0 3 0,-1 0 0,1-1 0,0 1 0,-1 0 0,1-1 0,0 1 0,-1 0 0,1 3 0,0-3 0,0 3 0,0-3 0,0-1 0,-3 1 0,2 0 0,-5-1 0,3 1 0,-3 0 0,0-1 0,0 1 0,0 0 0,0-1 0,0 1 0,0 0 0,0 0 0,0-1 0,0 4 0,0-3 0,0 6 0,0-2 0,0-1 0,0 3 0,0-5 0,0 4 0,0-4 0,-3 2 0,0-1 0,-3 2 0,-1 6 0,1-2 0,-4 6 0,2 1 0,-5 1 0,2 12 0,0-15 0,1 6 0,4-12 0,-1 0 0,1-4 0,0 3 0,0-2 0,0 2 0,-1 1 0,1-1 0,-1 1 0,1-4 0,0 3 0,0-5 0,3 5 0,-3-6 0,6 6 0,-5-6 0,4 3 0,-4 0 0,4 0 0,-5 4 0,6-4 0,-3 0 0,3-3 0,-3 2 0,5-4 0,7-10 0,2-2 0,6-10 0,-4 5 0,-1 1 0,10-6 0,-7 7 0,11-11 0,-9 10 0,5-9 0,-1 9 0,-3-5 0,-2 7 0,-3 0 0,0 1 0,-4 0 0,0 5 0,0-5 0,-2 6 0,5-3 0,-6 0 0,6-3 0,-3 2 0,4-2 0,0 2 0,-1 1 0,1 0 0,-1-1 0,-2 1 0,2 0 0,-3 0 0,4 2 0,-1-2 0,1 3 0,-3-1 0,1 1 0,-1 1 0,-1 1 0,0-2 0,-3 3 0,0 0 0,-3 5 0,-1-1 0,-2 4 0,0-2 0,0 0 0,0 2 0,0-1 0,0 5 0,0-3 0,0 4 0,0-4 0,0 3 0,0-5 0,0 4 0,0-1 0,0 2 0,0-2 0,0 2 0,0-3 0,0 4 0,0-3 0,0 1 0,0-1 0,0-1 0,0 0 0,0 0 0,0-3 0,0 6 0,0-5 0,0 4 0,0-1 0,0 0 0,0 1 0,0-1 0,0-1 0,0 3 0,0-2 0,0-1 0,0 0 0,0 0 0,0-3 0,0 3 0,0 0 0,0-3 0,0 6 0,0-5 0,0 1 0,-5 7 0,3-7 0,-6 9 0,4-7 0,-2-1 0,0 3 0,0-3 0,-1 4 0,4-3 0,-3 1 0,0-1 0,-1 2 0,-3 1 0,1 0 0,-1-1 0,-2 1 0,-2 3 0,4-2 0,-3 5 0,3-2 0,-4 1 0,4-2 0,1-7 0,3 0 0,0 0 0,3-3 0,-3 3 0,6-3 0,-5-1 0,1 1 0,22-27 0,-9 12 0,23-22 0,-19 21 0,7-3 0,-7 5 0,7-5 0,-3 6 0,0-6 0,3 6 0,-3-3 0,0 1 0,3 1 0,-3-1 0,0 2 0,3 3 0,-6-2 0,-1 3 0,-1 0 0,-6 0 0,6 3 0,-6-3 0,3 3 0,0-3 0,-3 3 0,3 0 0,-3 0 0,0 0 0,-1 0 0,1 3 0,-3 0 0,0 3 0,-3-1 0,2 1 0,-1 3 0,1 0 0,-2 1 0,0 2 0,0-3 0,0 4 0,0-1 0,0 1 0,0 0 0,-3-1 0,0 1 0,-3-1 0,-1-2 0,1 2 0,0-3 0,0 4 0,-1-1 0,1 1 0,-1 0 0,1-4 0,0 3 0,0-6 0,0 3 0,3-3 0,-3 3 0,3-3 0,-3 6 0,0-2 0,-1 2 0,1 1 0,0-1 0,0-2 0,-1 2 0,-1 0 0,3-2 0,-3 4 0,7-7 0,-4 1 0,2-2 0,-3 0 0,0 0 0,0 2 0,0-1 0,0 2 0,0-1 0,0-1 0,0 5 0,0-6 0,0 3 0,0-4 0,1 1 0,-1 3 0,0-3 0,0 3 0,0 0 0,-3-2 0,2 5 0,-3-3 0,1 4 0,-1 0 0,0-1 0,-7 6 0,6-4 0,-5 5 0,3-3 0,6-3 0,-5 3 0,2-3 0,0 0 0,-2-1 0,5 1 0,-6 3 0,6-2 0,-3 2 0,4-4 0,3-2 0,0-1 0,3 3 0,0 2 0,-3 3 0,2 3 0,-2-7 0,0 7 0,0-6 0,-4 6 0,0-7 0,1 3 0,-1 0 0,3-2 0,-4 2 0,3 0 0,-4 1 0,2 1 0,0 1 0,-3-2 0,3 1 0,-3-2 0,3-4 0,1 1 0,-3 0 0,2-1 0,-3 4 0,1-2 0,2 2 0,-6 0 0,3-2 0,0 2 0,1-7 0,3 3 0,0-5 0,0 2 0,2-4 0,-4 1 0,4 3 0,-8 1 0,-1 8 0,0-4 0,0 1 0,2-3 0,4-6 0,-2 3 0,0-3 0,5 0 0,-4 0 0,5 0 0,-6-1 0,3 1 0,-6 0 0,2 1 0,0-1 0,-2 0 0,6 0 0,-6 0 0,5 0 0,-1-3 0,2-1 0,3 1 0,-5-2 0,4 1 0,-4-2 0,2 3 0,0 0 0,0 0 0,1 0 0,-4-3 0,2 2 0,-2-1 0,0 4 0,3-2 0,-6 4 0,2-1 0,-2 0 0,-1 0 0,0 0 0,1 1 0,-1-1 0,3 0 0,-2 0 0,3 0 0,-7 1 0,2-1 0,-2 1 0,3-1 0,0 0 0,1 1 0,2-1 0,-2 0 0,6 0 0,-3 0 0,3-3 0,0-1 0,3 1 0,-5-2 0,4 4 0,-4-5 0,2 3 0,0-3 0,1 0 0,-1 0 0,0-3 0,0 0 0,1-3 0,-1 0 0,3 1 0,-3 1 0,3-1 0,-3 2 0,3-3 0,-2 3 0,2-2 0,-3 2 0,0 0 0,1-3 0,1 3 0,-1-3 0,2 1 0,-3-1 0,0 3 0,1-2 0,-1 4 0,0-4 0,3 2 0,-2-3 0,2 3 0,-3-3 0,0 3 0,0-3 0,0-2 0,0 4 0,0-5 0,0 6 0,1-3 0,-1 3 0,0-2 0,0 2 0,1-3 0,-1 0 0,0 0 0,0 3 0,0-2 0,1 2 0,-1 0 0,0-2 0,0 4 0,1-4 0,-1 2 0,-3-1 0,2-1 0,-1 2 0,-1-3 0,2 0 0,-5 0 0,6 0 0,-6 0 0,2 2 0,0-1 0,-1 4 0,1-4 0,-3 1 0,4 1 0,-12-6 0,9 5 0,-10-3 0,9 1 0,0 3 0,1-1 0,-1-1 0,3 4 0,-2-5 0,6 6 0,-3-6 0,3 3 0,0-3 0,1 3 0,-1 0 0,0 3 0,0 0 0,1 0 0,-1 0 0,0 0 0,0 0 0,0 0 0,1-2 0,-1 1 0,-3-4 0,2 4 0,-1-2 0,2 3 0,0-2 0,0 1 0,0-2 0,1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51.0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70 263 24575,'0'-18'0,"0"0"0,0 9 0,0-4 0,0-3 0,0 5 0,0-1 0,0 3 0,0 2 0,0-2 0,0 4 0,0-1 0,0-3 0,0 2 0,0-1 0,0 2 0,0 0 0,-2 0 0,1 0 0,-2 1 0,3-4 0,0 2 0,0-2 0,-2 4 0,1-1 0,-4 0 0,4 0 0,-4 3 0,2-2 0,-3 2 0,3-3 0,-2 3 0,2-2 0,-3 4 0,0-2 0,0 3 0,1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8:57.9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2797 0 24575,'0'15'0,"0"-1"0,0-9 0,0 1 0,0 0 0,0-1 0,0 1 0,0 0 0,0 3 0,0-3 0,0 3 0,-6-1 0,5 2 0,-5 0 0,6-2 0,-2-2 0,1 0 0,-4 2 0,-2 2 0,-3 3 0,0 7 0,1-5 0,-6 9 0,4-6 0,-11 4 0,7-1 0,-2-3 0,7-2 0,1-6 0,3-2 0,0-2 0,3 3 0,-3 4 0,2 4 0,-6 4 0,2-1 0,-5 1 0,6-4 0,-6 0 0,6-5 0,-2 1 0,3-1 0,-1 1 0,1-1 0,-3 1 0,1 3 0,-4-2 0,5 6 0,-6-3 0,5 3 0,-4-2 0,4 1 0,-4-5 0,5 2 0,-3-3 0,4-1 0,0 1 0,-4-1 0,3 1 0,-2 0 0,3-1 0,-3 1 0,2-4 0,1 3 0,0-5 0,3 4 0,-6-1 0,2 3 0,-5-1 0,1 9 0,-2-7 0,-1 10 0,0-7 0,1 4 0,-7 5 0,8-10 0,-6 5 0,11-12 0,-2 1 0,3-2 0,1-2 0,-1 0 0,-3 3 0,-1 4 0,-9 18 0,4-10 0,-3 9 0,5-17 0,0 3 0,0-3 0,0 3 0,-5 2 0,0 0 0,-4 0 0,4 0 0,-2-1 0,6-3 0,-3 3 0,4-5 0,0-2 0,3 2 0,1-5 0,3 2 0,0-1 0,-3-1 0,3 2 0,-6 0 0,2 1 0,-3 6 0,0-3 0,0 1 0,0-2 0,3-3 0,-2 1 0,6-1 0,-3-1 0,3-1 0,0-2 0,0 1 0,1-6 0,-1 5 0,0-2 0,0 1 0,0 1 0,1-2 0,-1 2 0,0 1 0,0 0 0,1 0 0,-1-1 0,0 1 0,0 0 0,0-1 0,-2 1 0,1 0 0,-5 0 0,2 0 0,1 0 0,-3 3 0,2-2 0,-2 5 0,-1-5 0,0 5 0,1-2 0,-1 0 0,0 1 0,1-1 0,-5 0 0,4 2 0,-4-2 0,5 0 0,2 2 0,-2-5 0,5 2 0,-2-3 0,0 0 0,3 0 0,-3 3 0,3-3 0,-3 3 0,-1 0 0,0-2 0,-1 4 0,1-1 0,-3 3 0,-3 0 0,0 2 0,-1-1 0,2-2 0,2 0 0,0-5 0,4 2 0,-3-3 0,5 0 0,-5 0 0,6 0 0,-6 0 0,5 0 0,-5 0 0,6-3 0,-6 3 0,5-3 0,-5 0 0,6 3 0,-6-6 0,2 3 0,1-1 0,-3 2 0,2-1 0,-6 3 0,2-5 0,-6 5 0,-2-3 0,3 4 0,-7-1 0,9 1 0,0-3 0,-3 2 0,7-2 0,-7 2 0,3 1 0,-1 0 0,-2-1 0,3 1 0,0-3 0,-3 2 0,7-2 0,-4 2 0,5-2 0,-1 1 0,0-1 0,1-1 0,2 3 0,-2-6 0,2 6 0,-2-6 0,2 6 0,-2-6 0,0 3 0,2-1 0,-2-1 0,7 1 0,-1-2 0,0 0 0,0 0 0,0 0 0,1 0 0,-1 0 0,0 0 0,0 0 0,1 0 0,-1 0 0,0 0 0,0 0 0,0 0 0,1 0 0,-1 0 0,0 0 0,0 0 0,1 0 0,-4 0 0,2 0 0,-2 0 0,4 0 0,-1 0 0,0 3 0,0-2 0,0 1 0,1-2 0,-1 0 0,0 0 0,0 0 0,1 0 0,-1 0 0,0 0 0,0 0 0,0 0 0,1 0 0,-1 0 0,0 0 0,0 0 0,0 0 0,1 0 0,-1 0 0,0 0 0,0 0 0,1 0 0,-1-2 0,3-2 0,-3-1 0,3-1 0,-3 0 0,1 0 0,-1 0 0,3 1 0,-2-1 0,1 0 0,-1 0 0,-2-3 0,2 3 0,-1-3 0,0 3 0,0 3 0,0-2 0,0 2 0,1-3 0,1 0 0,-1 0 0,2 1 0,-3-1 0,3-3 0,-2 2 0,2-4 0,-4 1 0,1 0 0,3-2 0,-2 6 0,1-3 0,1 3 0,-2 0 0,2 1 0,0-1 0,-2 0 0,1 0 0,1 1 0,-2-1 0,-1-6 0,-1 2 0,1-2 0,0 0 0,3 5 0,0-4 0,-2 4 0,4-5 0,-5 2 0,6 1 0,-6-3 0,5 2 0,-4 1 0,4 0 0,-4 0 0,4 2 0,-2-1 0,1 2 0,1 0 0,-1 0 0,2 0 0,-3 1 0,2-1 0,-1 0 0,-1-5 0,2 4 0,-2-5 0,3 6 0,0 1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9:49.1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1267 664 24575,'0'23'0,"0"-6"0,0-5 0,0 1 0,0 1 0,0 2 0,0 4 0,0-5 0,0 13 0,0-10 0,0 11 0,0-7 0,0 7 0,0-3 0,0 0 0,0 3 0,0-7 0,0 3 0,0-5 0,0 1 0,0 0 0,0 0 0,0-1 0,-3 1 0,3 0 0,-4-1 0,4-3 0,0 0 0,0-5 0,0-2 0,0-1 0,0-4 0,0 1 0,0 3 0,6-5 0,5 1 0,6-5 0,3 0 0,1 0 0,0 0 0,0 0 0,-4 3 0,3 1 0,-7 2 0,3-2 0,-3 2 0,-1-3 0,-2 3 0,2 0 0,-6 0 0,6 0 0,-5 0 0,2 3 0,-1-2 0,-1 2 0,2-3 0,0 0 0,-3-1 0,3 1 0,0 0 0,-3 0 0,3 3 0,0-2 0,-2 5 0,5-5 0,-5 1 0,2 2 0,-1-4 0,-1 6 0,2-5 0,-3 5 0,0-6 0,3 6 0,-2-2 0,5 5 0,-6-5 0,3 4 0,0-7 0,-2 5 0,2-5 0,-3 1 0,0 1 0,-1-2 0,1 1 0,0 1 0,0-3 0,3 6 0,-2-5 0,2 5 0,-4-6 0,1 3 0,0 0 0,0-3 0,-3 3 0,3-3 0,-6-1 0,6 4 0,-6-3 0,6 9 0,-5-8 0,1 7 0,1-7 0,-3 5 0,6-6 0,-6 6 0,5-6 0,-4 6 0,1-5 0,1 4 0,-2-4 0,2 2 0,-3-4 0,2 1 0,-1 0 0,1-1 0,-2 1 0,0 0 0,0 3 0,0-3 0,0 6 0,0-6 0,0 6 0,0-5 0,0 4 0,0-2 0,0 1 0,0-2 0,-2-2 0,1-1 0,-4 1 0,2 0 0,-3 0 0,3-1 0,-2 1 0,1 0 0,-1-1 0,-1 1 0,3 0 0,-2-3 0,1 2 0,-1-2 0,-1 0 0,0 2 0,0-4 0,0 4 0,-2-4 0,1 1 0,-2 1 0,3-3 0,1 3 0,-1-3 0,-3 0 0,2 0 0,-4 0 0,4 0 0,-5 0 0,6 0 0,-6 0 0,2 0 0,0 0 0,-2 0 0,3 0 0,-4 0 0,-3 0 0,2 0 0,-6 0 0,3 0 0,-4 0 0,1 3 0,-1-2 0,0 5 0,0-5 0,0 5 0,-5-6 0,4 7 0,-5-7 0,10 6 0,-3-5 0,3 5 0,0-5 0,-3 2 0,3-3 0,0 2 0,-3-1 0,6 2 0,-2-3 0,0 0 0,2 0 0,-2 0 0,-1 0 0,0 0 0,0 0 0,-3 0 0,7 0 0,-4 0 0,-5 0 0,7 0 0,-6 0 0,8 0 0,0 0 0,0 0 0,4 0 0,-3 0 0,5 0 0,-5 0 0,6 0 0,-3 0 0,0-3 0,0 2 0,-4-4 0,0 4 0,4-4 0,-3 4 0,2-2 0,-3 1 0,1 1 0,2-5 0,1 6 0,0-6 0,3 6 0,-3-6 0,3 3 0,3-3 0,-2 3 0,4-2 0,-1-4 0,-2-14 0,0-3 0,-7-9 0,2 5 0,-5 0 0,6 4 0,-6 1 0,6 4 0,-2 0 0,3 1 0,-3-1 0,3 4 0,-3-3 0,3 6 0,0-6 0,1 7 0,-1-4 0,1 5 0,0 2 0,2-2 0,-1 6 0,2-3 0,-3 0 0,0-1 0,-1-2 0,1-1 0,-3 0 0,2 0 0,-2 1 0,-3-7 0,4 5 0,-4-4 0,5 5 0,1 1 0,0-1 0,-1 0 0,0-3 0,1 2 0,-1-2 0,1 3 0,0 4 0,0-3 0,0 5 0,0-1 0,0-1 0,0 2 0,-3-2 0,5 0 0,-8-1 0,8-2 0,-5-1 0,5-3 0,-4 2 0,4-2 0,-5 6 0,0-7 0,2 9 0,-2-7 0,3 6 0,0 0 0,0-4 0,0 3 0,-1-2 0,1 3 0,-3-4 0,2 4 0,-2-3 0,3 2 0,0 0 0,-1-2 0,2 6 0,-2-6 0,1 2 0,-3-2 0,2-1 0,1 0 0,0 1 0,2-1 0,-2 0 0,2 1 0,-1 2 0,2 1 0,0 0 0,-5-3 0,6 2 0,-6-5 0,7 6 0,-4-4 0,1 0 0,1 1 0,-3-1 0,2 0 0,-2 1 0,2-1 0,-2-3 0,6 2 0,-7-6 0,7 3 0,-7-4 0,7 0 0,-3 1 0,-1-1 0,4 0 0,-7 0 0,7 0 0,-9-1 0,7 0 0,-6 3 0,7 3 0,-4 3 0,1 0 0,0 1 0,2-1 0,-1 0 0,2 1 0,-4 2 0,4-2 0,-2 3 0,1-1 0,1-2 0,-1 6 0,-1-3 0,2 3 0,-1-3 0,-1 3 0,3-3 0,-5 3 0,4 0 0,-2 0 0,3 1 0,0-1 0,0 0 0,-2 0 0,1 0 0,-1 1 0,2-1 0,0 0 0,0 0 0,0-3 0,0 3 0,0-3 0,0 3 0,0 0 0,0-2 0,0-2 0,0 0 0,2 2 0,1 2 0,3 0 0,0 0 0,-1 0 0,1 1 0,0-1 0,3 0 0,-3 3 0,3-3 0,-4 3 0,1-3 0,3 3 0,-3-2 0,3 4 0,-3-4 0,3 4 0,-3-4 0,6 2 0,-3-3 0,4-4 0,0 3 0,-1-2 0,1 3 0,-1-1 0,-2 1 0,2 3 0,-3 0 0,1 3 0,-1 0 0,-4 0 0,4-3 0,-3 3 0,6-3 0,3 0 0,3 2 0,1-4 0,-3 4 0,1-2 0,-4 3 0,3 0 0,-3 0 0,-1-3 0,1 3 0,-3-3 0,1 3 0,-1 0 0,-1 0 0,3 0 0,-2 0 0,2 0 0,1-3 0,-4 2 0,3-2 0,-5 3 0,5 0 0,-3 0 0,1 0 0,7 0 0,-2 0 0,4 0 0,-3 0 0,0 0 0,-2 0 0,2 0 0,-4-3 0,1 3 0,0-3 0,-1 3 0,-2 0 0,2 0 0,-6-3 0,3 3 0,-4-3 0,1 3 0,3 0 0,-3 0 0,3-2 0,-3 1 0,0-2 0,-1 3 0,1 0 0,0 0 0,-1 0 0,1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9:55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182 49 24575,'0'16'0,"-5"1"0,3-11 0,-6 6 0,7-5 0,-7 4 0,3 3 0,-4-1 0,2 3 0,1 0 0,-1-2 0,1 2 0,-1-3 0,1 3 0,-4-3 0,3 7 0,0-3 0,1 4 0,2 0 0,-6 4 0,2-4 0,-3 4 0,7-4 0,-2 4 0,2-3 0,-3 3 0,0-5 0,3-3 0,-2 0 0,5-5 0,-2-2 0,3 1 0,0-4 0,0 2 0,0-4 0,0 1 0,0 0 0,0-1 0,0 1 0,0 0 0,0 0 0,0 2 0,0-1 0,0 5 0,0-3 0,0 4 0,0-1 0,0-2 0,0 2 0,0 1 0,0 8 0,0-3 0,0 3 0,0-5 0,3-3 0,1 7 0,2-6 0,1 2 0,-1-4 0,0 1 0,0-3 0,1 1 0,-2-4 0,-1 2 0,1-4 0,-2 1 0,3-3 0,-3 2 0,2-2 0,-5 3 0,6 0 0,-6-1 0,5 1 0,-4 0 0,4 0 0,-4-1 0,4-2 0,-2 2 0,2-1 0,1 1 0,0-2 0,0 0 0,-1 0 0,1-3 0,3 3 0,0 0 0,4-3 0,-1 3 0,1-3 0,3 0 0,1 0 0,4 0 0,0 0 0,-1 0 0,5 0 0,1 0 0,4 3 0,1-2 0,-6 3 0,0-4 0,0 0 0,-3 0 0,3 0 0,-4 0 0,-1 3 0,-3-3 0,3 6 0,-6-5 0,5 2 0,1 0 0,-3-2 0,1 2 0,-5-3 0,7 3 0,-8-2 0,15 2 0,-12-3 0,14 0 0,-3 0 0,4 0 0,1 0 0,-1 0 0,-4 3 0,3 1 0,-8 0 0,4 3 0,-4-4 0,0 4 0,-4-3 0,3 2 0,-7-2 0,3 2 0,-3-2 0,-4 1 0,3-4 0,-5 4 0,5-4 0,-6 1 0,3 1 0,-1-3 0,2 6 0,0-6 0,-2 6 0,1-6 0,1 6 0,-1-6 0,0 3 0,0-3 0,-3 0 0,6 0 0,0 0 0,1 3 0,2-2 0,-5 1 0,2-2 0,-3 0 0,4 0 0,-4 0 0,3 0 0,-5 0 0,5 0 0,-3 0 0,7 0 0,-2 0 0,2 0 0,0 0 0,-2 0 0,5 0 0,-5 0 0,6 0 0,-7-2 0,3 1 0,-3-2 0,0 0 0,5 2 0,-4-1 0,4-1 0,-5 2 0,-1-2 0,1 0 0,-1 3 0,5-6 0,-4 5 0,3-5 0,-3 3 0,-1-1 0,1-2 0,0 3 0,-1-1 0,-2-1 0,2 4 0,-6-1 0,6-1 0,-6 2 0,3-2 0,-3 1 0,3 1 0,-3-4 0,5 4 0,-4-4 0,1 4 0,-2-4 0,-1 5 0,1-3 0,0 0 0,-1 3 0,4-3 0,-2 1 0,1 1 0,-2-2 0,0 1 0,-1 1 0,1-1 0,0-1 0,0 3 0,-3-6 0,4 3 0,-3 0 0,4 0 0,-2 1 0,0 1 0,-3-4 0,4 4 0,-3-4 0,4 5 0,-2-3 0,0 0 0,0 3 0,-1-5 0,1 4 0,0-4 0,-1 4 0,1-4 0,0 4 0,-3-4 0,2 2 0,-2 0 0,3-2 0,0 4 0,-3-4 0,4 2 0,-3-3 0,4 0 0,-2 3 0,-3-2 0,2 4 0,-4-6 0,1-8 0,-2-7 0,0-4 0,0 1 0,-3 4 0,2 0 0,-2 1 0,0-1 0,2 0 0,-4 4 0,1-3 0,-3 6 0,3-6 0,-1 7 0,1-3 0,-2-1 0,2 4 0,-2-4 0,3 8 0,-4-3 0,4 2 0,-3-2 0,6-1 0,-3 0 0,0 4 0,3 0 0,-6 0 0,6 2 0,-6 1 0,6 1 0,-6 2 0,6-3 0,-3 0 0,1 0 0,1 1 0,-4-1 0,4 0 0,-4 3 0,2-5 0,0 4 0,-2-2 0,1 1 0,1 2 0,-2-6 0,1 3 0,-2-3 0,0 0 0,0 2 0,0-1 0,1 2 0,-1 0 0,0 3 0,0-2 0,1 1 0,-1 1 0,0-2 0,0 2 0,0-3 0,-2 3 0,1-2 0,-2 2 0,0-3 0,3 2 0,-3-1 0,3 2 0,-3-1 0,3-1 0,-3 2 0,3-3 0,0 3 0,1-2 0,-1 2 0,0 0 0,0 0 0,0 0 0,1 3 0,-1-5 0,-3 4 0,2-4 0,-1 2 0,-1-1 0,0-1 0,-1 2 0,2 0 0,2-2 0,0 4 0,0-2 0,-2 1 0,1 1 0,-2-2 0,3 1 0,1 1 0,-4-5 0,2 6 0,-2-6 0,1 6 0,1-3 0,-2 3 0,3 0 0,-2 0 0,1 0 0,-5 0 0,6-2 0,-9 1 0,5-2 0,-2 3 0,3 0 0,0 0 0,2 0 0,-5 0 0,6 0 0,-6 0 0,2 0 0,1 0 0,-3 0 0,5 0 0,-5 0 0,6 0 0,-6 0 0,5 0 0,-1 0 0,-1 0 0,-1 0 0,0 3 0,-1-2 0,1 4 0,-3-4 0,-2 4 0,5-4 0,-5 2 0,9-3 0,-3 2 0,0-1 0,2 1 0,-4 1 0,4-2 0,-5 2 0,2-3 0,1 2 0,-3-1 0,2 1 0,-2-2 0,2 0 0,-2 0 0,6 0 0,-6 0 0,5 3 0,-5-2 0,6 1 0,-3-2 0,0 0 0,2 0 0,-5 0 0,6 0 0,-6 0 0,3 0 0,-4 0 0,4 0 0,-3 0 0,6 0 0,-6 3 0,5-2 0,-5 1 0,6-2 0,-6 0 0,2 0 0,1 0 0,0 0 0,0 0 0,-1 0 0,1 0 0,-3 0 0,5 0 0,-5 0 0,6 0 0,-6 0 0,2 0 0,1 0 0,-3 0 0,5 0 0,-5 0 0,0 0 0,2 0 0,-2 0 0,4 0 0,1 0 0,-2 0 0,3 0 0,1 0 0,-1 0 0,0 0 0,0-2 0,0 1 0,3-4 0,-2 2 0,2-3 0,-3 0 0,3 0 0,-2-2 0,4 1 0,-5-2 0,6 0 0,-5 3 0,4-3 0,-4 3 0,4 0 0,-1 1 0,-1-1 0,2 0 0,-1 0 0,-1 1 0,3-4 0,-3 2 0,0-5 0,3 3 0,-3-1 0,3-2 0,0 5 0,-3-1 0,2-1 0,-1 2 0,2-2 0,0 4 0,-3-1 0,0 0 0,0 0 0,-2 3 0,2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0:06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195 1807 24575,'0'-12'0,"0"3"0,0 0 0,-3 0 0,2 3 0,-2-10 0,0 5 0,3-2 0,-3-2 0,-3 7 0,5-8 0,-7 10 0,7-6 0,-7 5 0,6-5 0,-3 5 0,2-5 0,2 6 0,-5-6 0,6 2 0,-6 0 0,3-1 0,0 4 0,-3-2 0,5 3 0,-4 1 0,2-1 0,0 0 0,-2-3 0,1 3 0,-2-6 0,3 5 0,-3-2 0,3 4 0,-3-1 0,3 0 0,-2 0 0,1-3 0,1 3 0,-3-6 0,6 5 0,-6-1 0,3-1 0,0 2 0,-3-2 0,3 3 0,0 1 0,-2-1 0,4 0 0,-2 0 0,1 1 0,1-4 0,-4-1 0,4 1 0,-5-3 0,6 5 0,-3-2 0,0 3 0,3 1 0,-3-4 0,3-9 0,0-4 0,0-8 0,0 0 0,0-1 0,0 1 0,0 4 0,0 1 0,0 8 0,0 1 0,0-1 0,0 4 0,0 0 0,0 1 0,0 5 0,0-2 0,0 4 0,0-1 0,0 0 0,0 0 0,0 0 0,0 1 0,0-1 0,3-3 0,-2 2 0,1-4 0,-2 1 0,0 0 0,0-2 0,0 3 0,0-1 0,0 1 0,0 0 0,0 3 0,0-3 0,0 3 0,3 1 0,-2-1 0,1-3 0,1 2 0,-3-2 0,5 4 0,-2-1 0,1 0 0,1 0 0,-2 1 0,3-1 0,-1 3 0,-2-6 0,0 2 0,-3-5 0,0-1 0,3 0 0,-3 4 0,6-3 0,-2 2 0,2-3 0,0 1 0,0-1 0,1 0 0,-1 4 0,0-3 0,0 2 0,0 1 0,0 0 0,-3 3 0,2 0 0,-4 0 0,4 1 0,-4-1 0,4 0 0,-2 0 0,0 1 0,2-1 0,-2-3 0,3 2 0,-2-5 0,1 6 0,-2-6 0,3 2 0,0 1 0,-2-3 0,1 5 0,-2-2 0,3 4 0,-3-4 0,2 2 0,-2-5 0,3 6 0,0-6 0,0 5 0,0-5 0,0 6 0,0-6 0,0 5 0,0-1 0,0 2 0,-3 0 0,2 3 0,-5-2 0,6 4 0,-3-4 0,2 2 0,1-3 0,0-3 0,3-1 0,1-2 0,2-1 0,1 0 0,-1 1 0,2-5 0,-2 4 0,6-8 0,-4 4 0,8-6 0,-7 2 0,6-1 0,-7 4 0,3 1 0,-7 5 0,-1 4 0,0-3 0,-2 10 0,1-7 0,-2 7 0,0-2 0,-1 3 0,1 0 0,0 0 0,0 0 0,-1 0 0,1 0 0,0 0 0,-1 0 0,1 0 0,0 0 0,-1 0 0,4 0 0,-2 0 0,4 0 0,-1 0 0,3 0 0,3 0 0,-3 0 0,7 0 0,-6 0 0,2 0 0,-4 0 0,1 0 0,3 0 0,-5 0 0,4 0 0,-5 0 0,2 0 0,1 0 0,-1 0 0,1 0 0,-4 0 0,3 0 0,-5 0 0,5 0 0,-6 0 0,6 0 0,-3 0 0,1 0 0,2 3 0,-6-2 0,3 2 0,-3-3 0,2 0 0,-1 0 0,2 0 0,-4 2 0,1-1 0,0 1 0,-1 1 0,1 0 0,0 0 0,-3 2 0,0-2 0,-3 3 0,2 0 0,-1 0 0,1-1 0,1 1 0,0 0 0,3-1 0,-1 1 0,1 0 0,0-1 0,-1 1 0,1 0 0,0-3 0,-1 2 0,1-2 0,0 3 0,0 0 0,-1-1 0,1 1 0,0 3 0,0-3 0,3 6 0,0-2 0,7 3 0,-2-1 0,2 2 0,0-1 0,-2-1 0,2 2 0,-6-5 0,1 3 0,-1-5 0,0 5 0,2-5 0,-6 1 0,3-2 0,-3 0 0,0 3 0,0 0 0,0 1 0,0 2 0,0-6 0,0 3 0,0 0 0,-3-3 0,0 6 0,-3 5 0,0-5 0,0 7 0,0-9 0,0-1 0,0 0 0,3 0 0,0-3 0,0 6 0,0-5 0,-1 1 0,1-2 0,1 0 0,1 3 0,-4-3 0,4 6 0,-4-6 0,2 3 0,-1-3 0,-1-1 0,1 1 0,-2 0 0,3 0 0,-2-1 0,1 1 0,1 0 0,-3-1 0,3 1 0,-1 0 0,-1-1 0,4 1 0,-4 3 0,4-3 0,-5 3 0,3-3 0,-1-1 0,-1 4 0,4-3 0,-4 2 0,1-2 0,1 0 0,-3-1 0,3 1 0,0 3 0,-3-3 0,3 6 0,-3-5 0,3 1 0,-3-2 0,3 3 0,-3-3 0,0 3 0,2-3 0,-1-1 0,2 4 0,-3-2 0,0 1 0,0-2 0,2 0 0,-1 3 0,1-3 0,1 6 0,-2 3 0,4-1 0,-4 1 0,2 0 0,-3-4 0,0 5 0,3-3 0,-3-1 0,3 1 0,-3 0 0,0-1 0,0 1 0,3-1 0,-2 1 0,2-1 0,-3 1 0,0-3 0,0 1 0,0-1 0,0 0 0,0 1 0,0-4 0,0 7 0,0-7 0,0 5 0,0-7 0,0 1 0,0 3 0,0-3 0,0 3 0,0 0 0,0-3 0,0 3 0,0 0 0,0-3 0,0 3 0,0-3 0,0 2 0,0-1 0,0 2 0,0-4 0,0 4 0,0-3 0,0 3 0,0 0 0,0-3 0,0 6 0,0-2 0,0 5 0,0-5 0,0 4 0,0-4 0,-3 0 0,2 1 0,-1-1 0,-1 2 0,2 1 0,-4 0 0,4-4 0,-5 3 0,5-2 0,-4 2 0,4 1 0,-5-1 0,6 1 0,-6 0 0,5-1 0,-4-2 0,4 2 0,-4-3 0,4 1 0,-5 1 0,6-1 0,-6 3 0,3 5 0,-7-4 0,6 4 0,-4-6 0,4 1 0,-2-3 0,0 1 0,0-1 0,-1 3 0,1-4 0,0 3 0,0-3 0,-4 4 0,3 0 0,-2-4 0,3 3 0,-3-5 0,2 5 0,-2-6 0,6 3 0,-2-3 0,1 0 0,-1-1 0,1 1 0,-3 2 0,3 2 0,-5-1 0,6-1 0,-3-2 0,3 0 0,-3-1 0,1 1 0,-1 0 0,3 3 0,-5-3 0,3 6 0,-4-5 0,3 5 0,0-6 0,0 6 0,0-6 0,0 3 0,0-3 0,0 0 0,1-1 0,-1 1 0,-3 0 0,2 3 0,-2-2 0,3 1 0,-5 1 0,4-3 0,-5 3 0,6-6 0,-2 2 0,1-4 0,-2 2 0,3-3 0,-2 2 0,1-1 0,-5 2 0,6-1 0,-6-1 0,2 4 0,-3-4 0,-3 2 0,2 0 0,-2-3 0,0 3 0,2-3 0,-6 0 0,7 0 0,-7 0 0,3 0 0,0 0 0,-3 0 0,-3 0 0,1 0 0,-1 0 0,3 0 0,6 0 0,-6-3 0,7 2 0,-3-5 0,3 3 0,0-4 0,-3 4 0,2-3 0,-2 3 0,0-4 0,2 3 0,-6-2 0,7 5 0,-4-4 0,1 1 0,3-3 0,-4 1 0,5 2 0,-1-2 0,0 3 0,-5-4 0,7 4 0,-7-3 0,12 3 0,-6-3 0,5 2 0,-5-1 0,6-2 0,-6 0 0,5-2 0,-2 3 0,3 3 0,0-2 0,1 2 0,-1-3 0,0 0 0,0 0 0,-3 0 0,3 0 0,-6 0 0,5-3 0,-5 2 0,5-2 0,-2 0 0,0 2 0,2-2 0,-1 3 0,2 1 0,0-7 0,0 2 0,0-2 0,-1 0 0,1 2 0,0-3 0,0 4 0,-1-3 0,1 5 0,0-1 0,0-1 0,1 2 0,-5-2 0,4 3 0,-3-3 0,3-1 0,-1-2 0,-2 2 0,2-2 0,-2 2 0,3 0 0,-1-1 0,1 7 0,0-5 0,-2 6 0,4 0 0,-1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0:14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1679 24575,'0'-13'0,"0"-3"0,0 2 0,0-6 0,0-1 0,0-1 0,0-7 0,0 3 0,0 0 0,-6 1 0,5 4 0,-6 1 0,7 2 0,-3-2 0,2 7 0,-2-7 0,3 6 0,0-6 0,-3 3 0,2 3 0,-2-1 0,3 8 0,0-2 0,0-3 0,0 1 0,0-5 0,-3 0 0,-1-1 0,0-1 0,-2-2 0,6 3 0,-4 0 0,1-3 0,3 7 0,-4-4 0,4 5 0,0-1 0,0 0 0,-2 1 0,1 2 0,-2 1 0,3 0 0,0 0 0,0-4 0,0 0 0,0 1 0,0-1 0,0 0 0,0 4 0,0-3 0,0 5 0,0-2 0,0 0 0,0 3 0,0-3 0,0 3 0,0 1 0,0-1 0,0 0 0,0 0 0,0-3 0,0 3 0,0-6 0,0 5 0,0-5 0,0 3 0,0-4 0,0 0 0,0-9 0,0 4 0,3-5 0,0 7 0,1 6 0,1 1 0,-2 6 0,0-2 0,0-5 0,-3-4 0,6-7 0,-2 4 0,6-3 0,0 7 0,-3-4 0,2 8 0,-3-3 0,0 2 0,0 0 0,0 2 0,0 2 0,-3 0 0,2-3 0,-4 3 0,4-1 0,-2 2 0,0 2 0,3 0 0,-6-2 0,5 4 0,-4-4 0,4 4 0,-4-4 0,4 4 0,-2-4 0,0 2 0,2-3 0,-2 1 0,3-1 0,0 0 0,-1-3 0,1 3 0,0-6 0,3 5 0,-2-5 0,2 2 0,6-8 0,-4 4 0,7-5 0,-8 7 0,2-1 0,-2 0 0,3 1 0,-1-1 0,1 0 0,-1 0 0,1 1 0,-3-1 0,2 0 0,-6 4 0,3 0 0,-3 3 0,0 3 0,-1-2 0,-2 2 0,2-1 0,-1-1 0,-1 2 0,2 0 0,-5-2 0,6 4 0,-3-4 0,0 2 0,2-3 0,-2 3 0,3-2 0,0-2 0,3 1 0,-3-3 0,6 2 0,-5 1 0,1 0 0,1 3 0,-2-2 0,1 4 0,-2-1 0,0-1 0,-1 3 0,1-3 0,0 0 0,0 3 0,-1-3 0,1 3 0,0 0 0,-1 0 0,1 0 0,0 0 0,-1 0 0,1 0 0,0 0 0,-1 0 0,1 0 0,0 0 0,0 0 0,-1 0 0,1 0 0,0 0 0,-1-2 0,1 1 0,0-2 0,-1 3 0,1 0 0,0 0 0,-1 0 0,1 0 0,0 0 0,0 0 0,-1 0 0,1 0 0,0 0 0,-1 0 0,1 0 0,0 0 0,-1 0 0,1 0 0,0 0 0,0 0 0,-1 0 0,1 0 0,0 0 0,-1 0 0,1 0 0,0 0 0,-1 0 0,1 0 0,0 0 0,-1 0 0,1 0 0,0 0 0,0 0 0,-1 3 0,1-2 0,0 1 0,-1-2 0,1 3 0,0-3 0,-1 5 0,1-4 0,0 2 0,-1-1 0,1-1 0,0 4 0,0-5 0,-1 3 0,-2-1 0,2-1 0,-4 4 0,4-4 0,-4 4 0,1-2 0,-2 3 0,3-1 0,3 4 0,1-5 0,1 2 0,-2-6 0,0 0 0,-1 2 0,1 1 0,0 1 0,-1 1 0,1-2 0,0 0 0,3 2 0,-3-1 0,6 2 0,-3 0 0,1 0 0,5 0 0,-4 0 0,5 1 0,-6-1 0,1 0 0,-1 0 0,3 3 0,-1-2 0,-2 2 0,1-3 0,-4 0 0,5 3 0,-6-2 0,3 1 0,0-2 0,-3 0 0,6 0 0,-5 0 0,1 0 0,-2 0 0,0-1 0,-1 1 0,-1 0 0,1 0 0,-5-1 0,3 1 0,-1 0 0,-1-1 0,4 1 0,-4 0 0,4-1 0,-2 1 0,0 0 0,2 0 0,-2-1 0,3 4 0,0 1 0,1 2 0,-1 1 0,0 3 0,1-3 0,-1 4 0,3 1 0,-2-4 0,0 4 0,-2-8 0,-4 1 0,4-4 0,-5 2 0,3-1 0,-1-1 0,-1 2 0,4-1 0,-4-1 0,5 5 0,-3-6 0,0 6 0,2-6 0,-4 6 0,4-5 0,-4 4 0,1-4 0,-2 5 0,0 10 0,0-6 0,0 9 0,0-13 0,3 1 0,1-1 0,2-2 0,0-1 0,0-1 0,-1-1 0,1 2 0,-3-4 0,3 4 0,-3-2 0,3 4 0,0-1 0,-2 3 0,1-4 0,-2 3 0,1-6 0,1 3 0,-2-3 0,0 3 0,2-3 0,-4 3 0,2-3 0,-3-1 0,2 1 0,-1 3 0,1-3 0,1 3 0,-3 0 0,3-3 0,-3 3 0,0-3 0,0-1 0,3 4 0,-3-3 0,3 6 0,0-3 0,-2 0 0,2 0 0,-1 0 0,-1-3 0,2 6 0,-3-6 0,3 6 0,-3-2 0,3-1 0,0 3 0,-2-2 0,1-1 0,-2 3 0,0-2 0,0 2 0,0 1 0,0-1 0,0-2 0,0 2 0,0-3 0,0 4 0,0 3 0,0-2 0,0 2 0,0 6 0,0-8 0,0 8 0,0-6 0,0-2 0,0 2 0,0 0 0,0-2 0,0 2 0,0 0 0,-2-2 0,-2 6 0,-5-7 0,1 7 0,-1-7 0,2 4 0,1-5 0,-1 1 0,1 3 0,-4-3 0,3 7 0,-3-3 0,1 0 0,-2 3 0,-2 3 0,2-5 0,-1 4 0,5-9 0,-2-4 0,0 3 0,2-2 0,-2-1 0,0 3 0,3-5 0,-4 4 0,2-4 0,1 2 0,-2-3 0,3 0 0,0-1 0,1 1 0,-1 0 0,3-1 0,-3 1 0,3 0 0,-3-1 0,3 1 0,-2 0 0,2 0 0,-3-1 0,-5 7 0,4-5 0,-8 7 0,5-4 0,-2 2 0,2 1 0,-2-1 0,2 1 0,-3-1 0,3 1 0,-2-3 0,5 2 0,-2-5 0,0 2 0,3-4 0,-3 1 0,0 0 0,3 0 0,-3 0 0,3 0 0,-3 0 0,2-3 0,-1 0 0,2-3 0,0 2 0,-3-1 0,3 1 0,-3-2 0,-6 0 0,7 0 0,-13 0 0,11 3 0,-7-2 0,5 2 0,-5-3 0,4 0 0,-7 0 0,6 0 0,-2 0 0,3 0 0,-3 0 0,3 0 0,-7 0 0,2 0 0,1 0 0,-3 0 0,3 0 0,-4 0 0,1-3 0,-1 2 0,-9-5 0,7 2 0,-4-3 0,7 3 0,7-2 0,-7 3 0,6-4 0,-2 1 0,3-1 0,4 4 0,-3-3 0,5 3 0,-5-4 0,3 1 0,-1 0 0,-2 0 0,6 0 0,-6 0 0,5 0 0,-5-3 0,6 2 0,-6-2 0,5 3 0,-5 0 0,3-6 0,-4 5 0,1-5 0,2 3 0,-2 2 0,2-5 0,-3 2 0,1 0 0,2-2 0,-2 5 0,2-5 0,-3 5 0,1-2 0,-1 2 0,3-2 0,-2 2 0,2-5 0,-2 5 0,2-5 0,-2 5 0,2-5 0,0 5 0,1-2 0,4 3 0,-4-5 0,2 1 0,-2-3 0,6 2 0,-2 1 0,4-3 0,-5 1 0,3-1 0,-1 0 0,-1 4 0,1-3 0,-2 5 0,0-2 0,1 3 0,1 1 0,-1-4 0,1-1 0,-2-2 0,-1-5 0,4 0 0,-3-4 0,5 0 0,-5 1 0,5-5 0,-5 3 0,5-3 0,-9-9 0,9 10 0,-9-7 0,6 11 0,1 6 0,-3-2 0,2 3 0,1 1 0,-3-1 0,3 4 0,-1-3 0,-1 5 0,5-5 0,-3 3 0,0-4 0,2 0 0,-1 0 0,2 1 0,0 2 0,0-2 0,0 3 0,0-4 0,0 0 0,0 4 0,0-3 0,0 2 0,0-3 0,0 1 0,0-3 0,2 1 0,-1 2 0,4 3 0,-4 3 0,4 1 0,-4-1 0,4 0 0,-5 0 0,6 3 0,-3-2 0,0 2 0,2-3 0,-2 0 0,0 0 0,2 1 0,-4 7 0,1 2 0,-2 3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49:42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7688 28 24575,'-18'0'0,"0"0"0,10 0 0,-5 0 0,2 0 0,-7 0 0,2 0 0,-6 0 0,3 0 0,3 0 0,-2 0 0,7 0 0,-3 0 0,3 0 0,1 0 0,4 0 0,-1 0 0,1 0 0,-1 0 0,1 0 0,-1 0 0,1 0 0,-1 0 0,0 0 0,1 0 0,-4 0 0,3 0 0,-7 0 0,-1 0 0,0 0 0,-3 3 0,3-2 0,1 2 0,0 0 0,-1-2 0,1 2 0,-4-3 0,2 3 0,-6-2 0,3 6 0,-10-3 0,0 1 0,-5 2 0,0-6 0,5 6 0,-4-6 0,8 3 0,1-4 0,2 0 0,6 0 0,-8 0 0,8 0 0,-5 0 0,7 0 0,0 3 0,3-2 0,1 2 0,3-3 0,1 0 0,-1 0 0,1 0 0,-1 0 0,-3 0 0,-1 0 0,-3 0 0,0 0 0,-5 0 0,0 0 0,0 0 0,0 0 0,5 0 0,3 0 0,1 0 0,4 0 0,-1 0 0,1 0 0,-1 0 0,1 0 0,-1 0 0,-3 0 0,-1 0 0,-3 0 0,0 0 0,-1 0 0,4 0 0,-2 0 0,6 0 0,-3 0 0,3 0 0,1 0 0,-1 0 0,1 0 0,-1 0 0,1 0 0,-1 0 0,1 0 0,-1 0 0,-3 0 0,3 0 0,-3 0 0,0 0 0,-1 0 0,0 0 0,-2 0 0,2 0 0,-4 0 0,1 0 0,-4 0 0,2 0 0,-2 0 0,0 0 0,2 0 0,-2 0 0,4 0 0,-1 0 0,-3 0 0,3 0 0,-4 0 0,5 0 0,-4 0 0,2 0 0,-2 0 0,4-4 0,-5 4 0,4-4 0,0 4 0,2 0 0,2 0 0,0 0 0,1-2 0,4 1 0,-1-2 0,1 3 0,-1 0 0,-7 0 0,-2 0 0,-12 0 0,-1 0 0,-5 0 0,-1 0 0,1 0 0,-5 0 0,4-4 0,-5 3 0,1-3 0,4 4 0,-5 0 0,6 0 0,0 0 0,0-3 0,0 2 0,5-7 0,1 7 0,-1-2 0,5-1 0,-4 4 0,-1-4 0,5 4 0,-4 0 0,4 0 0,1 0 0,3-3 0,2 2 0,4-2 0,3 3 0,-3 0 0,4 0 0,-5 0 0,5 0 0,-4 0 0,3 0 0,-3-3 0,3 2 0,-2-2 0,2 3 0,-3 0 0,3 0 0,-7 0 0,6 0 0,-6 0 0,0 0 0,-2 0 0,-8 0 0,3 0 0,-3 0 0,-10 0 0,10 0 0,-10 0 0,14 0 0,-4 0 0,4 0 0,-4 0 0,-1 0 0,5 0 0,-9 0 0,4 0 0,-1 0 0,-3 0 0,9 0 0,-4 0 0,4 0 0,5 0 0,-4 3 0,8-2 0,-3 2 0,7-3 0,1 0 0,3 0 0,1 3 0,-8-2 0,-12 2 0,-5-3 0,-14 0 0,-1 0 0,-2 0 0,-9 0 0,9 0 0,-10 0 0,11 0 0,-5 0 0,6 0 0,0 0 0,-6 0 0,4 0 0,-4 0 0,6 0 0,6 0 0,5-4 0,2 3 0,13-2 0,-3 0 0,12 2 0,-3-2 0,7 0 0,-3 2 0,3-5 0,1 6 0,-4-3 0,2 0 0,-1 2 0,2-2 0,0 3 0,1-3 0,-1 3 0,1-3 0,-1 3 0,1 0 0,-1 0 0,-3 0 0,3 0 0,-6 0 0,2 0 0,-8 0 0,4 0 0,-7 0 0,6 0 0,-2 0 0,4 0 0,-1 0 0,1 0 0,0 0 0,-1 0 0,-3 0 0,3 0 0,-8 0 0,4 0 0,0 0 0,-4 0 0,4 0 0,-1 0 0,2 0 0,0 0 0,2 0 0,-2 0 0,4 0 0,-1 0 0,1 0 0,0 0 0,0 0 0,-1 0 0,1 3 0,0-2 0,-1 2 0,1-3 0,0 0 0,3 0 0,-3 0 0,4 0 0,-1 0 0,-3 0 0,3 3 0,1-2 0,0 2 0,0-3 0,2 0 0,-2 0 0,4 0 0,-1 0 0,-2 0 0,2 0 0,-6 0 0,5 0 0,-5 0 0,6 0 0,-7 0 0,7 0 0,-7 0 0,3 0 0,1 0 0,-4 0 0,3 0 0,1 0 0,-4 0 0,3 0 0,-3 0 0,0 0 0,-1 0 0,1 0 0,-4 0 0,-2 3 0,1-2 0,-3 3 0,6-4 0,1 0 0,2 0 0,5 0 0,-8 0 0,5 0 0,-7 0 0,4 3 0,0-2 0,-1 2 0,1-3 0,0 0 0,0 0 0,-1 0 0,1 0 0,0 0 0,3 0 0,-3 0 0,7 0 0,-6 0 0,2 0 0,-4 0 0,1 0 0,0 0 0,0 0 0,-5 0 0,-7 0 0,1 0 0,-4 0 0,5 0 0,1 0 0,-1 0 0,1 0 0,-1 0 0,1 0 0,0 0 0,-1 0 0,1 0 0,-1 0 0,1 0 0,-5 0 0,7 0 0,-6 3 0,8-2 0,-5 3 0,5-4 0,-4 0 0,4 0 0,-5 0 0,1 3 0,0-2 0,3 6 0,-9-3 0,13 3 0,-9 0 0,10-3 0,-8-1 0,-2-3 0,-14 0 0,3 0 0,-3 0 0,5 0 0,5 0 0,-4-3 0,8 2 0,-3-7 0,9 8 0,-4-4 0,8 4 0,-3 0 0,3 0 0,1 0 0,0-3 0,3 2 0,-3-2 0,4 3 0,-5 0 0,4-3 0,-2 2 0,6-2 0,-3 3 0,0 0 0,2-3 0,-5 3 0,5-3 0,-2 3 0,4 0 0,-4 0 0,3 0 0,-3 0 0,3 0 0,1 0 0,-1-3 0,-3 2 0,3-2 0,-7 3 0,7 0 0,-7 0 0,4 0 0,-1 0 0,-3 0 0,3 0 0,-3 0 0,0 0 0,0 0 0,-1 0 0,1 0 0,0 0 0,-1 0 0,1 0 0,0 0 0,-1 0 0,-2 0 0,6 0 0,-2 0 0,6-3 0,1 3 0,-1-3 0,1 3 0,-1-3 0,1 2 0,-1-2 0,1 3 0,-1 0 0,1 0 0,-1 0 0,1 0 0,-1 0 0,1 0 0,2-3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0:19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456 0 24575,'-9'0'0,"-2"0"0,4 0 0,-1 0 0,2 0 0,0 0 0,0 0 0,0 0 0,-2 0 0,1 0 0,-2 0 0,3 0 0,1 0 0,-1 0 0,0 3 0,0-3 0,1 5 0,-1-1 0,0-1 0,-3 2 0,3-2 0,-3 1 0,3 1 0,-3-2 0,3 3 0,-6 0 0,5 0 0,-5 3 0,3 1 0,-4 2 0,-3 1 0,2-3 0,-2 3 0,3-4 0,0 4 0,1-3 0,-1 2 0,3-6 0,-2 3 0,6-3 0,-3 0 0,6 0 0,-2 0 0,1-1 0,-1 1 0,-1 0 0,0-1 0,3 1 0,-2 0 0,2-3 0,-1 2 0,-1-2 0,5 3 0,-6 0 0,6-1 0,-3 1 0,1 0 0,1-1 0,-4 1 0,4 0 0,-1 2 0,-1-1 0,2 5 0,-1-6 0,2 6 0,0-6 0,-3 6 0,2-2 0,-1-1 0,-1 3 0,2 1 0,-2-2 0,0 4 0,3-5 0,-3 2 0,3 1 0,0-4 0,0 0 0,0-3 0,0 0 0,0-1 0,0 1 0,0 5 0,0-1 0,0 6 0,0-4 0,0 1 0,0-4 0,0 3 0,0-2 0,0-1 0,0 3 0,0-6 0,0 6 0,0-5 0,0 5 0,0-3 0,0 4 0,0-1 0,0-2 0,0 2 0,0-6 0,0 6 0,0-6 0,0 6 0,0-2 0,3 8 0,0-7 0,3 6 0,-3-7 0,3-1 0,-3 3 0,0-5 0,3 1 0,-3-2 0,0 0 0,2-3 0,-2 2 0,3-4 0,0 4 0,-1-2 0,1 0 0,0 2 0,-1-2 0,1 0 0,0 3 0,-1-3 0,1 2 0,0-1 0,-1 1 0,1-5 0,0 5 0,2-2 0,-2 1 0,6-2 0,-6-2 0,3 0 0,-3 0 0,-1 0 0,1 0 0,0 3 0,-1-3 0,1 3 0,0-3 0,-1 0 0,1 0 0,0 0 0,0 0 0,-3 2 0,2-1 0,-2 2 0,3-3 0,-1 0 0,1 0 0,0 2 0,-1-1 0,1 1 0,0-2 0,-1 0 0,1 0 0,0 0 0,0 0 0,-1 0 0,1 3 0,0-3 0,-1 3 0,1-3 0,0 0 0,-3 2 0,2-1 0,-2 2 0,3-1 0,0-1 0,-1 1 0,1-2 0,0 0 0,-1 3 0,1-3 0,0 3 0,-1-3 0,1 0 0,-3 3 0,2-3 0,-2 3 0,3-3 0,-3 2 0,2-1 0,-1 1 0,1-2 0,1 3 0,0-2 0,-1 1 0,1-2 0,0 0 0,-1 0 0,1 3 0,0-3 0,-1 3 0,1-3 0,0 0 0,0 0 0,2 3 0,-1-3 0,2 3 0,-1-3 0,-1 0 0,2 0 0,-4 0 0,1 0 0,0 0 0,-1 0 0,4 0 0,-2 0 0,1 0 0,-2 0 0,0 0 0,-1 0 0,1 0 0,0 0 0,-1 0 0,1 0 0,0 0 0,0 0 0,-1 0 0,1 0 0,0 0 0,-1 0 0,1 0 0,0 0 0,-1 0 0,1 0 0,0 0 0,-1-2 0,1-2 0,0-1 0,0 1 0,-1-1 0,1 5 0,0-6 0,-1 6 0,1-5 0,0 1 0,-1-1 0,1 1 0,0-1 0,0 2 0,-1-3 0,1 3 0,0-2 0,-1 4 0,1-4 0,-3 2 0,2 0 0,-2-2 0,1 1 0,1-1 0,-5-1 0,5 0 0,-2 0 0,1 0 0,1 1 0,-5-1 0,5 3 0,-4-2 0,4 1 0,-4-1 0,4-1 0,-2 0 0,3 0 0,-3 0 0,2 1 0,-5-1 0,6 3 0,-6-2 0,5 1 0,-4-1 0,1-1 0,1 0 0,-2-3 0,4 3 0,-2-3 0,0 0 0,2-1 0,-1 1 0,2-3 0,-3 5 0,3-5 0,-6 6 0,6-3 0,-6 3 0,5 0 0,-4 1 0,4-1 0,-4-3 0,4 2 0,-2-5 0,3-1 0,1 0 0,-1-4 0,1 1 0,-1 2 0,-2-2 0,1 7 0,-4-3 0,2 5 0,-3-5 0,0 6 0,0-3 0,0 3 0,0-3 0,0 3 0,0-3 0,0 0 0,0 2 0,0-1 0,0-4 0,0 5 0,0-4 0,0 5 0,0 0 0,0 0 0,-3 0 0,-1-2 0,-1 1 0,-1-2 0,0 3 0,0-2 0,0 1 0,0-2 0,-3 3 0,2 0 0,-2-3 0,4 3 0,-2-3 0,2 3 0,-1-3 0,0-1 0,2 1 0,-2-3 0,0-4 0,-1 2 0,-2-5 0,2 6 0,1 1 0,0 2 0,-1-2 0,-2 5 0,3-2 0,-3 3 0,0 0 0,2 1 0,-1-2 0,2-1 0,0 1 0,-1-5 0,2 6 0,-2-6 0,4 5 0,-2-2 0,1 4 0,-1-1 0,-4 0 0,3 0 0,-3 3 0,4 0 0,-1 1 0,-3 1 0,2-1 0,-4 2 0,4 0 0,-5 0 0,2 0 0,1 0 0,-3 0 0,-1 0 0,-1 0 0,-2 0 0,3 0 0,-3 0 0,2 0 0,1-3 0,1 2 0,6-4 0,-3 5 0,6-6 0,0 6 0,3-3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0:25.2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734 1 24575,'-18'0'0,"0"0"0,12 0 0,-10 0 0,9 0 0,-6 0 0,1 0 0,4 0 0,-7 0 0,8 0 0,-5 0 0,-1 0 0,0 0 0,-1 0 0,2 0 0,6 0 0,-6 0 0,5 0 0,-5 0 0,6 0 0,-3 0 0,3 0 0,0 0 0,1 0 0,-1 0 0,0 0 0,0 0 0,-2 0 0,-2 0 0,0 0 0,-2 3 0,3 0 0,-4 3 0,-3 1 0,2-1 0,-2 1 0,6-4 0,-2 3 0,6-3 0,-9 3 0,8-3 0,-4 2 0,5-4 0,-3 2 0,3-1 0,-3 1 0,0 0 0,2 3 0,-5-3 0,6 3 0,-3 0 0,0 0 0,3-3 0,-3 2 0,3-2 0,0 3 0,0-3 0,-2 5 0,2-7 0,0 7 0,1-5 0,2 3 0,-3-3 0,3 2 0,-3-2 0,3 3 0,-3-1 0,0 4 0,-3 1 0,2 6 0,-5-3 0,1 7 0,-1-6 0,-2 5 0,4-5 0,0 2 0,4-6 0,0 1 0,0-4 0,0 2 0,3-4 0,-3 4 0,6-3 0,-3 2 0,3-2 0,0 0 0,0-1 0,0 1 0,0 0 0,0-1 0,0 1 0,0 0 0,0-1 0,0 1 0,3 0 0,-3-1 0,5 1 0,-4 0 0,4 0 0,-4-1 0,4 1 0,-2 0 0,0-1 0,2 1 0,-4 0 0,4-1 0,-5 1 0,6 0 0,-6 0 0,5-3 0,-4 2 0,1-2 0,1 3 0,-2 2 0,1 2 0,-2-1 0,0 7 0,0-6 0,0 6 0,0-3 0,0 0 0,0-1 0,0 1 0,0-1 0,0 1 0,3-3 0,-3 1 0,3-4 0,-3 5 0,0-6 0,2 3 0,-1-3 0,1-1 0,-2 4 0,3-2 0,-2 1 0,1-2 0,1 2 0,-3-1 0,5 1 0,-4-3 0,2 1 0,-1-3 0,-1 2 0,1-1 0,1-1 0,-3 2 0,5-2 0,-1 0 0,1 2 0,1-4 0,0 4 0,-1-5 0,1 3 0,0-3 0,0 3 0,-1 0 0,1 0 0,0 2 0,-1-2 0,1 3 0,0-3 0,-1 2 0,1-2 0,0 0 0,-1 2 0,1-1 0,0 1 0,0 1 0,-1 0 0,1-1 0,0 1 0,-1 0 0,1-1 0,0 1 0,-1 0 0,1 0 0,0-1 0,-1-2 0,1 2 0,0-4 0,-3 4 0,2-2 0,-2 0 0,3 3 0,0-6 0,-3 5 0,2-2 0,-2 3 0,3-3 0,-1 2 0,1-2 0,0 1 0,0-2 0,-1 1 0,1-3 0,0 3 0,-1-3 0,1 0 0,0 0 0,-1 0 0,1 0 0,0 0 0,-1-3 0,1 3 0,0-3 0,0 3 0,-1 0 0,1 0 0,0-2 0,-1 1 0,1-4 0,0 4 0,-1-4 0,1 4 0,3-1 0,-3-1 0,3 3 0,-3-3 0,3 3 0,-3-3 0,3 3 0,-4-3 0,1 1 0,0 1 0,0-2 0,-1 3 0,1-2 0,0 1 0,-1-1 0,1-1 0,0 2 0,-1-1 0,1 2 0,0-3 0,-1 3 0,1-6 0,0 6 0,0-5 0,-1 4 0,1-2 0,0 1 0,-1 1 0,1-4 0,0 4 0,-1-4 0,1 2 0,0 0 0,-1-2 0,1 4 0,0-4 0,0 4 0,-1-4 0,1 2 0,0 0 0,-1-2 0,1 1 0,0 1 0,3-2 0,-3 2 0,6-4 0,-3 1 0,1 0 0,2 0 0,-6 2 0,6-1 0,-6 1 0,3-2 0,-3 3 0,0-2 0,-1 4 0,1-1 0,-3-1 0,2 0 0,-4-3 0,1 1 0,-2-1 0,3 0 0,-2 0 0,1-3 0,1 3 0,-3-3 0,6 0 0,-3-4 0,4-1 0,-1-2 0,1 0 0,-1 2 0,1-2 0,-1 3 0,0 0 0,0 4 0,0 0 0,-2 3 0,1 0 0,-5 1 0,3-1 0,-3 0 0,0 0 0,0 1 0,0-1 0,0 0 0,0 0 0,0 0 0,2 3 0,-1-2 0,1 2 0,-2-3 0,0 0 0,0 1 0,3-1 0,-2 0 0,1 0 0,-2 0 0,0 1 0,0-1 0,0-3 0,0 2 0,0-4 0,0 4 0,0-5 0,0 6 0,3-6 0,-2 5 0,1-5 0,-2 6 0,0-6 0,0 5 0,0-2 0,0 0 0,0 3 0,0-3 0,0 3 0,0-3 0,0 3 0,0-3 0,0 3 0,0 0 0,0-2 0,0 2 0,0-3 0,-2 4 0,1-1 0,-4 3 0,4-3 0,-1 3 0,-1-3 0,3 1 0,-5-1 0,4 0 0,-2 0 0,1 1 0,1-1 0,-1 0 0,-1-3 0,-1 3 0,1-6 0,-2 5 0,1-5 0,-2 6 0,0-3 0,1 3 0,-4 0 0,2 0 0,-5 0 0,6 0 0,-6 0 0,2-3 0,1 2 0,0-2 0,0 3 0,2 0 0,1 0 0,1 3 0,4-2 0,-4 2 0,5-3 0,-6 0 0,6 0 0,-5 0 0,4 1 0,-4 1 0,4-1 0,-4 5 0,2-3 0,0 3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0:29.9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0 478 24575,'9'0'0,"3"0"0,-6 0 0,6 3 0,-6 1 0,3 1 0,-3 1 0,-1-3 0,4 3 0,-2-6 0,1 6 0,-2-6 0,0 5 0,3-4 0,-3 4 0,3-2 0,0 0 0,-3 2 0,6-1 0,-6 2 0,6 0 0,-2 0 0,-1 0 0,3 0 0,-2 0 0,2 1 0,1-4 0,-1 3 0,-2-3 0,2 3 0,-6 0 0,6-3 0,-5 2 0,4-4 0,-4 4 0,2-4 0,-4 4 0,1-2 0,6 6 0,-1-5 0,9 2 0,-3-6 0,3 0 0,1 3 0,0 1 0,-1 3 0,1 0 0,4 0 0,-3-3 0,-1 2 0,-1-5 0,-7 2 0,4-3 0,-5 0 0,1 0 0,-1 3 0,-2-3 0,2 3 0,-3-3 0,4 3 0,-1-2 0,5 4 0,-4-4 0,3 5 0,-3-5 0,0 2 0,-4-1 0,3-1 0,-6 1 0,3 1 0,-3-3 0,0 3 0,-1-3 0,1 0 0,3 3 0,-3-3 0,3 6 0,3-2 0,2-1 0,7 0 0,0-3 0,8 0 0,-2 0 0,13 0 0,-9 0 0,4 0 0,-9 0 0,3 0 0,-7 0 0,3 3 0,-5-2 0,1 5 0,-4-5 0,3 2 0,-6-3 0,2 0 0,-4 0 0,1 0 0,-4 0 0,3 0 0,-2 2 0,-1-1 0,3 2 0,-3-3 0,1 0 0,1 0 0,-5 0 0,3 0 0,-3 0 0,-1 0 0,1 0 0,0 0 0,3 0 0,-3 0 0,3 0 0,-3 0 0,-1 0 0,1 0 0,0 0 0,-1 0 0,4 0 0,-2 0 0,1 0 0,1 0 0,-2 0 0,4 0 0,-4 0 0,2 0 0,-1 0 0,4 0 0,2 0 0,-2 0 0,0 0 0,-6 0 0,6 0 0,-3 0 0,4 0 0,-4 0 0,3 0 0,-5 0 0,5 0 0,-6 0 0,6 0 0,-6-3 0,6 3 0,-5-3 0,1 3 0,1-3 0,-2 3 0,4-3 0,-4 0 0,5 3 0,-6-3 0,6 0 0,-2 2 0,-1-1 0,3-1 0,3 2 0,-4-4 0,6 4 0,-7-4 0,-1 1 0,3 1 0,-2-3 0,-1 6 0,3-6 0,-5 5 0,4-4 0,-4 4 0,5-5 0,-6 6 0,6-6 0,-5 5 0,1-4 0,1 1 0,-2 1 0,1-2 0,-2 4 0,3-4 0,-3 1 0,3 1 0,-1-2 0,-1 4 0,1-4 0,-3 4 0,1-4 0,0 5 0,0-6 0,-1 6 0,1-5 0,0 1 0,-1 1 0,1 1 0,0-1 0,-1 2 0,1-4 0,0 2 0,-1-3 0,4 3 0,1-2 0,2 1 0,1-2 0,0-1 0,3 1 0,-3-1 0,3 1 0,-3-1 0,0 4 0,-1-3 0,1 2 0,-4 1 0,3-3 0,-5 3 0,4-1 0,-4-1 0,5 2 0,-6 0 0,6-3 0,-2 2 0,-1 1 0,0-3 0,0 6 0,-3-5 0,6 1 0,-6 1 0,6-3 0,-5 5 0,4-4 0,-4 1 0,2 1 0,-4-2 0,4 2 0,-3-3 0,2 3 0,-2-2 0,0 1 0,-1 1 0,1-2 0,0 2 0,-1-3 0,1 0 0,0 0 0,-1 1 0,1-1 0,0 0 0,0 0 0,-1 1 0,1 1 0,0-1 0,-1 2 0,1-3 0,0-3 0,0 3 0,3-3 0,-3 3 0,6-6 0,-3 5 0,0-5 0,0 6 0,-3 0 0,0 1 0,-1-1 0,1 0 0,0 0 0,-1 0 0,-1 1 0,1-1 0,-2 3 0,3-2 0,-1-2 0,1 1 0,0-3 0,0 3 0,0 0 0,0-3 0,-1 5 0,1-4 0,0 5 0,0-6 0,0 3 0,0-3 0,2 3 0,-1-3 0,2 2 0,-3-2 0,3 3 0,-3 0 0,3 0 0,-3 0 0,-1 1 0,1-1 0,0 0 0,-1 0 0,1 1 0,0-1 0,-1 0 0,1-3 0,0 3 0,3-4 0,-2 2 0,2 3 0,-3-3 0,-1 5 0,-1-3 0,-4 3 0,-1 0 0,-2 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9:03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1598 24575,'16'0'0,"-2"0"0,-8 0 0,0 0 0,0 0 0,2 0 0,-1 0 0,2 0 0,-4 0 0,1 0 0,0 2 0,-1-1 0,1 1 0,0-2 0,-1 3 0,1-2 0,0 1 0,-1 1 0,1-3 0,-3 5 0,5-4 0,-4 1 0,4 1 0,-2-2 0,-1 1 0,1 1 0,0-3 0,-1 5 0,1-4 0,0 2 0,-1-3 0,1 2 0,0-1 0,0 1 0,-1-2 0,1 0 0,0 3 0,-1 0 0,8 0 0,5 0 0,13-3 0,0 0 0,8 0 0,-7 0 0,7 0 0,-7 0 0,-2 0 0,-1 0 0,-7 0 0,3 0 0,-8 0 0,3 0 0,-7 0 0,0 0 0,-1 0 0,-2 0 0,-1 0 0,3 0 0,-5 0 0,1 0 0,1 0 0,-2 0 0,1 0 0,1 0 0,-2 0 0,1 0 0,-2 0 0,0 0 0,2 0 0,-1 0 0,2 0 0,-4 0 0,1 0 0,0 0 0,-1 0 0,1-3 0,0 2 0,0-1 0,-1-1 0,1 3 0,0-3 0,-1 3 0,1-3 0,0 3 0,-1-5 0,1 4 0,0-2 0,0 1 0,-1-1 0,1 0 0,0-3 0,-1 3 0,1-3 0,0 3 0,-1-2 0,1 4 0,0-4 0,-1 5 0,1-3 0,0 0 0,0 3 0,-3-5 0,2 1 0,-2 1 0,0-2 0,2 2 0,-2 0 0,3-2 0,0 1 0,-1 1 0,1-2 0,0 2 0,-1 0 0,1-3 0,0 3 0,0 0 0,-1-2 0,1 2 0,0-1 0,-3-1 0,2 5 0,-2-5 0,3 4 0,-1-4 0,1 2 0,0-3 0,0 0 0,-1 0 0,1 0 0,0 1 0,2-4 0,2 2 0,2-5 0,-2 5 0,2-2 0,-5 0 0,1 2 0,-2 1 0,0 1 0,0 4 0,0-7 0,6 0 0,2-5 0,3 0 0,0 0 0,-5 0 0,1 3 0,-4 1 0,3 3 0,-5-3 0,5 2 0,-2-9 0,7 1 0,-2-2 0,6-5 0,-7 5 0,8-6 0,-8 6 0,3 0 0,-7 4 0,2 0 0,-5 4 0,1 0 0,-2 3 0,0 0 0,0 0 0,-1-2 0,2-2 0,2-3 0,-2 1 0,5-5 0,-5 4 0,6-4 0,-6 5 0,2-1 0,-3 0 0,3 3 0,-2-2 0,2 3 0,-3-4 0,4 0 0,-3 1 0,4-1 0,0-3 0,2-2 0,1-2 0,4-2 0,-4 1 0,7-6 0,-7 8 0,-1-6 0,-1 11 0,-5 1 0,4 1 0,-4-1 0,5-1 0,-2-2 0,4-1 0,4-5 0,-7 3 0,11-7 0,-10 5 0,6-2 0,-4-2 0,-3 4 0,-2 4 0,-2 4 0,-1 1 0,0 6 0,0-3 0,-1 3 0,-1 0 0,1 3 0,-5-2 0,8-4 0,-4-1 0,2-6 0,0 4 0,-3 2 0,3-2 0,-2 6 0,1-6 0,-4 5 0,2-2 0,-3 4 0,0-1 0,0 0 0,2 0 0,-1 0 0,1 1 0,1-4 0,-2-1 0,4 1 0,-4-3 0,4 2 0,-1-3 0,2-3 0,1 3 0,-1-4 0,0 5 0,1-7 0,-1 8 0,-3-3 0,2 8 0,-4 0 0,1 0 0,-2 1 0,6-1 0,-3 3 0,6-3 0,-4 3 0,1 0 0,-3-2 0,2 4 0,-2-6 0,3 3 0,0-2 0,-1 3 0,1 3 0,0 0 0,-1 0 0,1 0 0,0 0 0,0 0 0,-1 0 0,1 0 0,3 0 0,0 0 0,4 0 0,3 0 0,-6 0 0,6 0 0,-7 0 0,1 0 0,-1 0 0,-4 0 0,1 0 0,0 0 0,-1 0 0,1 0 0,0 0 0,0 0 0,-1 0 0,1 0 0,0 0 0,-1 0 0,1 0 0,0 0 0,-1 0 0,1 0 0,0 0 0,3 0 0,-3 0 0,6 0 0,-6 0 0,6 0 0,-5 0 0,4 0 0,-4 0 0,2 0 0,-1 0 0,-1 0 0,2 0 0,-4 0 0,1 0 0,0 0 0,-1 0 0,1 0 0,0 0 0,0 0 0,-1 0 0,1 0 0,0 0 0,-1 0 0,1 0 0,0 0 0,20 0 0,-17 0 0,14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9:05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24575,'0'16'0,"0"1"0,0-11 0,0 6 0,0-2 0,0 2 0,0 1 0,0 7 0,0-5 0,0 9 0,0-7 0,0 0 0,0 3 0,0-7 0,0 7 0,0-6 0,0 2 0,0 0 0,0 1 0,0 8 0,0-3 0,0 3 0,0-5 0,0 5 0,0-3 0,0-1 0,0-1 0,0-7 0,0 4 0,0-5 0,0-2 0,0-1 0,0-1 0,0-1 0,0 5 0,0 0 0,0 1 0,0 2 0,0 1 0,0-5 0,0 4 0,0-5 0,0-1 0,3 3 0,-3-2 0,3-1 0,-3 3 0,0-3 0,3 8 0,-2-4 0,5 7 0,-5-3 0,5 0 0,-6-1 0,6-3 0,-2 0 0,2-1 0,0 1 0,-2-4 0,1 0 0,-2-3 0,3 5 0,0-4 0,-3 4 0,2-5 0,-4 0 0,4-1 0,-2 1 0,0 0 0,2-3 0,-1 2 0,-1-2 0,2 0 0,-2 2 0,0-1 0,2-1 0,-2 2 0,1-2 0,1 3 0,-5-1 0,5-1 0,-2 3 0,1-3 0,1 4 0,-2-2 0,0 0 0,2-1 0,-4 1 0,4 0 0,-2-1 0,3 4 0,0 1 0,-3 2 0,3-2 0,-3 2 0,3-6 0,0 3 0,-3-3 0,2-1 0,-4 1 0,4-3 0,1 0 0,0-3 0,2 0 0,-2 0 0,-1 0 0,-1-6 0,1 3 0,-5-6 0,3 3 0,-1 1 0,-1-1 0,2 0 0,-3 0 0,0-2 0,0 1 0,0-5 0,0-1 0,0-1 0,0-6 0,0 3 0,0-8 0,0 3 0,0-3 0,-4 5 0,1-1 0,-4 0 0,0 0 0,3-4 0,-3-1 0,2-14 0,1 12 0,-4-22 0,7 6 0,-6 0 0,6-12 0,-2 19 0,3-9 0,-4 5 0,3 5 0,-6 1 0,3 5 0,-4-1 0,1 1 0,-5-5 0,4 8 0,-3-7 0,0 12 0,0-12 0,1 10 0,0 0 0,6 12 0,-1 6 0,2 3 0,-3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9:07.5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24575,'0'28'0,"0"2"0,0-4 0,0 5 0,0-1 0,0 10 0,0-8 0,0 4 0,0-2 0,0-11 0,0 11 0,0-8 0,0-4 0,0 6 0,0-6 0,0 1 0,0 1 0,0-7 0,0 4 0,0-4 0,0-1 0,0-7 0,0 3 0,3-2 0,-3 2 0,3-2 0,0 2 0,0-3 0,1 1 0,-1 2 0,-1-6 0,-1 6 0,4-6 0,-2 6 0,1-5 0,1 1 0,-2 1 0,3-2 0,-2 4 0,1-1 0,-2 0 0,1 1 0,1-1 0,-2 2 0,1 1 0,1-3 0,-4 1 0,4-4 0,-2 5 0,3-3 0,-2 4 0,1-4 0,-1 3 0,2-2 0,-3 2 0,2-2 0,-4 2 0,4-6 0,-4 3 0,4 0 0,-4-3 0,4 3 0,-1 0 0,-1-3 0,2 3 0,-4 0 0,4-3 0,-5 3 0,6-3 0,-6 2 0,3-1 0,-3 2 0,2-4 0,-1 1 0,1 0 0,1-1 0,-2 1 0,4 2 0,-2-1 0,0 1 0,2-2 0,-4-1 0,4 1 0,-2 0 0,0 2 0,2-1 0,-1 5 0,1-6 0,2 6 0,-1-3 0,0 1 0,0 2 0,0-3 0,3 1 0,-2-1 0,1-3 0,-2 0 0,0-1 0,0 12 0,-2-11 0,-1 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9:08.9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24575,'0'23'0,"0"1"0,0-10 0,0 6 0,0-3 0,0 0 0,0-1 0,0 0 0,0-2 0,0 6 0,0-7 0,0 3 0,0-3 0,0 0 0,0 3 0,0-3 0,0 0 0,0-1 0,3-2 0,1 2 0,-1 1 0,3 3 0,-5-2 0,4-1 0,-4-1 0,1-6 0,1 6 0,-2-6 0,2 3 0,-3-3 0,0-1 0,2 1 0,1-3 0,1 2 0,-2 2 0,-2-3 0,0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9:11.2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354 1 24575,'0'19'0,"0"-2"0,0-8 0,0 0 0,0 8 0,0-4 0,0 3 0,0 1 0,0 4 0,0 5 0,0-4 0,0 2 0,0-7 0,0 4 0,0 4 0,0-4 0,0 4 0,0-8 0,0 3 0,0-3 0,0 4 0,0 0 0,0 0 0,0-1 0,0 1 0,0-4 0,0 3 0,0-7 0,0 4 0,0-5 0,0 4 0,3-2 0,-2 2 0,2 0 0,-3-2 0,3 2 0,-3 0 0,3-2 0,-3 2 0,0-7 0,3 3 0,-2-5 0,4 1 0,-2 1 0,0-3 0,2 2 0,-4-2 0,4 0 0,-4-1 0,4 1 0,-5 0 0,5-1 0,-2 1 0,1 0 0,1-3 0,-5 2 0,8-4 0,-7 4 0,7-5 0,-5 5 0,3-1 0,-1-1 0,-1 2 0,1-5 0,0 3 0,2-3 0,1 0 0,-2 0 0,-1 0 0,1 0 0,0 0 0,-1 0 0,1 2 0,-3 2 0,0 1 0,-3 1 0,0 0 0,0-1 0,0 1 0,0 0 0,0-1 0,-3 1 0,0-3 0,0 2 0,-2-1 0,1-1 0,-1 2 0,-4-2 0,2 3 0,-2-3 0,4 2 0,-4-4 0,2 4 0,-5-1 0,3-1 0,-4 0 0,0-3 0,4 0 0,-3 0 0,5 0 0,-5 0 0,6 0 0,-3 0 0,3 0 0,0 0 0,0 0 0,1 0 0,-4 0 0,2 0 0,-5 0 0,-1 0 0,0 2 0,-4-1 0,5 2 0,-1-3 0,0 0 0,-2 0 0,5 0 0,-2 0 0,7 0 0,-1 0 0,0 0 0,0 0 0,-3 0 0,3 0 0,-3 0 0,0 0 0,3 0 0,-3 0 0,3 0 0,0 0 0,0 0 0,1 0 0,-1 0 0,0 0 0,0 0 0,0 0 0,1 0 0,-1-3 0,0 3 0,0-5 0,1 1 0,-1-1 0,3-4 0,-3 2 0,6-2 0,-5 4 0,4-1 0,-2 0 0,3 0 0,0 0 0,-2 1 0,1-1 0,-1 0 0,2 0 0,0-3 0,0 3 0,0-3 0,0 3 0,0 0 0,0 1 0,5 2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0:34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2526 0 24575,'0'16'0,"0"-2"0,0 6 0,0-3 0,0 3 0,0 1 0,0 4 0,0-3 0,0 7 0,0-7 0,0 7 0,0-8 0,-6 4 0,5-4 0,-6 4 0,1-3 0,5 3 0,-9-5 0,10 1 0,-4-4 0,4-1 0,-2-6 0,1-1 0,-1-4 0,2 1 0,0 0 0,0 6 0,0-5 0,-3 9 0,2-7 0,-2 1 0,0 2 0,3-6 0,-6 6 0,5-3 0,-4 4 0,1 3 0,-3-2 0,1 6 0,-1-3 0,-3 0 0,3-1 0,-2-3 0,2-1 0,1 1 0,2-1 0,-1-2 0,2-1 0,-3-1 0,2-1 0,-1 2 0,-1-1 0,-1-1 0,-2 2 0,3-1 0,0-1 0,0 2 0,1-4 0,-1 1 0,0 0 0,0 2 0,0-1 0,0 5 0,0-6 0,-3 6 0,2-5 0,-2 4 0,3-4 0,0 2 0,-2-3 0,1 2 0,-5 2 0,-4 8 0,2-4 0,-4 5 0,5-7 0,0 1 0,4-1 0,-3-2 0,4 2 0,0-5 0,1 2 0,2-4 0,-4 1 0,2 0 0,-5 3 0,6-3 0,-6 3 0,5 0 0,-2-2 0,3 2 0,0-4 0,1 1 0,-1 0 0,3 0 0,-3-3 0,3 2 0,-3-2 0,1 3 0,-1-1 0,-3 1 0,3 0 0,-3 0 0,3 0 0,-3 0 0,2-1 0,-1 1 0,2 0 0,0 0 0,-3 0 0,2 3 0,-1-3 0,-2 6 0,1-5 0,-1 2 0,-2 0 0,6-3 0,-6 3 0,5 0 0,-2-2 0,-3 4 0,5-1 0,-8-1 0,9 0 0,-3-3 0,3 3 0,-3-2 0,2 1 0,-2-2 0,0 0 0,3 0 0,-3 0 0,3 0 0,-3 0 0,3 0 0,-3-1 0,3 1 0,-3 0 0,3 0 0,-3-3 0,3 2 0,0-1 0,0-1 0,1 2 0,-1-5 0,0 5 0,0-1 0,1-1 0,-1 2 0,0-4 0,0 4 0,0-5 0,1 3 0,-1-1 0,0-1 0,0 4 0,0-4 0,1 4 0,-1-5 0,0 3 0,-3 0 0,3-3 0,-3 6 0,3-6 0,0 5 0,-2-4 0,1 4 0,-2-4 0,3 1 0,1 1 0,-4-3 0,2 5 0,-2-4 0,4 2 0,-1-3 0,0 0 0,0 0 0,0 0 0,1 0 0,-1 0 0,0 0 0,0 2 0,-3-1 0,3 4 0,-6-5 0,5 5 0,-4-4 0,4 2 0,-5-3 0,5 0 0,-4 2 0,4-1 0,-5 2 0,6-3 0,-6 0 0,5 0 0,-5 0 0,3 0 0,-1 0 0,-2 0 0,2 0 0,-2 0 0,2 0 0,-2 0 0,3 0 0,-1 0 0,-2 0 0,2 0 0,1 0 0,-3 0 0,2 0 0,-8 0 0,4 0 0,-4 0 0,5 0 0,0 0 0,1 0 0,-1-3 0,0 2 0,0-1 0,1 2 0,-1-3 0,3 2 0,-1-5 0,1 6 0,0-3 0,-2 0 0,3 2 0,-1-4 0,-2 4 0,6-4 0,-6 4 0,5-4 0,-2 5 0,1-6 0,1 3 0,-2-1 0,-2-3 0,4 5 0,-5-6 0,6 5 0,1-3 0,-1 3 0,0-2 0,0 4 0,0-4 0,1 2 0,-1 0 0,0-3 0,0 3 0,1-2 0,-1 1 0,0-1 0,-3 2 0,3-3 0,-3 2 0,3-1 0,0 2 0,-3-3 0,3 0 0,-3 0 0,0 0 0,3 0 0,-9-6 0,5 5 0,-3-8 0,1 8 0,6-2 0,-3 3 0,3-2 0,0 1 0,-3-2 0,2 0 0,-2-1 0,3 0 0,-1-1 0,1 4 0,0-5 0,0 6 0,-3-6 0,3 5 0,-3-2 0,3 3 0,0 1 0,0-1 0,-2-3 0,1 3 0,-5-9 0,6 8 0,-3-5 0,3 7 0,1-1 0,-1 0 0,0 0 0,0 3 0,3-2 0,-2 2 0,2-3 0,-3 0 0,3 0 0,-2 1 0,1-1 0,-1 0 0,1 0 0,-1 3 0,2-5 0,-3 6 0,2-6 0,-1 5 0,5-6 0,-5 3 0,1-3 0,1 0 0,-2 2 0,2-1 0,0 2 0,-3 0 0,6 0 0,-5 3 0,4-2 0,-4 2 0,2-3 0,-3 3 0,0-2 0,3 1 0,-2-1 0,2 1 0,-3-1 0,3 2 0,-3-3 0,3 0 0,-3 3 0,3-2 0,-2 2 0,2-3 0,0-3 0,-2 3 0,1-3 0,-1 3 0,-1 0 0,3 0 0,-3 1 0,3-1 0,0 0 0,-2 0 0,4 1 0,-4-1 0,2-3 0,-1 2 0,-1-5 0,1 3 0,1-4 0,-3 0 0,5 1 0,-5-1 0,3 0 0,-1 1 0,-1-1 0,1 1 0,1-1 0,-2 4 0,4 0 0,-4 1 0,1 1 0,1-5 0,-2 6 0,4-3 0,-4 3 0,2 0 0,-3 0 0,3 1 0,-2 1 0,4-1 0,-4 2 0,2 0 0,0-2 0,-3 1 0,6-1 0,-5-1 0,4 0 0,-4 3 0,4-2 0,-4 2 0,4-3 0,-1-3 0,-1 2 0,3-2 0,-3 4 0,0-4 0,3 2 0,-3-2 0,0 4 0,2-1 0,-1 0 0,2 0 0,0 1 0,0-1 0,0 0 0,0 0 0,-3 0 0,3 1 0,-3-1 0,1 0 0,1 0 0,-2 1 0,3-1 0,0 0 0,0-3 0,0 3 0,0-6 0,0 5 0,0-5 0,0 3 0,0-4 0,0-3 0,0 2 0,0 1 0,-3 1 0,3 5 0,-3-2 0,0 6 0,0 1 0,0 4 0,0 4 0,3 1 0,0-1 0,0-3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0:38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1 270 24575,'9'0'0,"0"0"0,-3 0 0,0 0 0,2 0 0,2 0 0,-1 0 0,0 0 0,0 0 0,-3 0 0,3 0 0,0 0 0,-3 0 0,6 0 0,-5 0 0,1 0 0,1 0 0,1 0 0,-1 0 0,0 0 0,0 0 0,0 0 0,1 0 0,2 0 0,-6 0 0,3 0 0,-3 3 0,-1-3 0,1 5 0,0-2 0,-1 1 0,1 1 0,0-5 0,-1 5 0,1-2 0,0 1 0,-1-2 0,1 1 0,0-3 0,0 5 0,-1-4 0,4 2 0,-3-1 0,3-1 0,3 7 0,-2-7 0,5 7 0,-3-4 0,1 2 0,0 0 0,-1 0 0,-2-2 0,2 2 0,-3-3 0,4 1 0,-4 1 0,3-2 0,-6 1 0,6 1 0,-5-4 0,2 2 0,-4-1 0,4-1 0,-3 4 0,3-5 0,-3 3 0,0 0 0,-1-3 0,4 3 0,-3-3 0,2 0 0,1 0 0,-3 2 0,6-1 0,-5 1 0,1-2 0,1 0 0,1 0 0,-1 0 0,3 3 0,-2-2 0,2 2 0,-2-3 0,1 0 0,-4 0 0,5 0 0,-3 0 0,1 2 0,2-1 0,-6 1 0,6-2 0,-3 0 0,7 3 0,-3-2 0,2 2 0,-2-3 0,-1 0 0,1 0 0,-1 0 0,1 0 0,0 0 0,-1 0 0,1 0 0,-1 0 0,1 0 0,0 0 0,-1 0 0,1 0 0,-1 0 0,1 0 0,3 0 0,-2-3 0,-1 2 0,-1-5 0,-3 6 0,1-3 0,1 3 0,-4 0 0,4-3 0,-4 3 0,1-3 0,-3 3 0,1-2 0,0 1 0,0-2 0,-1 1 0,1 1 0,0-1 0,2 2 0,2 0 0,3-3 0,-1 2 0,1-2 0,-1 0 0,1 3 0,-1-6 0,1 5 0,3-2 0,-2 1 0,2 1 0,0-5 0,-2 5 0,11-5 0,-10 6 0,7-6 0,-10 5 0,1-5 0,0 6 0,-1-6 0,1 5 0,-4-4 0,3 4 0,-5-4 0,4 5 0,-4-3 0,2 0 0,-1 3 0,-1-3 0,2 3 0,-1-3 0,-1 3 0,5-3 0,-6 0 0,6 3 0,-6-6 0,6 6 0,-2-3 0,2 0 0,7 0 0,-5-4 0,4 4 0,-2-3 0,-3 2 0,7 1 0,-6-3 0,2 5 0,0-5 0,-2 5 0,2-4 0,-4 4 0,1-5 0,3 5 0,-2-4 0,2 4 0,-3-5 0,-1 6 0,1-6 0,-1 2 0,5 1 0,-7-3 0,5 6 0,-5-6 0,-1 6 0,0-6 0,-1 6 0,-1-5 0,1 4 0,-2-2 0,-1 3 0,1 0 0,0-2 0,-1 1 0,-1-4 0,1 4 0,-2-1 0,3-1 0,-1 3 0,1-6 0,0 3 0,-1 0 0,1 0 0,-3 1 0,2 1 0,-4-4 0,1 2 0,1 0 0,-2-3 0,1 3 0,-2-3 0,0 1 0,3-1 0,0 0 0,3 0 0,-3 1 0,2-1 0,-2 0 0,3 0 0,-1 0 0,1 1 0,0-4 0,0 2 0,0-2 0,0 1 0,-1 1 0,1-2 0,0 3 0,0 1 0,-1-1 0,1 3 0,0-2 0,0 1 0,-1 1 0,-2-2 0,-6 4 0,2-1 0,-5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49:46.1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4518 24575,'0'-25'0,"0"8"0,0 0 0,0 6 0,0-7 0,0 2 0,0-6 0,0 6 0,0-6 0,0 7 0,0-8 0,0 8 0,0-3 0,0 3 0,0 1 0,0-4 0,0 2 0,0 1 0,0 5 0,0 4 0,0-1 0,0 1 0,0-1 0,0 1 0,0-1 0,0 1 0,0-1 0,0-3 0,0 3 0,0-6 0,0 2 0,0 0 0,0-3 0,0 7 0,0-6 0,0 2 0,0 0 0,0-3 0,0 7 0,0-3 0,0 4 0,0-1 0,0-7 0,0-7 0,0-13 0,0-2 0,0-8 0,0 3 0,0-5 0,0 0 0,0 5 0,0-3 0,0 13 0,0-7 0,0 13 0,0 1 0,0 6 0,0 3 0,0 5 0,0 0 0,0 3 0,0 1 0,0-1 0,0 1 0,0-1 0,0 0 0,0 1 0,0-1 0,0 1 0,0-1 0,0 1 0,0-1 0,0 1 0,0-1 0,0-3 0,0-9 0,0-12 0,0-4 0,0-10 0,0 4 0,4-5 0,-3 0 0,7 0 0,-7 0 0,3 6 0,0-5 0,-3 14 0,4-7 0,-5 14 0,0-1 0,0 7 0,0 7 0,0 1 0,0 4 0,0-1 0,0 1 0,0-1 0,0-3 0,0 3 0,0-7 0,0 7 0,0-6 0,0 5 0,0-5 0,0 2 0,0 0 0,0 1 0,0 0 0,0-1 0,0-3 0,0-4 0,0 2 0,0-6 0,0 7 0,0-4 0,0 8 0,0 1 0,0 4 0,0-8 0,0-7 0,0-8 0,0-11 0,0 5 0,0-4 0,0 5 0,0 0 0,0 0 0,0-6 0,0 5 0,0-10 0,0 10 0,0-5 0,0 6 0,0 5 0,3 5 0,-3 6 0,4 3 0,-4 4 0,0 2 0,0-1 0,3-5 0,-2-1 0,6-6 0,-6 3 0,6-5 0,-6 5 0,2-4 0,-3 4 0,0 0 0,0 0 0,0 5 0,0 0 0,0-5 0,0 4 0,0-8 0,0 8 0,0-7 0,0 6 0,0-2 0,0 4 0,0-1 0,0 5 0,0-3 0,0 2 0,0 1 0,0-4 0,0 3 0,0-7 0,0 3 0,0-4 0,0 5 0,0 0 0,0 3 0,-3 1 0,2 3 0,-4 1 0,4-1 0,-2-11 0,3-4 0,0-17 0,0 3 0,0-9 0,0 10 0,0-4 0,0 5 0,0 0 0,0 4 0,0 2 0,0 5 0,0-1 0,0 1 0,0-1 0,0 1 0,0 4 0,0-4 0,0 4 0,0-1 0,0 5 0,0 5 0,0 4 0,0-1 0,0 1 0,0-1 0,0-3 0,0 0 0,0-5 0,0-3 0,0-1 0,0-10 0,0 0 0,0 0 0,0 1 0,0 8 0,0 2 0,0 7 0,0 1 0,0 4 0,0-1 0,0 0 0,0 1 0,0-4 0,0 3 0,0-7 0,0 7 0,0-10 0,0 9 0,0-5 0,0 3 0,0 3 0,0-10 0,0 5 0,0-7 0,0 1 0,0 3 0,0-8 0,0 8 0,0-3 0,0 3 0,0 1 0,0 3 0,0 1 0,0 4 0,0-1 0,0 1 0,0-4 0,0-1 0,3-3 0,-2 3 0,2-3 0,-3 7 0,0-6 0,0 6 0,0 0 0,0 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43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2252 503 24575,'-19'-12'0,"-4"-3"0,2 2 0,-5-4 0,5 0 0,-3 1 0,-3-7 0,-1 5 0,1-4 0,-4-1 0,13 10 0,-13-9 0,14 13 0,-8-12 0,4 7 0,3-3 0,-6 5 0,11 1 0,-11-2 0,7 0 0,1 2 0,2 3 0,6 4 0,-7-3 0,3 3 0,-8-1 0,4-2 0,-9 3 0,9-4 0,-9 3 0,4-2 0,0 3 0,1-1 0,-6-2 0,7 6 0,-8-2 0,7-1 0,4 3 0,-4-6 0,4 6 0,1-6 0,-1 6 0,5-6 0,-4 3 0,3 0 0,1-3 0,-4 7 0,3-4 0,0 1 0,-2 3 0,6-7 0,-7 6 0,3-2 0,1 0 0,-4 2 0,3-5 0,1 5 0,-4-6 0,7 6 0,-10-2 0,10 3 0,-10 0 0,10 0 0,-7 0 0,7 0 0,-6-4 0,2 3 0,-4-2 0,1 3 0,-1 0 0,5 0 0,-4 0 0,3 0 0,-3 0 0,-1 0 0,1 0 0,-1 0 0,1 0 0,-1 0 0,1 0 0,3 0 0,-10 0 0,13 0 0,-13 0 0,14 0 0,-6 0 0,6 0 0,-3 0 0,0 0 0,3 0 0,-3 3 0,0 1 0,3 3 0,-3 0 0,1 1 0,2-1 0,-7 0 0,7 0 0,-7 1 0,4-1 0,-5 1 0,4 0 0,-2 3 0,2-3 0,-4 3 0,1 0 0,-1-2 0,4 5 0,-2-5 0,-2 12 0,3-7 0,-1 4 0,3-3 0,2-3 0,-2 3 0,4-3 0,2-2 0,-1-3 0,5 0 0,-2 0 0,3 0 0,-3-3 0,-4 2 0,-1-2 0,-2 3 0,3 0 0,0 0 0,0 0 0,0 0 0,-4 0 0,3 0 0,-7 1 0,3 3 0,-3 1 0,-1 3 0,1 1 0,-1-1 0,1 0 0,3 1 0,1-5 0,0 4 0,2-3 0,-2-1 0,0 4 0,3-4 0,-3 5 0,-1-1 0,4 1 0,-7-1 0,6 0 0,-2 1 0,3-1 0,1 1 0,-1-1 0,0 7 0,0-5 0,0 10 0,4-6 0,-4 4 0,3 1 0,-4 4 0,1-3 0,3 3 0,-3-5 0,3 1 0,1-1 0,-4-4 0,7 3 0,-2-7 0,3 7 0,0-7 0,0 7 0,0-3 0,0 0 0,0-2 0,0-3 0,0-1 0,0 1 0,0-5 0,0 4 0,0-4 0,0 1 0,0 3 0,3-4 0,5 8 0,0-7 0,2 2 0,-3-7 0,0 0 0,0 0 0,0 0 0,0-3 0,0 2 0,0-5 0,0 2 0,0-3 0,0 0 0,0 3 0,0-2 0,0 2 0,0-3 0,0 3 0,0-2 0,0 2 0,3-3 0,-2 3 0,7-2 0,-4 5 0,5-2 0,-4 1 0,9 5 0,-8-8 0,6 8 0,-5-10 0,-2 7 0,0-6 0,2 6 0,-2-7 0,-1 7 0,4-6 0,-4 5 0,5-1 0,-1-1 0,1 3 0,-1-3 0,-3 0 0,2 3 0,-2-3 0,0 1 0,2 2 0,-2-3 0,3 0 0,0 3 0,1-3 0,2 4 0,-1 0 0,1-4 0,-6-1 0,2 1 0,-2 0 0,3 0 0,1 3 0,-1-6 0,5 6 0,-4-6 0,9 7 0,-4-7 0,0 6 0,3-6 0,-8 5 0,8-5 0,-7 6 0,3-6 0,-5 2 0,1 1 0,-1-3 0,0 6 0,1-7 0,11 8 0,-9-7 0,8 2 0,-10-3 0,-1 0 0,5 0 0,1 4 0,0-3 0,3 3 0,-7-4 0,7 0 0,-8 3 0,9-2 0,-9 2 0,4-3 0,-5 0 0,1 4 0,-5-3 0,4 2 0,-3-3 0,3 0 0,0 0 0,-3 0 0,3 0 0,-4 0 0,5 0 0,2 0 0,-2 0 0,-1 0 0,0 0 0,-4 0 0,1 0 0,7 0 0,-7 0 0,8 0 0,-4 0 0,-1 0 0,1 0 0,-1 0 0,0 0 0,-3 0 0,2 0 0,-6 0 0,7 0 0,-3 0 0,3 0 0,0 0 0,1 0 0,-5 0 0,4 0 0,-3 0 0,-1 0 0,7 0 0,-10 0 0,6-3 0,-7 2 0,0-2 0,0 0 0,0 2 0,4-5 0,-3 5 0,6-6 0,-2 6 0,0-6 0,2 6 0,-2-5 0,-1 5 0,0-6 0,0 7 0,-3-7 0,6 3 0,-6 0 0,7-3 0,-8 3 0,11-7 0,-6 6 0,3-4 0,-4 5 0,-4-3 0,0 0 0,0 0 0,0-1 0,0-2 0,0 2 0,4-7 0,1 3 0,4-8 0,-1 4 0,2-4 0,-6 4 0,4 1 0,-3 3 0,3-3 0,-3 3 0,-1 0 0,0 1 0,-3 4 0,3-4 0,-4 6 0,1-5 0,-5 3 0,4 2 0,-7-4 0,4 5 0,-1-3 0,-3-1 0,7 1 0,-4 0 0,1-3 0,3 2 0,-7-3 0,6 4 0,-5-4 0,2 3 0,-3-7 0,3 7 0,-2-11 0,2 6 0,-3-7 0,0 0 0,0 4 0,0-8 0,0 7 0,0-3 0,0 4 0,0 1 0,0-1 0,0 1 0,0-1 0,0 1 0,0-5 0,0-1 0,-3-4 0,-2-1 0,-4 1 0,1 4 0,3-4 0,-5 9 0,8-4 0,-12 4 0,9-4 0,-3 4 0,0-9 0,4 9 0,-4-16 0,0 14 0,3-9 0,-2 12 0,6 3 0,-2 1 0,3 4 0,0 0 0,0 3 0,0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48.4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25 559 24575,'34'-4'0,"-2"3"0,-1-11 0,-5 6 0,10-7 0,-5 0 0,12-2 0,-14 1 0,23-10 0,-21 8 0,18-8 0,-7 5 0,-9 1 0,10-7 0,-5 6 0,2-5 0,-3 5 0,-1 1 0,-10 1 0,5 3 0,-6-2 0,-4 7 0,3-3 0,-7 0 0,7 3 0,-8-6 0,4 6 0,0-2 0,-3 3 0,2 0 0,-7 0 0,3 4 0,-8-2 0,4 5 0,-4-5 0,4 1 0,1-2 0,3 2 0,0-1 0,1 1 0,-1-3 0,1 1 0,-5 2 0,4 2 0,-7 0 0,2 2 0,-3-5 0,4 5 0,-3-6 0,6 7 0,-2-7 0,0 3 0,13-4 0,-14 1 0,15 3 0,-14 1 0,-1 0 0,4 2 0,-7-2 0,6 3 0,-6 0 0,6 0 0,-6 0 0,7 0 0,-4 0 0,1 0 0,3 0 0,-4 0 0,1 0 0,-1 0 0,-1 0 0,-2 0 0,3 0 0,-4 0 0,0 0 0,0 0 0,7 0 0,-2 0 0,3 3 0,-1-2 0,-2 5 0,0-2 0,2 4 0,-2-4 0,3 2 0,-3-2 0,2 4 0,-2-1 0,3 1 0,1 0 0,-1-4 0,1 3 0,-5-3 0,4 4 0,-4-1 0,1-3 0,3 3 0,-8-3 0,8 4 0,-7-1 0,6 0 0,-6 0 0,10 8 0,-9-3 0,5 3 0,-6 0 0,-1-7 0,1 6 0,-4-6 0,-1 11 0,-3-2 0,0 19 0,4-2 0,7 28 0,0-26 0,8 19 0,-9-23 0,3-1 0,-4 5 0,-1-9 0,1-1 0,-1-2 0,-3-8 0,2 4 0,-6 0 0,2-3 0,0-1 0,-2-2 0,5-2 0,-5 3 0,6-3 0,-6 2 0,5-2 0,-5 3 0,6-3 0,-7 2 0,7 3 0,-3-5 0,4 7 0,-4-7 0,3 3 0,-3 1 0,1-1 0,1-3 0,-5 2 0,5-6 0,-5 3 0,2 0 0,0-4 0,-2 4 0,2 0 0,0-3 0,-2 6 0,2-6 0,0 7 0,-2-4 0,2 1 0,-3 2 0,4-6 0,-4 7 0,3-4 0,-3 1 0,0 3 0,0-8 0,0 8 0,0-3 0,0 3 0,0 0 0,0 1 0,0-1 0,0 1 0,0-2 0,0 2 0,0-5 0,0-1 0,0-3 0,0 0 0,0 0 0,0 0 0,0 0 0,0 0 0,0 0 0,-3 0 0,-1 0 0,0 0 0,-2 0 0,5 0 0,-5 0 0,5 0 0,-5 0 0,2-3 0,0 2 0,-2-2 0,2 0 0,-3 2 0,-3-2 0,2 0 0,-2 2 0,-1-5 0,3 2 0,-7 0 0,3-2 0,1 5 0,-4-5 0,3 6 0,1-6 0,-4 2 0,3 0 0,0-2 0,-2 3 0,-2 0 0,-5-4 0,-5 8 0,1-3 0,-1 3 0,-4 1 0,3-1 0,-3 1 0,4 0 0,1-1 0,-1 1 0,5-1 0,-3-4 0,-4 7 0,5-9 0,-4 8 0,7-5 0,4-1 0,-4 3 0,4-6 0,1 6 0,-1-3 0,1 1 0,-1-2 0,5 0 0,-4-2 0,3 2 0,-3 0 0,-1-2 0,1 3 0,-1-1 0,1-2 0,-1 2 0,1 1 0,-1-3 0,-6 6 0,4-7 0,-4 4 0,7-1 0,-1-2 0,4 3 0,-2-4 0,2 0 0,-4 0 0,-4 0 0,4 0 0,-4 0 0,0 0 0,3 0 0,-3 0 0,0 0 0,4 0 0,-4 0 0,4 0 0,1 0 0,-1 0 0,5 0 0,-4 0 0,-1 0 0,-1 0 0,-3 0 0,-6 0 0,7 0 0,-12 0 0,10-4 0,0-1 0,-3 1 0,7-3 0,-3 2 0,0-3 0,3 0 0,-2-3 0,-1 2 0,3-3 0,-3 1 0,5 2 0,-5-2 0,3 3 0,-7-4 0,7 3 0,-3-3 0,0 4 0,4-4 0,-4 3 0,4-2 0,1 3 0,3 1 0,-7-5 0,10 4 0,-17-11 0,12 10 0,-8-9 0,10 10 0,-2-7 0,6 7 0,-7-3 0,7 4 0,-3-1 0,0 1 0,3-4 0,-3 3 0,4-3 0,-1 0 0,1 3 0,-1-7 0,1 4 0,0-1 0,-1-3 0,4 3 0,-3-3 0,6-1 0,-6 1 0,6 3 0,-2-2 0,3 2 0,0-7 0,0 3 0,0-3 0,0-1 0,0 4 0,0-4 0,0 4 0,0-4 0,0 4 0,0-9 0,0 9 0,0-4 0,0 4 0,0 1 0,0 3 0,0 1 0,3 4 0,-2 0 0,8 0 0,-5 0 0,7 3 0,-4-2 0,0-2 0,0-4 0,1-3 0,0-1 0,-1 1 0,1-5 0,0-1 0,1 0 0,-1-4 0,-4 12 0,0-6 0,-4 11 0,0 1 0,0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53.7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539 281 24575,'-12'15'0,"6"-1"0,-7-6 0,11-1 0,-12 1 0,6-1 0,-4 0 0,-3 1 0,7-4 0,-6 3 0,2-3 0,0 4 0,-2-1 0,2 1 0,0-1 0,1-3 0,0-1 0,3 0 0,-2-2 0,2 2 0,1-3 0,0 0 0,0 0 0,0 0 0,-4 0 0,3 0 0,-2 0 0,-1 0 0,3 0 0,-3 0 0,4 0 0,0 0 0,0 0 0,0 0 0,-4 0 0,3 0 0,-3 0 0,4 0 0,-4-3 0,3-1 0,-3-1 0,4-5 0,3 6 0,-3-7 0,3 0 0,-3 3 0,2-7 0,2 3 0,0-7 0,2 2 0,-3-3 0,4 5 0,0-5 0,0 0 0,0-1 0,0 6 0,0 4 0,0 4 0,3 0 0,1 0 0,3 0 0,0 0 0,3-4 0,-2 3 0,7-3 0,-4 4 0,5 2 0,-1-2 0,1 3 0,-1 0 0,-3 0 0,2 4 0,-2 0 0,0 0 0,2 0 0,-6 0 0,3 0 0,-4 0 0,0 0 0,3 0 0,-2 0 0,6 3 0,-6 1 0,2 0 0,-3 2 0,0-2 0,0 3 0,0 0 0,0-3 0,0 2 0,0-2 0,0 3 0,-1 0 0,1 0 0,1 4 0,-4-4 0,-1 8 0,-3-7 0,0 6 0,0-2 0,0 3 0,0 1 0,0-1 0,0 7 0,-7-4 0,2 0 0,-9-3 0,5-4 0,-5 5 0,5-1 0,-2 0 0,0-3 0,2 3 0,-2-7 0,4 3 0,-4-4 0,3 0 0,-7 1 0,7-1 0,-6 1 0,2-5 0,0 4 0,1-6 0,0 2 0,3-3 0,-2 0 0,3 0 0,0 0 0,-1 0 0,1 0 0,0 0 0,0 0 0,0 0 0,0 0 0,-4-4 0,3 0 0,-6-3 0,6 0 0,-3-5 0,3 1 0,4-1 0,0-3 0,4 3 0,0 1 0,0-4 0,0 3 0,0-3 0,0 3 0,0-2 0,0 2 0,4-4 0,3 1 0,5-1 0,4 1 0,4-1 0,-4 0 0,8-1 0,-7 1 0,7 3 0,-7 2 0,2 3 0,-3 0 0,-1 4 0,1-3 0,-1 6 0,0-6 0,1 6 0,-1-2 0,1 3 0,-5 0 0,4 0 0,-7 0 0,2 0 0,-3 0 0,0 0 0,0 0 0,0 0 0,0 0 0,0 0 0,0 3 0,0 1 0,-3 13 0,-1-4 0,-3 10 0,0-3 0,0 0 0,0 6 0,0-5 0,0 3 0,0-8 0,-3 4 0,-2-4 0,-6-1 0,3-3 0,-3 2 0,0-6 0,-1 4 0,-4-5 0,1 1 0,-1 0 0,-4 0 0,-3 3 0,1-2 0,0 2 0,6-7 0,4 3 0,-2-6 0,6 5 0,-3-5 0,4 2 0,-4-3 0,3 0 0,-3 0 0,0 0 0,0 0 0,-1 0 0,-3 0 0,3 0 0,-3 0 0,3 0 0,1 0 0,0-4 0,3 0 0,-3-7 0,4-1 0,3-3 0,-3-1 0,-2-15 0,0 12 0,-3-17 0,4 15 0,0 0 0,3-4 0,-2 9 0,3-4 0,-1 4 0,2 5 0,3-4 0,0 7 0,0-7 0,0 7 0,0-6 0,0 6 0,0-3 0,0 4 0,0 0 0,0 0 0,0 0 0,0 0 0,3 3 0,1-3 0,3 7 0,0-7 0,0 7 0,0-7 0,6 3 0,0 0 0,2-3 0,-1 7 0,-2-3 0,-1 3 0,4 0 0,1 0 0,0 0 0,4 0 0,-4 0 0,-1 0 0,1 0 0,3 0 0,-2 0 0,3 0 0,-5 0 0,0 0 0,1 0 0,-1 0 0,-3 0 0,2 0 0,-2 0 0,8 0 0,8 0 0,-6 0 0,5 0 0,-15 3 0,-2 0 0,-3 4 0,1 4 0,-4-3 0,-1 7 0,-3-4 0,0 5 0,0-1 0,0 0 0,0 1 0,-3-1 0,-2 1 0,-3-1 0,0 5 0,-3-4 0,2 9 0,-3-9 0,0 8 0,3-3 0,-3 0 0,-4 10 0,2-8 0,-2 5 0,4-8 0,1-5 0,2 0 0,-2 1 0,0-1 0,2-3 0,-1-1 0,3-4 0,-4 0 0,3 0 0,-3 0 0,4 0 0,0 0 0,0-3 0,-4 2 0,3-5 0,-3 3 0,0-4 0,3 0 0,-3 0 0,4 0 0,0 0 0,0 0 0,-3 0 0,2 0 0,-2 0 0,2-7 0,1-2 0,-1-6 0,4-5 0,-3 3 0,6-7 0,-6 7 0,6-7 0,-6 7 0,6-7 0,-2 3 0,-1-5 0,3 5 0,-3-3 0,4-2 0,0-1 0,0-3 0,0 4 0,0-4 0,0 3 0,0-4 0,0 10 0,0 2 0,0 3 0,4 0 0,0 5 0,3 0 0,0 4 0,0 0 0,0 0 0,0 0 0,0 3 0,0-3 0,4 7 0,-4-4 0,4 1 0,0 3 0,-3-4 0,3 4 0,-1 0 0,-2 0 0,7 0 0,-4 0 0,5 0 0,-1 0 0,1 0 0,3 0 0,5 0 0,-3 0 0,1 0 0,-6 0 0,-4 0 0,2 0 0,-6 3 0,3 1 0,-4 3 0,0 0 0,0 0 0,0 0 0,-4 4 0,0-3 0,-3 3 0,0-4 0,0-1 0,0 1 0,0 0 0,0 9 0,0-11 0,0 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57.7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288 721 24575,'-20'0'0,"2"0"0,2 0 0,0 0 0,1 0 0,-1 0 0,1 0 0,-1 0 0,5-3 0,0-1 0,4-3 0,0 0 0,-4 0 0,6-1 0,-2 1 0,0 0 0,5-4 0,-8 2 0,10-5 0,-7 6 0,3-7 0,0 3 0,-3 1 0,4 0 0,-1 0 0,-6 3 0,8-7 0,-12 6 0,12-5 0,-5 5 0,7-5 0,0 2 0,-3 0 0,3 1 0,-4 4 0,4 0 0,0-4 0,0 3 0,-3-2 0,2 3 0,-2-1 0,3 1 0,0 0 0,0-4 0,0 3 0,0-2 0,0 3 0,0-4 0,0 3 0,0-3 0,0 4 0,0 0 0,3 3 0,1-2 0,3 2 0,0-3 0,0-1 0,0 1 0,0 0 0,0 0 0,0 3 0,0-2 0,0 2 0,0 0 0,0 1 0,0 3 0,0 0 0,0-3 0,0 2 0,0-2 0,0 3 0,3 0 0,-2 0 0,3 0 0,-4 0 0,0 0 0,4 0 0,-3 0 0,2 0 0,-3 0 0,0 0 0,0 0 0,4 0 0,-3 0 0,3 0 0,-1 0 0,2 0 0,0 0 0,2 0 0,-2 0 0,3 0 0,1 0 0,-5 0 0,4 0 0,-4 0 0,1 3 0,2-2 0,-6 5 0,3-2 0,-1 3 0,-2 0 0,2 0 0,-3 0 0,-3 0 0,-1 0 0,0 3 0,-2-2 0,3 3 0,-4-4 0,0 4 0,0-3 0,0 6 0,0-6 0,0 6 0,0-6 0,0 7 0,0-3 0,-4-1 0,4 4 0,-7-7 0,3 6 0,-3-6 0,-1 6 0,-6 1 0,1-2 0,-2 2 0,4-4 0,3-4 0,-3 5 0,3-5 0,-3 4 0,4-3 0,-1 2 0,5-3 0,-4 0 0,3 0 0,-3-3 0,0 2 0,3-2 0,-2 0 0,2-1 0,-3-3 0,0 3 0,0-2 0,-4 2 0,3-3 0,-7 0 0,7 0 0,-6 0 0,2 0 0,0-3 0,-2-5 0,5-8 0,-6-1 0,6-7 0,-2 7 0,6-7 0,-2 8 0,6-9 0,-6 4 0,6 0 0,-7-3 0,7 7 0,-2-3 0,-1 0 0,3 4 0,-7-9 0,7 9 0,-2-9 0,3 4 0,-4-4 0,3-1 0,-3 1 0,4-12 0,0 13 0,0-11 0,0 18 0,0-3 0,0 9 0,0-4 0,3 7 0,1 0 0,3 2 0,4 5 0,-3-5 0,6 5 0,-2-2 0,3 3 0,0 0 0,1 0 0,-4 0 0,2 0 0,-6 0 0,3 0 0,-1 0 0,-2 3 0,7-2 0,-7 5 0,2-5 0,4 8 0,-5-7 0,8 8 0,-9-6 0,3 3 0,-4-3 0,4 3 0,-3-3 0,2 3 0,-3 0 0,0 0 0,4 0 0,-3-3 0,3 3 0,-4-4 0,0 4 0,0 0 0,-4 0 0,1 0 0,-1 0 0,-3 0 0,3 0 0,1 3 0,-4 2 0,7-1 0,-7 3 0,7-2 0,-3 0 0,0 2 0,3-2 0,-3 3 0,0 0 0,0 1 0,-4-1 0,0 1 0,0-1 0,0 1 0,0-1 0,0 0 0,0 5 0,0-3 0,0 3 0,0-1 0,0-2 0,-4 3 0,0-5 0,-4 0 0,-3 1 0,-1 6 0,0-8 0,-3 3 0,7-10 0,-3 5 0,0-4 0,3 3 0,-7-4 0,7 0 0,-6-3 0,2 3 0,0-6 0,-3 2 0,4-3 0,-1 0 0,1 0 0,0 0 0,3 0 0,-3 0 0,4 0 0,0 0 0,0 0 0,-4 0 0,7-3 0,-13-8 0,11-1 0,-9-7 0,7 4 0,0-5 0,0 3 0,4-7 0,-3 7 0,2-7 0,1 3 0,-4-5 0,7 1 0,-3-1 0,4 1 0,0-1 0,0 5 0,0-3 0,0 11 0,0-6 0,0 8 0,0-1 0,4-3 0,0 7 0,11 0 0,-2 5 0,11 0 0,0 2 0,1-3 0,-1 4 0,-4 0 0,-9 0 0,4 3 0,-7 5 0,3 4 0,-7 3 0,3 1 0,-6-1 0,3 1 0,-4-1 0,0 0 0,0 1 0,0-1 0,-4 1 0,0-1 0,-8 0 0,4 1 0,-3-5 0,0 4 0,2-3 0,-1-1 0,-2 4 0,4-7 0,-6 9 0,6-8 0,-3 8 0,4-9 0,3 3 0,-2-4 0,2 0 0,0 4 0,1-3 0,3 2 0,0-3 0,0 0 0,0 0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23.0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105 384 24575,'0'19'0,"0"-4"0,0 0 0,0-7 0,0 10 0,0-9 0,0 7 0,0-6 0,0-2 0,0 11 0,0-10 0,0 10 0,0-11 0,0 6 0,0-2 0,0 0 0,0 2 0,0-2 0,0 3 0,0 1 0,0 3 0,0-2 0,0 7 0,0-7 0,0 7 0,0-3 0,0 0 0,0 3 0,0-7 0,0 7 0,0-8 0,0 4 0,0-4 0,0-5 0,0 4 0,0-7 0,0 2 0,0-3 0,0 0 0,0 8 0,0 2 0,0 9 0,0-1 0,0-4 0,0 3 0,0-3 0,0 5 0,0 4 0,0-3 0,0 3 0,0 1 0,0 0 0,0 6 0,0 0 0,0-5 0,0 3 0,0-8 0,0 3 0,0-4 0,0-1 0,0 0 0,0-4 0,0 3 0,0-3 0,0 5 0,0-1 0,-3-4 0,2 3 0,-3-3 0,4 4 0,0 1 0,-3 10 0,2-2 0,-3 9 0,0-7 0,3 1 0,-3 0 0,0 0 0,2 0 0,-2-6 0,1 0 0,2-6 0,-7 1 0,7-1 0,-3-4 0,0 3 0,-1 2 0,-15 25 0,12-14 0,-7 8 0,15-21 0,0-3 0,0 5 0,0-6 0,0 5 0,3-9 0,-2 8 0,6-7 0,-3 3 0,1 0 0,1-4 0,-1 8 0,-1-7 0,4 7 0,-4-7 0,1 7 0,2-8 0,-6 4 0,5-4 0,-5-1 0,6 0 0,-6 1 0,2-5 0,1 0 0,-4-4 0,3 0 0,-3 0 0,0 0 0,0 0 0,0 0 0,4-3 0,-4-17 0,3 5 0,-3-16 0,0 16 0,0-6 0,0 2 0,0-3 0,0-1 0,0-4 0,0-1 0,0-4 0,0-6 0,0 4 0,0-8 0,0-3 0,0-12 0,0-8 0,0-7 0,0 13 0,6-24 0,-1 37 0,6-36 0,-2 34 0,-3-9 0,3 7 0,-8 11 0,6 2 0,-6 4 0,3 5 0,-4-3 0,0 7 0,4-3 0,-4 5 0,4-1 0,-4 1 0,0 3 0,0-2 0,0 6 0,0-3 0,0 4 0,0 0 0,0 0 0,0-1 0,0 1 0,0 0 0,-3 3 0,2 26 0,-2-4 0,3 21 0,0-9 0,0-3 0,0 3 0,0 1 0,0-5 0,0 5 0,0-6 0,0 0 0,0 1 0,0 4 0,0 8 0,0 0 0,0 10 0,0 3 0,0 0 0,0 12 0,0-12 0,0 6 0,0-8 0,0 1 0,0 0 0,0 0 0,0 0 0,0 0 0,0-1 0,-5 1 0,4 0 0,-8 0 0,8-6 0,-7-2 0,7-5 0,-4-5 0,5 10 0,0-14 0,0 4 0,0-8 0,0-3 0,0 5 0,0-1 0,0 0 0,0 6 0,0-5 0,0 10 0,0-10 0,0 10 0,0-4 0,0 5 0,0-1 0,0 1 0,0 6 0,0-5 0,0 10 0,0-9 0,0 3 0,0-5 0,0-5 0,0-2 0,0-4 0,0-1 0,0-4 0,0-5 0,-3-5 0,-1 7 0,0 17 0,0 15 0,4 15 0,0-8 0,0 29 0,0-34 0,0 40 0,0-38 0,0 11 0,0-9 0,0-6 0,4-1 0,-3 1 0,4-6 0,-5 5 0,0-5 0,0 6 0,0-1 0,0 1 0,0 0 0,0-6 0,0-1 0,0-1 0,0-3 0,0 3 0,0-5 0,0-5 0,0 3 0,0-3 0,0 0 0,0-2 0,0-4 0,0-1 0,0 0 0,0 1 0,0-1 0,0 7 0,0-5 0,0 5 0,0-1 0,0-5 0,0 10 0,0-4 0,0 4 0,0 1 0,0 6 0,0-5 0,0 11 0,0-11 0,0 4 0,0 1 0,0-5 0,0 5 0,0 0 0,0-5 0,0 4 0,0 1 0,0-5 0,0 11 0,0-11 0,0 10 0,0-9 0,0 9 0,0-4 0,0 22 0,0-18 0,0 11 0,0-22 0,0 0 0,0-5 0,0-2 0,0-4 0,0-6 0,0 29 0,0-22 0,0 34 0,0-9 0,5 8 0,1 26 0,6-3-588,0 15 588,0 0 0,-5-22 0,3 17 0,-8-24 0,8 19 0,-9-15 0,5-2 0,-6-13 0,4-2 0,-3-12 0,3 5 0,-4-11 588,0 0-588,0-8 0,0 1 0,0-5 0,0 5 0,0-6 0,0 0 0,0 6 0,0-5 0,0 10 0,0-4 0,0 10 0,0-4 0,0 5 0,0 10 0,0-17 0,0 16 0,0-25 0,0 8 0,0-8 0,0 3 0,0 1 0,0 0 0,0 1 0,0-1 0,0-1 0,0-3 0,0 3 0,0-5 0,0 1 0,0 4 0,0-3 0,0 3 0,0 1 0,0-5 0,0 5 0,0-1 0,0-3 0,0 10 0,0-10 0,0 1 0,0-4 0,0-3 0,0 4 0,0 1 0,0 4 0,0-3 0,0 3 0,0-9 0,0 3 0,0-11 0,0 6 0,0-7 0,0-1 0,0 4 0,0-7 0,0 6 0,0-2 0,0 0 0,0 2 0,0-2 0,0-1 0,0 7 0,0-6 0,0 7 0,0-7 0,0 2 0,0-2 0,0 3 0,0 0 0,0 5 0,0-3 0,0 7 0,0-3 0,0 0 0,0 3 0,0-7 0,0 2 0,0-3 0,0-4 0,0 2 0,0-6 0,0 3 0,0-4 0,0 0 0,0-1 0,0 1 0,0 0 0,0 3 0,4-5 0,-4 4 0,20-8 0,0 2 0,23-3 0,1 0 0,6 0 0,0 0 0,6 0 0,2 0 0,-1 0 0,6 0 0,-11 0 0,10 0 0,-10 0 0,-2 0 0,-1 0 0,-11 0 0,-1 0 0,-1 0 0,-14 0 0,7 0 0,-8 0 0,5 0 0,-5 0 0,3 4 0,-8-3 0,9 3 0,-9-4 0,8 0 0,-7 0 0,7 0 0,-7 0 0,2 0 0,1 0 0,1 0 0,4 0 0,6 0 0,-4 0 0,8 0 0,-3 0 0,5 0 0,5 0 0,-3 0 0,3 0 0,1 0 0,-5 0 0,10-5 0,-4 4 0,6-3 0,-6 0 0,5 3 0,-5-4 0,6 5 0,-1 0 0,1-4 0,0 3 0,22-4 0,-17 5 0,17 0 0,-28 0 0,-1 0 0,-6 0 0,0 0 0,-6 0 0,-5 0 0,-1 0 0,-13 0 0,7 0 0,-11 0 0,7 0 0,18 0 0,-8 0 0,18 0 0,-7 0 0,24 0 0,-10 0 0,33 0 0,-35 0 0,21 0 0,-17 0 0,10 5 0,-10 1 0,11 0 0,-18-2 0,10 0 0,-11-3 0,0 4 0,-1-5 0,-6 4 0,-1-3 0,-4 3 0,4-4 0,-10 0 0,10 0 0,-10 4 0,10-3 0,-4 3 0,10-4 0,-3 0 0,9 0 0,-10 0 0,11 0 0,-5 0 0,0 0 0,-2 0 0,-5 0 0,0 0 0,0 0 0,-5 0 0,3 0 0,-8 0 0,8 0 0,-8 0 0,3 0 0,-4 0 0,-1 0 0,-4 0 0,3 0 0,-7 0 0,3 0 0,-9 0 0,3 0 0,-6 0 0,10 0 0,4 0 0,10 0 0,0 0 0,15 0 0,-6 0 0,22 0 0,-5 0 0,-1 0 0,0 0 0,-1 0 0,-5 0 0,0 0 0,-3 0 0,-10 0 0,5-5 0,-6 4 0,0-3 0,0 4 0,-1 0 0,1 0 0,0-4 0,0 3 0,0-7 0,5 7 0,-3-7 0,9 7 0,-4-8 0,27 2 0,-16 2 0,11-5 0,4 4 0,-27 0 0,33 1 0,-9-1 0,-11 1 0,-6-2 0,0 1 0,8 1 0,29-6 0,-35 6 0,33-7 0,-4 2 0,13-2 0,-6 1 0,-31 5 0,6-4 0,-11 9 0,-2-4 0,-2 1 0,-9 2 0,-2-2 0,-6 4 0,-10-3 0,3 2 0,2-3 0,-8 4 0,11 0 0,-12 0 0,13 0 0,8 0 0,6 0 0,12 0 0,-4 0 0,10 0 0,-10 5 0,10-4 0,-10 7 0,4-6 0,-6 2 0,0 0 0,-1-2 0,-5 2 0,-1-4 0,-6 0 0,0 0 0,0 0 0,-1 0 0,1 0 0,0 0 0,0 0 0,0 0 0,0 0 0,-1 0 0,1 0 0,11 0 0,-8 0 0,8 0 0,-11 0 0,0 0 0,0 0 0,-1 0 0,1 0 0,6 0 0,-5 0 0,5 0 0,-6 0 0,-6 0 0,5 0 0,-4 0 0,-1 0 0,5 0 0,-4 0 0,-1 0 0,5 0 0,-4-4 0,-1 3 0,5-7 0,-4 6 0,-1-2 0,0 1 0,5 2 0,-7-3 0,7 4 0,-10 0 0,-6 0 0,5 0 0,-4 0 0,9 0 0,-3 0 0,3 0 0,-5 0 0,1 0 0,-1 0 0,6 0 0,-5 0 0,5 0 0,-6 0 0,0 0 0,1 0 0,-1 4 0,0 0 0,1 5 0,-1-5 0,0 4 0,-4-7 0,-1 3 0,7-1 0,-9-2 0,9 3 0,-12-4 0,-3 0 0,7 4 0,-10-3 0,9 2 0,-10-3 0,3 0 0,-4 0 0,0 0 0,0 0 0,-3-3 0,-1-9 0,-3-10 0,0-10 0,0-5 0,0-12 0,0-3 0,0-28 0,0 25 0,0-22 0,0 25 0,0-12 0,0 6 0,0 1 0,0 7 0,0 1 0,0 4 0,0 3 0,0 5 0,0 5 0,0-4 0,0 4 0,0-5 0,0 1 0,0-1 0,0 0 0,0 0 0,0-12 0,0 10 0,0-10 0,0 18 0,0 0 0,0 0 0,0 0 0,0-6 0,-4 0 0,3 0 0,-3 0 0,4 0 0,0 5 0,0 2 0,0-1 0,0 9 0,0-8 0,0 14 0,0-9 0,0 9 0,0-9 0,0 4 0,0-4 0,0-6 0,0-7 0,0 9 0,0-2 0,0 19 0,0 2 0,0-1 0,0-5 0,0-11 0,0-4 0,0-12 0,0-8 0,0-7 0,0-6 0,0 6 0,0-5 0,0 5 0,0 0 0,0-28 0,0 22 0,-5-11 0,4 6 0,-3 15 0,0-11 0,3 9 0,-8 6 0,8 6 0,-4 1 0,5 6 0,0 5 0,0-3 0,0 3 0,0-5 0,0-6 0,0-1 0,0 0 0,0-5 0,0 11 0,0-5 0,0 6 0,0 10 0,0-3 0,-3 18 0,-1-4 0,-3 9 0,3 0 0,1-13 0,3-4 0,0-19 0,0-7 0,0-2 0,0-10 0,0-29 0,0 12 0,0 25 0,0 2 0,0-9 0,0-15 0,-6-1 0,5 12 0,-10-20 0,10 33 0,-9-13 0,4 1 0,0 6 0,-3-5 0,8 12 0,-4-6 0,5 13 0,-5-4 0,4 9 0,-3-3 0,4 5 0,-5-6 0,4 4 0,-3-3 0,4-1 0,0 5 0,-5-11 0,4 5 0,-3-6 0,4 0 0,0 0 0,0 6 0,0 1 0,0 12 0,0 0 0,0 14 0,0 1 0,0 9 0,0-13 0,0-9 0,0-29 0,0 5 0,0-17 0,0 12 0,0 0 0,0-5 0,0 5 0,0 0 0,0 2 0,0-1 0,-5-1 0,4-13 0,-4-2 0,5 11 0,0-6 0,0 16 0,0-13 0,0 1 0,0 6 0,0 8 0,0 7 0,0 6 0,0 5 0,0-4 0,0 10 0,0-10 0,0 4 0,0-5 0,0 0 0,0 0 0,0-5 0,0-19 0,0 7 0,0-12 0,0 9 0,0 6 0,0-6 0,0 1 0,0 5 0,0-6 0,0 7 0,0 0 0,0 0 0,0 0 0,0 6 0,0-4 0,0 9 0,0-9 0,4 10 0,-3-11 0,3-1 0,0 4 0,-3-9 0,8 11 0,-8-6 0,3 6 0,-4 1 0,0 6 0,0 0 0,0 0 0,0 0 0,4-16 0,-3 12 0,4-8 0,-5 14 0,0 3 0,0 0 0,0-4 0,0 10 0,0-5 0,0 6 0,0-1 0,0 1 0,0-1 0,0 5 0,0-3 0,0 3 0,0-4 0,0-1 0,0-11 0,0 14 0,0-13 0,0 15 0,0 0 0,0-3 0,0 3 0,0-5 0,0 1 0,0-1 0,0 5 0,0-3 0,0 3 0,0 0 0,0-4 0,0 9 0,0-4 0,0 4 0,0 1 0,0-1 0,0 1 0,0-5 0,0 3 0,0-3 0,0 5 0,0 3 0,0-2 0,0 2 0,0-7 0,0 7 0,0-6 0,0 10 0,0-3 0,0 4 0,0 0 0,0 0 0,0 0 0,-4 3 0,-13 1 0,-6 3 0,-14 0 0,-13 0 0,-2-5 0,-19 4 0,5-4 0,0 5 0,4-5 0,-3 4 0,-2-4 0,2 1 0,9 3 0,6-4 0,0 5 0,6 0 0,-5 0 0,11 0 0,-10 0 0,3 0 0,1 0 0,-4 0 0,4 0 0,0 0 0,-5 0 0,11 0 0,-5-4 0,11-1 0,-4-4 0,5 0 0,-1 0 0,-4 0 0,9 4 0,-3-3 0,4 7 0,5-3 0,1 4 0,1 0 0,2 0 0,-7 0 0,3 0 0,-5 0 0,1 0 0,-1 0 0,-4 0 0,-13 0 0,3 0 0,-8 0 0,11 0 0,-6 0 0,4 0 0,-3 0 0,5 0 0,0 0 0,0 0 0,0 0 0,0 0 0,5 0 0,2 0 0,4 0 0,-4 0 0,7 0 0,-6 0 0,8 0 0,-5 0 0,1 0 0,0 0 0,-1 0 0,-4 0 0,-8 0 0,4 0 0,-3 0 0,12 0 0,0 0 0,-6 0 0,4 0 0,-8 0 0,8 0 0,-9 0 0,10 0 0,-10-4 0,4 3 0,0-3 0,-3 4 0,3 0 0,-5 0 0,0 0 0,0 0 0,0 0 0,0 0 0,0 0 0,-6 0 0,5 0 0,-11 0 0,11 4 0,-27 1 0,23 1 0,-17 2 0,22-7 0,0 7 0,5-7 0,-4 3 0,4-4 0,-5 0 0,0 0 0,1 0 0,-1 0 0,0 0 0,-6 0 0,10 0 0,-9 0 0,16 0 0,-5 0 0,6 0 0,-1 0 0,1 0 0,-1 0 0,-6 0 0,5 0 0,-1 0 0,3 0 0,4 0 0,-4 0 0,4 0 0,-3 0 0,3 0 0,-5 0 0,5 0 0,-3 0 0,7 0 0,-7 0 0,3 0 0,-5 0 0,1 0 0,4 0 0,-3 0 0,3 0 0,-5 0 0,1 0 0,-1 0 0,1 0 0,-1 0 0,1 0 0,-12 0 0,9 0 0,-9 0 0,12 0 0,-1 0 0,5 0 0,-3 0 0,3 0 0,-5 0 0,1 0 0,0 0 0,-1 0 0,1 4 0,-6-3 0,-1 7 0,-5-7 0,0 7 0,-5-7 0,3 7 0,-9-7 0,9 3 0,-9 1 0,10-4 0,-11 8 0,-6-8 0,14 7 0,-11-7 0,25 3 0,1-1 0,6-2 0,4 2 0,4-3 0,5 4 0,4-1 0,-6 18 0,-4-14 0,-14 9 0,-5-16 0,-11 0 0,-1 0 0,-6 0 0,0 0 0,6 0 0,1 0 0,6 0 0,0 0 0,0 0 0,6-4 0,0 3 0,6-2 0,-6 3 0,4-4 0,-3 3 0,-1-7 0,4 7 0,-8-7 0,-3 2 0,0-3 0,-11-1 0,11 1 0,-11-1 0,-1-5 0,9 4 0,-12-8 0,19 9 0,-14-5 0,9 6 0,-3-5 0,5 4 0,0-4 0,5 5 0,-4 4 0,5-3 0,-1 4 0,-4-6 0,9 6 0,-8-5 0,8 4 0,-4 0 0,1-3 0,3 7 0,-9-7 0,10 7 0,-10-7 0,9 7 0,-3-3 0,-12 0 0,12 3 0,-17-4 0,21 2 0,-5 2 0,1-3 0,-2 4 0,0 0 0,-4 0 0,4-4 0,-5 3 0,-5-3 0,-2 4 0,-1-5 0,-3 4 0,4-3 0,-6 4 0,0 0 0,6 0 0,-5 0 0,11 0 0,-11 0 0,11 0 0,-5 0 0,6 0 0,0 0 0,1 0 0,-1 0 0,-12 0 0,10 0 0,-5 0 0,14 0 0,-1 0 0,5 0 0,-5 0 0,6 0 0,-1 0 0,1 0 0,-1 0 0,5 0 0,-3 0 0,3 0 0,0 0 0,-3 0 0,7 4 0,-7-3 0,7 2 0,-3 0 0,0-2 0,4 3 0,-16-1 0,14 2 0,-13 3 0,10-3 0,0 2 0,-4-3 0,9 4 0,-9-3 0,4 2 0,0-6 0,-3 6 0,7-6 0,-7 7 0,3-4 0,0 1 0,1 2 0,0-2 0,4-1 0,-4 3 0,0-2 0,3 3 0,-7-4 0,3 4 0,-5-4 0,5 4 0,-8 1 0,11-1 0,-12 1 0,2-1 0,6-4 0,-5 3 0,15-6 0,1 2 0,4 0 0,0-2 0,0 2 0,0-3 0,0 0 0,0 0 0,0 0 0,0 0 0,0 0 0,3 3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25.1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2148 2154 24575,'-27'-30'0,"-3"-1"0,6-1 0,-5-7 0,0 3 0,-5-7 0,0 9 0,-8-13 0,2 10 0,-1-8 0,-1 4 0,9 13 0,-15-27 0,13 26 0,-7-14 0,3-1 0,11 23 0,-6-17 0,7 15 0,0-5 0,-1 1 0,0-1 0,1 5 0,1 1 0,5 6 0,-5-6 0,10 5 0,-5-4 0,1 5 0,2-4 0,-6 2 0,7-2 0,-8 3 0,4 1 0,0 0 0,-3-1 0,7 1 0,-3-5 0,4 5 0,0-4 0,0 0 0,0 3 0,-1-7 0,2 7 0,-2-2 0,-4-2 0,8 4 0,-7-4 0,8 5 0,-4-4 0,0 4 0,0-4 0,0 0 0,0 3 0,3-3 0,-2 5 0,3-1 0,-7-3 0,3 3 0,1 1 0,0 0 0,7 7 0,-6-7 0,2 4 0,-4-5 0,1 1 0,-1 3 0,-4-4 0,4 7 0,-4-6 0,4 6 0,1-5 0,-1 5 0,1-6 0,-5 3 0,3-4 0,-3 0 0,8 0 0,-2 1 0,1-1 0,-2 4 0,-8-6 0,6 9 0,-2-10 0,5 14 0,2-5 0,-4 2 0,0-1 0,1-2 0,-1 3 0,1-3 0,-1 2 0,1-5 0,-1 2 0,1 0 0,-1-3 0,5 7 0,-1-7 0,2 7 0,1-7 0,-2 3 0,3-4 0,0 1 0,0-5 0,0 3 0,0-3 0,0 5 0,1 3 0,-1 1 0,1 1 0,0 2 0,0-2 0,3 3 0,-2 3 0,20 16 0,-10-5 0,16 13 0,-13-13 0,0 0 0,0 3 0,-3-5 0,-1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26.26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 1015 24575,'0'-34'0,"0"-1"0,0-8 0,0-1 0,0-20 0,0 5 0,0-1 0,0 6 0,0 9 0,0 1 0,0-4 0,0 14 0,0-2 0,0 11 0,0-1 0,0 5 0,0-3 0,0 3 0,0-10 0,0 9 0,0-13 0,0 13 0,0-8 0,0 9 0,0-4 0,0 9 0,0-4 0,0 4 0,-7 4 0,6-3 0,-6 7 0,7-3 0,-3 4 0,-1 3 0,-3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27.4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973 98 24575,'-17'0'0,"-7"0"0,12 0 0,-18 0 0,8 0 0,-26 0 0,18 0 0,-30 0 0,20 0 0,-17 0 0,1 0 0,15 0 0,-12 0 0,13 0 0,-4 0 0,2 0 0,5 0 0,5 0 0,1 0 0,6-3 0,4 2 0,-4-3 0,9 0 0,-4 4 0,4-11 0,1 9 0,3-8 0,-2 6 0,6-3 0,-7-4 0,7 3 0,-7-3 0,7 7 0,-2-3 0,2 6 0,1-5 0,0 5 0,3-2 0,1 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30.0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1928 24575,'16'0'0,"1"0"0,-5 0 0,3 0 0,1 0 0,9 0 0,-3-7 0,19 0 0,-8-5 0,11-7 0,-1 7 0,-13-6 0,16 4 0,-17 0 0,14-1 0,-6-3 0,-6 4 0,5 0 0,-4-3 0,5 3 0,5-10 0,-13 6 0,11-5 0,-11 1 0,3 2 0,0-2 0,-7 5 0,-4 0 0,3 4 0,-7-1 0,2 1 0,-3-2 0,-1-1 0,6-5 0,1-1 0,6-6 0,-5 1 0,3 0 0,-3 0 0,6-6 0,-7 9 0,6-8 0,1-1 0,1 2 0,5-8 0,-12 12 0,9-6 0,-8 5 0,9-5 0,-4 0 0,-1 4 0,0-4 0,-1 10 0,-4-3 0,2 3 0,-2-3 0,3 3 0,2-4 0,-6 5 0,4-5 0,-3 0 0,4 4 0,-5-3 0,-1 5 0,0-1 0,-4 2 0,3-1 0,0 4 0,4-10 0,2 9 0,3-10 0,-8 10 0,4-4 0,-8 7 0,7-2 0,-7 1 0,2 0 0,-3 4 0,-1-3 0,1 7 0,-1-4 0,0 5 0,5-5 0,-7 3 0,6-3 0,-3 5 0,1-5 0,2 3 0,-3-5 0,-1 5 0,1-2 0,-1 3 0,0 0 0,1 0 0,2-3 0,-1 6 0,1-5 0,-3 6 0,1-7 0,4 2 0,-4-3 0,8 0 0,-3 3 0,0-3 0,3 0 0,-3 2 0,0-2 0,-1 4 0,0 0 0,-4 0 0,4-3 0,-4 2 0,-1-2 0,1 3 0,-1 0 0,-3 4 0,-2-3 0,-3 6 0,4-2 0,-6 3 0,2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31.0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0 946 24575,'0'-19'0,"0"-4"0,0-3 0,0-12 0,0-6 0,0-6 0,0-6 0,0-2 0,0 11 0,0-13 0,0 19 0,0-10 0,0 9 0,0 5 0,0 5 0,0 1 0,0 6 0,0-1 0,0 1 0,0 4 0,0-3 0,4 3 0,-3 0 0,6 1 0,-6 8 0,2-3 0,0 7 0,-2-2 0,5 2 0,-5 1 0,5 0 0,-5-4 0,5 3 0,-5-2 0,5 3 0,-2 3 0,0 14 0,-1-7 0,-3 10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49:51.8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60 24575,'23'0'0,"0"0"0,-3 0 0,-4 0 0,16 0 0,-16 0 0,16 0 0,-16 0 0,16 0 0,-11 0 0,7 0 0,-5 0 0,-7 0 0,5 0 0,-9 0 0,6 3 0,1-2 0,-4 6 0,7-7 0,-3 7 0,1-6 0,2 2 0,-7 0 0,8-2 0,-8 2 0,7-3 0,-7 4 0,4-4 0,-1 4 0,-3-4 0,3 3 0,1 1 0,0 3 0,-3 1 0,-2-4 0,0-1 0,1-3 0,9 0 0,-1 0 0,0 0 0,1 0 0,-1 0 0,0 0 0,1 0 0,-1 0 0,0 0 0,1 0 0,-5 0 0,3 0 0,-2 0 0,3 0 0,-4 0 0,4 0 0,-8 0 0,3 0 0,-4 0 0,1 0 0,3 0 0,-3 0 0,3 0 0,-3 0 0,-1 0 0,0 0 0,-3 0 0,2 0 0,-6 0 0,7 0 0,-4 0 0,1 0 0,2 0 0,-5 0 0,5 0 0,-2 0 0,3 0 0,-3 0 0,2 0 0,1 0 0,-3 0 0,5-4 0,-5 4 0,3-4 0,0 4 0,-3 0 0,3 0 0,-4 0 0,5 0 0,-5 0 0,4 0 0,-4 0 0,5 0 0,-1 0 0,0 0 0,4 0 0,-3 0 0,4 0 0,-1-3 0,-3 2 0,3-2 0,-3 3 0,-5 0 0,7 0 0,-9 0 0,4 0 0,-2 0 0,1 0 0,3 6 0,9-5 0,2 6 0,9-7 0,0 0 0,0 0 0,5-4 0,-3 3 0,3-7 0,-5 7 0,0-7 0,-5 7 0,4-3 0,-9 1 0,4 2 0,-4-6 0,-1 6 0,0-6 0,1 6 0,-5-5 0,3 5 0,-6-6 0,2 7 0,-4-7 0,0 6 0,-3-2 0,2 0 0,-5-1 0,5 0 0,-2 1 0,3 0 0,0 2 0,0-2 0,1 3 0,-1-3 0,0 2 0,3-2 0,-2 3 0,2 0 0,1 0 0,-3 0 0,8 0 0,-8 0 0,3 0 0,-4 0 0,-3 0 0,-1 0 0,-3 0 0,-1 0 0,8 0 0,2 0 0,7 0 0,5 0 0,-3 0 0,7 0 0,-2 0 0,-1 0 0,4 0 0,-4 0 0,5 0 0,-5 0 0,4 0 0,-9 0 0,4 0 0,-4 0 0,-1 0 0,0 0 0,-3 0 0,2 0 0,-7 0 0,8 0 0,-8 0 0,7 0 0,-3 0 0,1 0 0,2 0 0,-3 0 0,1 0 0,2 0 0,-7 0 0,7 0 0,-2 0 0,-1 0 0,3 0 0,-2 0 0,8 0 0,-4 0 0,4 0 0,-4 3 0,-5-2 0,-1 6 0,-4-6 0,1 5 0,-1-2 0,-3 3 0,8 13 0,-7-13 0,17 9 0,-9-16 0,8 0 0,-4 0 0,-1 0 0,0 0 0,1 0 0,-1 0 0,-4 0 0,4 0 0,-4 0 0,4 0 0,1 0 0,-5 0 0,3 0 0,-6 0 0,6 0 0,-7 0 0,3 0 0,-3 0 0,-5-3 0,4 3 0,-4-3 0,5 3 0,-1 0 0,4 0 0,-3-3 0,4 2 0,-5-2 0,-3 3 0,2 0 0,-2-4 0,9 4 0,-4-4 0,4 1 0,-5 2 0,-1-2 0,0 3 0,0 0 0,0 0 0,1 0 0,-1-3 0,4 2 0,-3-2 0,4 3 0,-1-4 0,1 4 0,4-4 0,1 4 0,-1 0 0,1-3 0,-5 2 0,3-3 0,-7 4 0,8 0 0,-8 0 0,7 0 0,-7 0 0,4 0 0,-1 0 0,1 0 0,5 0 0,-1 0 0,0 0 0,1 0 0,-1 0 0,0-3 0,5 2 0,-3-3 0,8 4 0,-9-3 0,4 2 0,-4-3 0,-1 4 0,-4-3 0,4 2 0,-8-2 0,7 3 0,-3 0 0,1 0 0,2-3 0,-7 2 0,3-3 0,1 4 0,-4 0 0,3-3 0,-4 2 0,1-2 0,-1 3 0,0 0 0,0 0 0,11 0 0,-8 0 0,11 0 0,-13 0 0,8-3 0,-8 2 0,7-3 0,-6 4 0,6 0 0,-3 0 0,0 0 0,4 0 0,-4 0 0,0 0 0,4 0 0,-4 0 0,4 0 0,1 0 0,-1 0 0,-4 0 0,4 0 0,-4 0 0,0 0 0,4 0 0,-8 0 0,7 0 0,4 0 0,-5 0 0,7 0 0,-13 0 0,4 0 0,-1 0 0,-3 0 0,7 4 0,-6-3 0,6 2 0,-7-3 0,8 0 0,-8 0 0,3 3 0,-4-2 0,4 2 0,-2-3 0,2 0 0,-4 0 0,0 0 0,1 0 0,-1 0 0,4 0 0,-6 0 0,12 0 0,-16 0 0,12 0 0,-13 0 0,3 0 0,0 0 0,1 0 0,0 0 0,2 0 0,-2 0 0,3 0 0,0 0 0,0 0 0,0 0 0,1 0 0,-1 0 0,0 0 0,4 0 0,-2 0 0,2 0 0,0 0 0,-3 0 0,8 0 0,-4 0 0,0 0 0,4 0 0,6 0 0,-3 0 0,8 0 0,-6 0 0,-4 0 0,9 0 0,-4 4 0,5-3 0,-4 6 0,2-6 0,-11 6 0,6-7 0,-12 7 0,7-7 0,-6 7 0,2-6 0,-4 2 0,0 0 0,1-2 0,-5 2 0,0-3 0,-3 3 0,-1-3 0,0 3 0,1-3 0,-4 3 0,3-2 0,-2 2 0,2-3 0,-2 5 0,-2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32.3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24575,'28'0'0,"0"0"0,8 0 0,-12 0 0,28 0 0,-15 0 0,8 0 0,16 0 0,-30 0 0,36 0 0,-32 0 0,14 4 0,-7-3 0,-3 7 0,3 1 0,-5-2 0,0 5 0,-5-4 0,3 2 0,-8-1 0,9-1 0,-10-3 0,5 4 0,-6-5 0,0 4 0,-4-7 0,-1 2 0,-5-3 0,1 0 0,-1 0 0,1 0 0,-1 0 0,0 0 0,1 0 0,-1 0 0,1 0 0,-1 0 0,-3 0 0,2 0 0,-2 0 0,0 0 0,2 0 0,-6 0 0,6 0 0,-6 0 0,3 0 0,-4 0 0,0 0 0,-3-3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34.3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1183 1 24575,'-19'15'0,"5"-2"0,-1-9 0,7 2 0,-6 2 0,6-3 0,-3 2 0,0-4 0,3 1 0,-3 0 0,7 2 0,-2-5 0,-2 2 0,0 0 0,-3-2 0,4 5 0,0-5 0,0 2 0,0 0 0,0-2 0,0 2 0,3 0 0,-2-2 0,2 2 0,-3-3 0,0 3 0,0-2 0,0 5 0,0-5 0,-1 2 0,1 0 0,0-2 0,0 5 0,0-5 0,3 5 0,-2-5 0,2 5 0,-3-2 0,0 3 0,0 0 0,-4 0 0,3 0 0,-7 4 0,4 1 0,-5 3 0,1-3 0,2 3 0,-1-3 0,2 0 0,0 2 0,-3-5 0,3 6 0,-4-3 0,1 3 0,-1 0 0,1-3 0,-1 3 0,1-7 0,-1 7 0,5-7 0,-4 3 0,7-4 0,-3 1 0,4-1 0,0 0 0,0 0 0,-3-1 0,2 1 0,-2 0 0,-1 1 0,3-4 0,-7 3 0,7-4 0,-6 5 0,2-1 0,-4 1 0,-4 4 0,4-3 0,-4 6 0,4-7 0,-4 4 0,4-1 0,-4-2 0,0 2 0,3 1 0,-7-3 0,7 6 0,-7-2 0,3 3 0,0-3 0,-3 2 0,7-2 0,-10 6 0,10-6 0,-2 1 0,5-6 0,6-1 0,-3 0 0,7 0 0,-2-3 0,2-1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36.80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24575,'0'27'0,"0"-8"0,0 0 0,0-7 0,0 3 0,0 1 0,0-1 0,0 1 0,0-1 0,0 0 0,0 5 0,0 1 0,0 10 0,0 0 0,0 12 0,0-10 0,0 8 0,4-9 0,1 5 0,4 6 0,5-5 0,-8 5 0,12 6 0,-12-19 0,13 22 0,-9-23 0,8 14 0,-8-6 0,3-1 0,-4-4 0,0 4 0,0-5 0,0 1 0,0 4 0,0-5 0,0 6 0,0 0 0,0-5 0,0-2 0,0 1 0,-1-5 0,5 16 0,-4-14 0,4 14 0,-9-16 0,4 5 0,-3-6 0,3 1 0,1-1 0,-5 0 0,4 1 0,-4-5 0,5 3 0,-1-3 0,0 4 0,1 0 0,-1 1 0,1-1 0,-5 0 0,4 1 0,-4-1 0,1-4 0,3 3 0,-4-3 0,1 4 0,3 1 0,-4-1 0,5 12 0,-1-9 0,1 8 0,-5-10 0,4-1 0,-7 0 0,6 1 0,-6-1 0,7 0 0,-7 1 0,6-1 0,-6-4 0,3-1 0,-4-9 0,0 4 0,3-7 0,-2 3 0,2-4 0,-3-1 0,0 1 0,0 0 0,0 0 0,0 0 0,0 0 0,3-3 0,1-1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1:39.1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679 0 24575,'0'20'0,"-3"-2"0,-2 2 0,-3-4 0,0 4 0,-4 0 0,7 1 0,-3 0 0,5-1 0,2 0 0,-3-4 0,4 8 0,-3-11 0,2 16 0,-6-11 0,3 12 0,-1-4 0,-3 10 0,3-8 0,-9 13 0,4-9 0,-3 5 0,3 0 0,1 0 0,0-6 0,-4 5 0,3-10 0,-3 10 0,0-4 0,-1-1 0,0 5 0,1-4 0,1-1 0,2 0 0,-3-6 0,5-4 0,0 3 0,0-7 0,0 3 0,3 0 0,-2 0 0,-1 6 0,-2-1 0,-3 6 0,5-5 0,-1 5 0,0-6 0,1 0 0,0-4 0,-1 3 0,1-3 0,-1 5 0,5-1 0,-4 6 0,-1-5 0,-5 21 0,1-18 0,0 18 0,4-20 0,0 3 0,0 1 0,5-5 0,-4 5 0,3-6 0,0-4 0,1 3 0,1-3 0,-2 4 0,0 1 0,-3 4 0,3-3 0,-4 8 0,0-3 0,0 0 0,4-2 0,-2-4 0,6-5 0,-7-2 0,7-7 0,-2 2 0,3-6 0,0 2 0,0-3 0,0 0 0,0 0 0,0 0 0,0-1 0,0 1 0,0 0 0,0 0 0,-3 0 0,2 0 0,-2 0 0,3 0 0,-3 0 0,2 0 0,-5 0 0,5 0 0,-5 0 0,5 0 0,-2 4 0,0-3 0,2 2 0,-2-3 0,0 0 0,2 0 0,-6 0 0,7 0 0,-3 0 0,-1 0 0,4 0 0,-7 0 0,6 0 0,-2-3 0,3-1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07.4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 24575,'0'16'0,"0"-3"0,0-2 0,0 1 0,0 3 0,0 5 0,0-3 0,0 2 0,0-3 0,0-5 0,0 4 0,0-7 0,0 3 0,0-5 0,0 1 0,0 0 0,0 0 0,0 0 0,0 0 0,0 0 0,0 4 0,0-3 0,0 3 0,0-4 0,0 0 0,0 0 0,0-1 0,0 1 0,0 0 0,0 0 0,0 0 0,0 0 0,0 0 0,0 4 0,0-3 0,0 3 0,0-4 0,3 0 0,-3 0 0,4-1 0,-4 1 0,0 0 0,0 0 0,3 0 0,-3 0 0,3 4 0,-3-3 0,0 3 0,0-4 0,4 0 0,-4 0 0,3 0 0,1 0 0,-4-1 0,3 1 0,-3 0 0,0 3 0,4-2 0,-4 6 0,3-6 0,-3 3 0,4-1 0,-3-2 0,2 3 0,0-4 0,-2 4 0,2-3 0,0 6 0,-2-6 0,6 6 0,-6-2 0,6 3 0,-6 5 0,6-3 0,-3 14 0,4-13 0,-4 9 0,3-12 0,-3 1 0,4-1 0,-4 0 0,3-3 0,-4-1 0,1-4 0,2-3 0,-2-1 0,0 0 0,2 1 0,-5 11 0,2-2 0,-3 6 0,4 1 0,-3-3 0,6 3 0,-3-5 0,4 0 0,-1-3 0,-2 3 0,1-4 0,-2 5 0,1 3 0,2-2 0,-3 7 0,4-3 0,0 0 0,1 3 0,-5-7 0,3 3 0,-2-5 0,2 0 0,1-3 0,-4 3 0,2-8 0,-2 8 0,0-7 0,3 6 0,-3-2 0,4 3 0,-4-3 0,3 2 0,-6-6 0,6 7 0,-3-7 0,0 2 0,2-3 0,-2 0 0,3 4 0,-3-3 0,3 3 0,-3-4 0,3 3 0,0-2 0,-3 2 0,2-3 0,-2 0 0,0-1 0,2 1 0,-2 0 0,3-3 0,0 2 0,-1-2 0,1 3 0,0-3 0,-3 2 0,2-2 0,-2 3 0,3 0 0,0 0 0,0 0 0,0 0 0,-3 0 0,2 0 0,-2 0 0,3 0 0,0 0 0,0 0 0,-3 0 0,2 0 0,-2 0 0,3 0 0,0 0 0,0 0 0,0 0 0,0 0 0,0 0 0,0 0 0,0 0 0,0-1 0,0 1 0,0-3 0,0 3 0,0-4 0,-1 4 0,1 0 0,0 0 0,0 0 0,0 0 0,3 3 0,-2-2 0,2 2 0,-3-3 0,0 0 0,4 0 0,1 4 0,-1-3 0,4 7 0,-4-4 0,5 1 0,-4 3 0,2-3 0,-2 3 0,4 1 0,0 4 0,-1-4 0,6 5 0,-4-1 0,7-3 0,-6 3 0,6-3 0,-8-1 0,4 0 0,-5-1 0,5 1 0,1-7 0,5-1 0,-1-5 0,-4 5 0,3 1 0,-3 7 0,4-7 0,-4 6 0,-1-6 0,-5 6 0,5-6 0,-7 1 0,6 2 0,-7-4 0,3 7 0,0-7 0,1 3 0,-5-3 0,4-1 0,-3 1 0,3-1 0,-3 1 0,2-1 0,-6 0 0,7 1 0,-8-1 0,4 0 0,-4 0 0,0 0 0,0-3 0,0 2 0,4-1 0,-3 2 0,2 0 0,1 0 0,-3 0 0,6 1 0,-6-1 0,7 1 0,-7-1 0,6 0 0,-6 0 0,7 1 0,-8-1 0,4 0 0,0 1 0,-3-1 0,3-3 0,-1 2 0,-2-2 0,7 4 0,-4-1 0,1 1 0,9 3 0,-7-3 0,8 6 0,-2-5 0,-4 3 0,4-1 0,-5-2 0,1 2 0,-1 0 0,-3-3 0,2 3 0,-6-4 0,3-3 0,-4 3 0,0-7 0,0 7 0,13-7 0,4 3 0,18-3 0,-3 0 0,3 5 0,1 0 0,-5 4 0,11 1 0,-16-1 0,8 0 0,-14 0 0,3 0 0,-5-1 0,1 1 0,-5-5 0,3 4 0,-8-7 0,4 6 0,-4-6 0,-1 2 0,0 1 0,1-4 0,-4 7 0,2-6 0,-2 2 0,-1 0 0,0-2 0,-4 2 0,0-3 0,0 3 0,0-2 0,0 2 0,0-3 0,0 0 0,0 0 0,0 0 0,0 0 0,0 0 0,0 0 0,3 0 0,2 0 0,0 0 0,-2 3 0,1-2 0,4 2 0,1-3 0,3 0 0,-4 0 0,0 0 0,1 3 0,-1-2 0,1 2 0,-5-3 0,4 0 0,-4 0 0,1 0 0,-1 0 0,-1 4 0,-2-3 0,3 2 0,-4 0 0,0 1 0,0 3 0,0 0 0,-3 0 0,2 4 0,2-6 0,8 1 0,5-6 0,5 0 0,-1 0 0,0 0 0,-4 0 0,4 0 0,-9 0 0,4 0 0,-5 0 0,1 0 0,-1 0 0,-3 0 0,2 0 0,-2 0 0,0 0 0,2 0 0,-2 0 0,3 0 0,0 0 0,1 0 0,-4 0 0,2 0 0,-2 0 0,-1 0 0,4 0 0,-7 0 0,2 0 0,-3 0 0,0 0 0,4 0 0,1 0 0,3 0 0,-3 0 0,7 0 0,-7 0 0,8 0 0,-4 0 0,-5 0 0,4 0 0,-7 0 0,9 0 0,-4 0 0,5-3 0,-2 2 0,-1-2 0,0 3 0,1 0 0,4 0 0,-4 0 0,4-4 0,-5 3 0,5-2 0,-3 3 0,3 0 0,-1 0 0,-2 0 0,7 0 0,-3 0 0,0 0 0,3 0 0,-7 0 0,7 0 0,8 0 0,-12 0 0,9 0 0,-17 0 0,4 0 0,-1-4 0,0 3 0,1-5 0,-1 1 0,1-3 0,3 4 0,-2-3 0,3 3 0,-5-4 0,1 4 0,-1-3 0,5 2 0,-4-3 0,4 0 0,-4 4 0,-1-3 0,0 2 0,1 1 0,-5-3 0,4 7 0,-3-7 0,-1 6 0,4-6 0,-7 3 0,6-4 0,-2 1 0,3-1 0,1 0 0,3 0 0,-2-3 0,14-5 0,-8 2 0,4-1 0,-7 7 0,0 0 0,-4-3 0,4 2 0,-4-3 0,-5 5 0,4-1 0,-3 1 0,-1-1 0,4 4 0,-7-2 0,6 1 0,-2-2 0,7-1 0,2 0 0,16-11 0,2 8 0,-8-10 0,-1 3 0,-13 1 0,0-3 0,3 3 0,1-3 0,-5 6 0,5-6 0,-5 11 0,-1-5 0,-3 5 0,2-2 0,-6 0 0,7 3 0,-7-3 0,7 3 0,-4 0 0,1-3 0,3 3 0,-3-7 0,3 6 0,1-5 0,-1 5 0,5-6 0,-4 2 0,4-3 0,-4 4 0,-1-3 0,0 3 0,5 0 0,-3-3 0,7 2 0,-7 1 0,2-3 0,4-4 0,-6 1 0,5-4 0,-2 6 0,-4 0 0,4 0 0,-4 0 0,-1 4 0,0-2 0,-3 5 0,3-5 0,-8 6 0,4 0 0,4-3 0,-9 6 0,5-14 0,-11 1 0,4-7 0,5-6 0,1 5 0,6-5 0,-2 1 0,0 3 0,3-9 0,-8 9 0,7 1 0,-6 2 0,1 7 0,-3-3 0,-1 5 0,1 3 0,-1-2 0,1 6 0,-1-7 0,0 7 0,0-3 0,0 4 0,-3 0 0,3 3 0,-7-2 0,6 2 0,-5-3 0,5 0 0,-2 0 0,3 0 0,1-4 0,-1-1 0,1-4 0,-1 1 0,1-1 0,0 1 0,-1-1 0,1 1 0,0-1 0,0 1 0,-1-1 0,1 5 0,-1-4 0,0 7 0,1-7 0,-1 7 0,-3-6 0,3 2 0,-3 0 0,3-2 0,1 2 0,-1-4 0,1-4 0,-3 4 0,2-4 0,-3 4 0,4-4 0,0 4 0,0-4 0,0 4 0,0 1 0,-4-1 0,3 1 0,-7-1 0,7 1 0,-6-1 0,6 1 0,-6-1 0,6-4 0,-3 4 0,1-9 0,2 4 0,-2 0 0,-1-3 0,4-2 0,0-12 0,2 4 0,-2-2 0,0 10 0,-3 1 0,-1 4 0,3 1 0,-6 4 0,6 1 0,-6 3 0,2 1 0,-3 4 0,0 0 0,0 0 0,0 0 0,4 0 0,-4 0 0,3-4 0,-3 3 0,4-7 0,-3 4 0,2-1 0,1-3 0,-4 4 0,7-1 0,-6-3 0,5 0 0,-2-1 0,1 1 0,2 1 0,-7 6 0,7-3 0,-6 4 0,2-4 0,-3 3 0,0-3 0,0 4 0,0 0 0,0 0 0,0 0 0,0 0 0,0-4 0,0 3 0,0-3 0,3 0 0,-2 3 0,3-6 0,-4 2 0,3 0 0,-3-3 0,4 7 0,-4-2 0,0 3 0,0-1 0,0 5 0,0-1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30.2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2323 458 24575,'-15'-9'0,"1"-1"0,7 9 0,-4-9 0,3 5 0,-7-9 0,-1 5 0,-1-10 0,-8 9 0,4-10 0,-1 3 0,-8-2 0,7 2 0,-8-4 0,5 6 0,0-7 0,0 9 0,5-2 0,-3 2 0,3 0 0,0-2 0,-3 2 0,3 0 0,-1-2 0,3 6 0,-1-7 0,3 7 0,1-2 0,1 3 0,4 4 0,-5-3 0,4 6 0,-2-6 0,2 3 0,-4 0 0,5-3 0,-4 3 0,3 0 0,-10-3 0,8 6 0,-7-2 0,9 3 0,0 0 0,-2 0 0,2 0 0,-3-4 0,-1 3 0,0-2 0,1-1 0,-5 3 0,3-2 0,-3-1 0,5 4 0,-1-4 0,1 4 0,-1 0 0,1 0 0,-5 0 0,3 0 0,-3 0 0,5 0 0,-5 0 0,-4 0 0,3 0 0,-6 0 0,10 0 0,-3 0 0,5 0 0,-1 0 0,1 0 0,-1 0 0,1 0 0,-1 0 0,1 0 0,3 0 0,-2 0 0,2 0 0,-4 0 0,4 0 0,-2 4 0,2 0 0,0 0 0,-2 3 0,2-3 0,-3 4 0,-1 0 0,-6 3 0,0-2 0,-2 2 0,0 1 0,7-3 0,-7 3 0,8-4 0,-4 0 0,0 0 0,7-1 0,-6 1 0,7 0 0,-3-1 0,-1 1 0,4-1 0,1-3 0,1 3 0,2-3 0,-7 4 0,7-1 0,-7 0 0,7 0 0,-2 1 0,-1-1 0,3 0 0,-3 0 0,-3 7 0,1-5 0,-2 6 0,0-4 0,3-3 0,0 7 0,-2-3 0,2 0 0,-4 2 0,1-2 0,3 0 0,-3 2 0,3-2 0,-3 3 0,-1 1 0,1-1 0,-1 0 0,1 1 0,-1-1 0,4 1 0,-2-1 0,5-3 0,-5 2 0,5-2 0,-2 3 0,0 1 0,-9 10 0,6-3 0,-9 9 0,10-11 0,1-1 0,0-5 0,5-3 0,0-1 0,3-4 0,0 0 0,4 3 0,0 6 0,0 1 0,0 7 0,0-3 0,0 0 0,0-1 0,0-5 0,4 1 0,0-1 0,4 1 0,-4-1 0,3 0 0,-6-3 0,6 2 0,-6 3 0,5-5 0,-5 7 0,2-7 0,-3 3 0,0-3 0,0-1 0,3-1 0,-2-2 0,3 3 0,-4-4 0,0 0 0,3 0 0,1 0 0,-1 0 0,1 0 0,-1 0 0,-3 0 0,7 0 0,-4 0 0,4 0 0,-3 0 0,3 0 0,-4-1 0,1 1 0,2 0 0,-5 0 0,5 0 0,-5 0 0,2 0 0,0-3 0,-2 2 0,8-5 0,-4 5 0,5-5 0,-3 2 0,0-3 0,0 0 0,0 0 0,0 0 0,0 3 0,0-2 0,4 6 0,-3-7 0,6 7 0,-6-6 0,3 6 0,-1-7 0,-2 7 0,3-4 0,-4 1 0,0 3 0,0-7 0,4 7 0,-3-6 0,2 5 0,-3-5 0,0 5 0,4-5 0,-3 5 0,3-5 0,-5 5 0,1-5 0,0 5 0,0-5 0,0 5 0,4-2 0,-3 3 0,3 1 0,-4-1 0,0 0 0,0 0 0,0-1 0,3 2 0,-2-1 0,3 0 0,0 0 0,-3 0 0,6 1 0,-6-1 0,6 1 0,-2-1 0,3 1 0,1 0 0,-1-1 0,1 1 0,6 3 0,-5-2 0,2 1 0,-5-5 0,-6 1 0,3-5 0,-4 5 0,-4-2 0,4 6 0,5-5 0,11 2 0,8-7 0,1 0 0,4 0 0,-10 0 0,10 0 0,-9 0 0,3 0 0,-5 0 0,1 0 0,-5 0 0,3 0 0,-3 0 0,0 0 0,3 0 0,-8 0 0,4 0 0,0 0 0,-3 0 0,2 0 0,-3 0 0,-5 0 0,4 0 0,-3 0 0,3 0 0,0 0 0,1 0 0,-1 0 0,1 0 0,-1 0 0,0-3 0,-3 2 0,3-3 0,-8 4 0,8 0 0,-7 0 0,6 0 0,-2 0 0,3 0 0,1 0 0,4 0 0,1 0 0,-1 0 0,5 0 0,-9 0 0,8-4 0,-7 3 0,3-2 0,-5 3 0,1 0 0,-1 0 0,0-4 0,1 3 0,-1-2 0,4 0 0,-3 2 0,2-2 0,-2-1 0,-5 3 0,0-2 0,0 0 0,-3 2 0,3-6 0,-1 6 0,-2-5 0,7 5 0,-7-2 0,6 0 0,-6 2 0,3-3 0,-4 1 0,0 2 0,0-2 0,0 0 0,-1 2 0,1-2 0,0 0 0,0 2 0,0-5 0,0 5 0,3-5 0,-2 5 0,2-5 0,-3 2 0,0-3 0,0 3 0,4-6 0,-3 5 0,2-6 0,1 4 0,-3 0 0,7-1 0,-8 1 0,8-1 0,-7 4 0,3-3 0,-5 3 0,1 0 0,0-2 0,0 2 0,0 0 0,-3-2 0,2-1 0,-2 2 0,0-4 0,2 5 0,-2-3 0,3 0 0,0 0 0,0 0 0,-3-1 0,2 5 0,-5-4 0,5 3 0,-5-3 0,5 0 0,-2 0 0,0-4 0,2 3 0,-2-3 0,3 1 0,0 2 0,1-7 0,-1 3 0,1 1 0,-1-4 0,0 7 0,-2-3 0,1 4 0,-6 0 0,4 0 0,-4 0 0,0 0 0,0 0 0,0 0 0,0 0 0,0-1 0,0-2 0,0 2 0,0-7 0,0 3 0,0-3 0,0-1 0,0 1 0,0-1 0,0 1 0,0-5 0,0-1 0,0 0 0,0-4 0,0 4 0,0-4 0,0-1 0,0 1 0,-4 4 0,-1-3 0,1 7 0,-4-7 0,4 7 0,-4-3 0,0 5 0,0-1 0,0 1 0,1-1 0,-2-4 0,2 4 0,-2-4 0,2 4 0,-1 1 0,-3-1 0,2 1 0,-2 3 0,3-3 0,-6 0 0,5-1 0,-9 1 0,10 4 0,-3 3 0,0 1 0,3 0 0,-7-1 0,-1 0 0,0 4 0,-4-3 0,4 6 0,1-6 0,3 3 0,-3 0 0,7-3 0,-6 3 0,6-3 0,0 0 0,2-1 0,2 1 0,-3 0 0,-4-4 0,3 3 0,-3-2 0,4 3 0,0 0 0,0-1 0,0 1 0,-1-3 0,1 2 0,0-3 0,0 4 0,-4 3 0,3-3 0,-7 3 0,7-3 0,-2 3 0,-1-3 0,3 3 0,-3 0 0,4-2 0,3 5 0,1-2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35.8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84 753 24575,'3'-20'0,"1"6"0,3 3 0,0 0 0,-3 3 0,3 0 0,-3 2 0,3 2 0,-4-7 0,4 3 0,-3-3 0,2 4 0,1 0 0,0 0 0,0 0 0,4 3 0,-6-2 0,5-2 0,-6 3 0,7-9 0,-3 13 0,7-10 0,-8 11 0,4-7 0,0-1 0,-3 0 0,6-3 0,-6 4 0,3-1 0,0 1 0,-3 3 0,2-3 0,-3 7 0,0-7 0,0 3 0,0 1 0,0-4 0,4 0 0,0-2 0,5-5 0,-1 1 0,5 1 0,-3-3 0,-1 7 0,-2-7 0,-2 7 0,-1-3 0,4 3 0,-7 1 0,6-1 0,-6 1 0,7-4 0,-4 3 0,5-7 0,-1 6 0,4-9 0,-3 9 0,2-5 0,-6 6 0,-1 1 0,-4 3 0,0-2 0,0 2 0,3 0 0,-2-3 0,3 3 0,-4 1 0,0-4 0,0 6 0,0-5 0,0 5 0,0-5 0,0 5 0,0-2 0,0 3 0,0-3 0,0 2 0,0-5 0,0 5 0,3-5 0,2 1 0,6-3 0,-1 1 0,1 2 0,-6-1 0,2 5 0,-6-5 0,7 5 0,-7-6 0,6 7 0,-2-7 0,3 3 0,5-4 0,-4 3 0,4-2 0,0 2 0,-3-3 0,2 0 0,-3 0 0,-5 4 0,4-3 0,-3 3 0,3-1 0,0-2 0,-3 7 0,9-7 0,-7 6 0,8-6 0,-7 6 0,1-2 0,-1-1 0,1 3 0,-1-2 0,-3 3 0,2 0 0,-2 0 0,0 0 0,2 0 0,-6 0 0,6 0 0,-2 0 0,0 0 0,2 0 0,-2 0 0,-1 0 0,0 0 0,-4 0 0,0 0 0,4 0 0,0 0 0,0 0 0,-1 0 0,-3 3 0,0-2 0,0 5 0,0-5 0,0 2 0,0 0 0,0-2 0,0 5 0,0-6 0,0 7 0,0-7 0,0 7 0,0-7 0,0 7 0,0-7 0,0 7 0,0-4 0,4 1 0,-4 3 0,4-4 0,-4 1 0,0 2 0,4-5 0,-3 5 0,2-2 0,-3 0 0,0 2 0,3-2 0,-2 3 0,2 0 0,-3 0 0,0 0 0,0 0 0,4 0 0,-3 0 0,6 1 0,-6 3 0,7-3 0,-6 7 0,5-7 0,-2 7 0,0-7 0,2 7 0,-2-7 0,0 3 0,2 0 0,-6-3 0,3 6 0,0-6 0,0 6 0,1-6 0,-2 2 0,-3-3 0,0 0 0,-4 0 0,4 0 0,-3 0 0,-1 0 0,4 0 0,-7 0 0,7 0 0,-7 0 0,3 0 0,1 0 0,-4 4 0,7-3 0,-7 6 0,6-6 0,-5 7 0,6-4 0,-3 5 0,4-1 0,-4 5 0,3-4 0,-3 4 0,4-4 0,0-1 0,0 5 0,-1-4 0,1 4 0,0-4 0,0-5 0,-4 4 0,2-4 0,-1 5 0,2-1 0,-2 1 0,1-1 0,-5-3 0,6 2 0,-3-2 0,1-1 0,1 4 0,-5-7 0,6 3 0,-6-1 0,5-2 0,-5 3 0,5 0 0,-2-4 0,0 8 0,2-7 0,-5 6 0,9 1 0,-9 1 0,9 3 0,-6-8 0,1 4 0,-2-3 0,0 3 0,-2-3 0,6 2 0,-6-2 0,2 3 0,-3 1 0,0-1 0,0 0 0,0 1 0,0-5 0,0 4 0,0-7 0,0 3 0,0-1 0,0-2 0,0 3 0,0-4 0,-3 0 0,-1 0 0,-3 0 0,0 0 0,3 0 0,-6 3 0,6-2 0,-3 2 0,0-7 0,3 4 0,1-3 0,-4 2 0,3-2 0,0 3 0,-2-4 0,2 1 0,-3 2 0,0-5 0,0 5 0,0-5 0,0 2 0,-4 1 0,3-3 0,-3 2 0,4 0 0,0-2 0,0 5 0,0-5 0,0 2 0,0 0 0,0-2 0,0 2 0,0 0 0,-1-2 0,1 2 0,-3 0 0,2-2 0,-3 3 0,4-1 0,-4-3 0,3 4 0,-3-1 0,4-3 0,-4 7 0,3-6 0,-3 5 0,0-5 0,3 5 0,-6-2 0,2 0 0,-3 3 0,-1-2 0,-4 3 0,-8 3 0,1 2 0,-1 0 0,4-1 0,3-4 0,0 0 0,-4 4 0,9-3 0,-9 3 0,9-4 0,-9 0 0,9 0 0,-4 0 0,0 0 0,3 0 0,-7-4 0,7 3 0,-2-2 0,-1 3 0,-1 0 0,0-4 0,-4 4 0,9-4 0,-4 1 0,4 2 0,1-6 0,-1 2 0,1 0 0,-4 2 0,6-1 0,-4-1 0,9-3 0,-3 0 0,4 0 0,-4 4 0,3-3 0,-3 2 0,4-3 0,-4 0 0,3 0 0,-3 0 0,1 0 0,-2 0 0,-4 0 0,1 0 0,-1 0 0,1 0 0,-1 0 0,1 0 0,-1 0 0,-11 0 0,9 0 0,-13 0 0,14 0 0,-3 0 0,0 0 0,-1 0 0,0 0 0,-3 0 0,3 0 0,0 0 0,1 0 0,0 0 0,3 0 0,-3 0 0,5 0 0,-1 0 0,1 0 0,-1 0 0,1 0 0,-1 0 0,1 0 0,-1-3 0,1 2 0,3-3 0,-3 4 0,-3 0 0,4 0 0,-3 0 0,6-3 0,3 2 0,-3-3 0,0 4 0,3-3 0,-3 3 0,4-4 0,0 4 0,0 0 0,0 0 0,0-3 0,0 2 0,0-2 0,0 3 0,0-3 0,-4 2 0,3-5 0,-3 5 0,4-2 0,0 0 0,0 2 0,0-5 0,0 5 0,-4-5 0,4 2 0,-4-3 0,4 3 0,0-2 0,0 2 0,3-3 0,-2 0 0,2 0 0,-3 3 0,0-3 0,0 7 0,0-7 0,3 3 0,-3-3 0,4 0 0,-5 0 0,1 0 0,0-4 0,0 3 0,-1-6 0,1 6 0,3-3 0,-3 4 0,3 0 0,1-4 0,-4 3 0,6-3 0,-2 4 0,0 0 0,2 0 0,-5 0 0,5-4 0,-5 3 0,5-3 0,-5 4 0,5 0 0,-2-4 0,0 3 0,2-7 0,-5 7 0,5-2 0,-2 3 0,3-4 0,0-1 0,0 0 0,0-2 0,0 2 0,0 0 0,0-2 0,-3 6 0,2-3 0,-2 4 0,0 0 0,-1-1 0,-3 1 0,0 3 0,3-2 0,-3 2 0,3 0 0,-3-2 0,3 2 0,-2-3 0,2-4 0,0 3 0,-3-6 0,6 6 0,-6-7 0,6 7 0,-2-7 0,3 7 0,0-6 0,-3 6 0,2-3 0,-2 0 0,3 3 0,0-6 0,-3 6 0,2-7 0,-2 3 0,3 1 0,0-4 0,0 3 0,-4-3 0,3 3 0,-2-3 0,3 7 0,0-6 0,0 6 0,0-3 0,0 4 0,0 0 0,0 0 0,0 0 0,0 0 0,3-1 0,1 1 0,3 3 0,0 1 0,0 0 0,0 2 0,0-2 0,1 20 0,-4-13 0,0 12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48.3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459 509 24575,'-23'8'0,"5"1"0,7-8 0,0 6 0,3-6 0,-2 2 0,2 0 0,1-2 0,0 2 0,0-3 0,0 0 0,0 0 0,0 0 0,-4 0 0,3-3 0,-3-1 0,4-3 0,0 0 0,3 0 0,-2 0 0,2-1 0,-3 1 0,3 0 0,-2 0 0,2 0 0,-3 0 0,0 0 0,0 3 0,-4-2 0,3 2 0,-7-1 0,3-1 0,1 2 0,-4-4 0,3 0 0,1 1 0,-4-1 0,7 1 0,-3 0 0,4 0 0,0 0 0,0-1 0,0 1 0,0 0 0,0 0 0,3 0 0,-2 0 0,2 0 0,-3 0 0,3 0 0,-3 3 0,7-2 0,-7 2 0,6-3 0,-5 0 0,5-1 0,-5 1 0,5 0 0,-2 0 0,3 0 0,0-4 0,0 3 0,0-6 0,0 6 0,0-3 0,0 4 0,0 0 0,0 0 0,0 0 0,0 0 0,0 0 0,0-1 0,3 1 0,1 0 0,7 0 0,-3 0 0,6-4 0,-6 6 0,7-9 0,-4 12 0,1-8 0,2 6 0,-6 0 0,7-3 0,-7 6 0,6-2 0,-2-1 0,-1 0 0,4 0 0,-7-2 0,6 1 0,-6-2 0,7 3 0,-7 1 0,6-1 0,-6 3 0,3-2 0,-4 3 0,3 0 0,-2 0 0,3 0 0,-4 0 0,4 0 0,-3 0 0,6 0 0,-2-3 0,-1 2 0,4-3 0,-4 4 0,1 0 0,3 0 0,-4 0 0,1 0 0,2 0 0,-6 0 0,10 0 0,-9 0 0,4 0 0,-6 3 0,-3 1 0,-1 3 0,-3 0 0,3 0 0,-2 0 0,2 0 0,-3 0 0,0 0 0,3 0 0,-2 0 0,5 0 0,-5 4 0,5-4 0,-5 4 0,2-4 0,0 0 0,-2 4 0,5-3 0,-5 2 0,2-3 0,0 3 0,1 2 0,0-1 0,0 3 0,-4-6 0,0 3 0,0 0 0,0-3 0,0 6 0,0-6 0,0 7 0,0-8 0,0 4 0,0 0 0,0-3 0,-3 2 0,-2 1 0,-2-3 0,0 3 0,-1 0 0,1-4 0,0 4 0,-1 0 0,1-3 0,-4 3 0,3 0 0,-10 0 0,9 5 0,-9-5 0,9 0 0,-5-3 0,2-1 0,0 0 0,-7 1 0,6 0 0,-6-4 0,3 0 0,1-1 0,3-2 0,-3 6 0,3-6 0,-3 2 0,-1-3 0,5 0 0,-4 0 0,3 0 0,-3 0 0,-1 0 0,1 0 0,3 0 0,-3 0 0,7-3 0,-6-4 0,5-5 0,-1 1 0,2-4 0,0 3 0,4-3 0,-3-1 0,6 1 0,-6-1 0,6 1 0,-2-1 0,0 4 0,2-2 0,-2 2 0,3-3 0,0-1 0,0 1 0,0-1 0,0 0 0,7 4 0,1-2 0,8 2 0,10-4 0,-7 4 0,12 0 0,-15 4 0,4 3 0,0-2 0,-4 6 0,4-3 0,-4 4 0,-1 0 0,0 0 0,1 0 0,-5 0 0,4 0 0,-7 0 0,3 0 0,-1 0 0,-2 3 0,3 1 0,-4 3 0,0 4 0,0 0 0,1 1 0,-1 2 0,-3-2 0,0 4 0,-4 6 0,0-5 0,0 1 0,0-3 0,0-7 0,-4 6 0,0-6 0,-7 3 0,-1-3 0,-3-1 0,-1 1 0,1 0 0,-1-1 0,1 1 0,-1 0 0,1 0 0,-1-1 0,1 1 0,-1 0 0,5-1 0,-4 1 0,7-4 0,-3 2 0,4-5 0,3-9 0,1-2 0,3-14 0,4 3 0,0-5 0,5 5 0,-5-3 0,3 11 0,-3-6 0,3 14 0,-3-5 0,2 9 0,-2-2 0,3 3 0,0 0 0,0 0 0,-3 0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04.5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962 2302 24575,'0'14'0,"0"0"0,-3-7 0,-5 0 0,0 0 0,-3 0 0,3 8 0,1-6 0,-1 6 0,4-4 0,-6 1 0,9 3 0,-10 1 0,4-1 0,1 0 0,-4 5 0,1 1 0,0 5 0,-8 4 0,4-8 0,-5 13 0,2-13 0,-1 4 0,0-2 0,4-7 0,-2 7 0,-10 9 0,13-4 0,-11 14 0,13-11 0,-4 4 0,-1 1 0,-2 0 0,3 0 0,-4-5 0,0-2 0,1 1 0,-1-5 0,4 5 0,-2-1 0,2-3 0,-3 3 0,3-5 0,-2 1 0,7-1 0,-7 0 0,6 1 0,-2-5 0,4 3 0,4-8 0,-4 4 0,4-4 0,0 3 0,-3-2 0,3-1 0,-4 3 0,3-6 0,-2 7 0,3-5 0,0 5 0,-3-4 0,6 4 0,-6-4 0,6 3 0,-6-2 0,6 7 0,-2-3 0,-1 4 0,3 1 0,-3 4 0,0-3 0,3 8 0,-7-3 0,7 0 0,-3 3 0,0-8 0,3 8 0,-2-8 0,3 4 0,0-6 0,0 7 0,0-5 0,0 1 0,-5 21 0,3-27 0,-3 27 0,5-33 0,0 9 0,0-9 0,0 4 0,-3-5 0,2 1 0,-3 4 0,1-4 0,2 4 0,-6-5 0,3 1 0,-4 4 0,0-4 0,-1 8 0,1-3 0,3 5 0,-2-6 0,3 0 0,-4 0 0,0-7 0,3 6 0,-1-8 0,5 5 0,-10 6 0,6-5 0,-6 10 0,3-11 0,3 4 0,-2 0 0,2-4 0,1 4 0,-3-4 0,6-1 0,-6 1 0,2 3 0,1-2 0,-3 3 0,6 0 0,-7 0 0,8 1 0,-8 4 0,7-4 0,-7 4 0,7 0 0,-7 6 0,7-5 0,-3 10 0,0-4 0,3 4 0,-3 1 0,4 0 0,0 16 0,0-12 0,0 12 0,0-16 0,0 6 0,0 7 0,0-9 0,0 12 0,0-14 0,0 18 0,0 8 0,0-12 0,0 31 0,0-35 0,0 29 0,0-27 0,0 12 0,5 10 0,-3-23 0,3 8 0,-1-28 0,1 2 0,8 0 0,-3 3 0,7-3 0,-7 0 0,2-2 0,-3-5 0,-1 1 0,1-1 0,-1-4 0,0 3 0,0-7 0,0 3 0,0-1 0,0 2 0,0 0 0,1 4 0,-2-9 0,2 8 0,-5-7 0,4 7 0,-4-7 0,4 7 0,0-8 0,1 9 0,-2-9 0,1 4 0,0-5 0,0 1 0,0-1 0,-1 0 0,1 1 0,0 4 0,0-4 0,7 15 0,-6-12 0,10 12 0,-10-10 0,8 9 0,-4-8 0,0 8 0,3-4 0,-6 5 0,7 1 0,-3 4 0,4-5 0,0 6 0,-4 0 0,3-5 0,-3 3 0,0-3 0,2 0 0,-2-2 0,-1-5 0,-1 1 0,0-5 0,-4-5 0,3-2 0,1 14 0,4-8 0,12 23 0,1-9 0,10 7 0,-3 4 0,-7-12 0,4 5 0,-9-4 0,5 0 0,0-1 0,-6-6 0,3 0 0,-8-5 0,3 3 0,-5-9 0,0 4 0,-1-4 0,1-1 0,-1 0 0,0 1 0,1-1 0,-5-3 0,4-1 0,-7 0 0,3-3 0,-4 3 0,0-4 0,0 0 0,4 0 0,-3 0 0,3 0 0,-4 0 0,-1 0 0,1 0 0,7 4 0,-1 0 0,1 0 0,1 4 0,-7-3 0,7 0 0,-7 2 0,3-6 0,0 7 0,-3-4 0,7 1 0,-7 3 0,3-7 0,-3 7 0,3-7 0,-3 7 0,7-7 0,-7 7 0,7-7 0,-3 7 0,0-3 0,2 3 0,-2 1 0,4-1 0,7 12 0,-6-9 0,10 9 0,-9-7 0,2-3 0,1 9 0,-4-5 0,9 1 0,-9-2 0,8 2 0,-8-5 0,4 4 0,-6-6 0,1 0 0,-1 1 0,1-1 0,3 1 0,-2 0 0,3 0 0,-5-1 0,5 1 0,-3 0 0,7 1 0,-2 4 0,-1-4 0,11 15 0,-14-14 0,8 8 0,7 7 0,-12-8 0,16 10 0,-14-10 0,-2-8 0,0 4 0,-1-8 0,-4 1 0,0-5 0,-1 2 0,3 10 0,14-13 0,3 10 0,3-10 0,10 3 0,-19 6 0,31 9 0,-30-11 0,19 13 0,-17-12 0,6 7 0,-6-5 0,4-4 0,-10 2 0,5-6 0,-6 6 0,0-7 0,1 7 0,-5-7 0,3 7 0,-3-7 0,0 3 0,3 0 0,-8-3 0,4 2 0,0 1 0,-3-3 0,2 3 0,-3-5 0,4 5 0,-4-3 0,8 3 0,-7-1 0,7-2 0,-3 7 0,0-7 0,3 7 0,-3-7 0,4 7 0,12-2 0,-14-1 0,18 5 0,-19-5 0,19 6 0,-1 2 0,10 4 0,-14-6 0,4 3 0,-13-8 0,5 0 0,4 3 0,-10-4 0,5 1 0,-6 2 0,0-7 0,2 12 0,5-1 0,-4-4 0,4-3 0,-2-13 0,8 0 0,27 0 0,-3 0 0,17 5 0,-8 1 0,2 5 0,-12 0 0,8-1 0,-17 0 0,6 1 0,-2-1 0,-6 0 0,-6-1 0,4 1 0,-15-1 0,9-3 0,-16 1 0,10-2 0,-10 4 0,5-1 0,-1 1 0,-3 0 0,3-4 0,-4 2 0,4-2 0,-3 4 0,8 0 0,-3-4 0,0 2 0,3-2 0,-8 4 0,8 0 0,-8 0 0,4-1 0,-6 1 0,-4-1 0,-1 0 0,-5 0 0,0-1 0,10 2 0,-2-5 0,7 0 0,-5-4 0,12 0 0,-4 0 0,9-4 0,-5 3 0,0-3 0,0 4 0,0 0 0,-6-4 0,5 3 0,-9-3 0,8 0 0,-8 3 0,3-3 0,-4 0 0,-1 3 0,0-2 0,1-1 0,-1 3 0,0-7 0,1 7 0,4-7 0,-3 7 0,8-3 0,-3 0 0,0 3 0,3-7 0,-8 3 0,8 0 0,-8-3 0,8 3 0,-8 0 0,9-3 0,-10 3 0,10-4 0,-4 0 0,-1-4 0,0 4 0,-6-4 0,5 4 0,-3 1 0,21-7 0,-1 4 0,5-4 0,-8 6 0,-14-4 0,-9 4 0,-1-3 0,5-1 0,-3 4 0,4-7 0,-2 11 0,-7-6 0,7 6 0,-7-2 0,7-2 0,-3-3 0,4 3 0,0-4 0,-4 2 0,4 1 0,-4-1 0,4 2 0,-4 1 0,-1 0 0,-5 0 0,5 0 0,-4-3 0,14 1 0,-12-5 0,16 5 0,-12-5 0,14 0 0,-10-2 0,10 3 0,-9-2 0,3 6 0,-5-6 0,1 7 0,4-8 0,16-9 0,-22 9 0,10-11 0,-26 12 0,15-12 0,-4 6 0,12-5 0,-9 5 0,3 4 0,3-8 0,-3 7 0,-3-2 0,3 5 0,-9 3 0,8-3 0,4-2 0,-6 3 0,9-6 0,-10 8 0,4-4 0,1 0 0,-5 0 0,3 0 0,-8 5 0,4-3 0,0 2 0,-4 1 0,9-4 0,-3-2 0,10-6 0,-9 2 0,9-6 0,-10 6 0,12-12 0,-9 5 0,2 1 0,-10 3 0,-1 9 0,-4-4 0,3 0 0,3-2 0,-4-4 0,17-7 0,-19 11 0,19-10 0,-11 4 0,3 0 0,4-5 0,-9 12 0,8-6 0,-9 6 0,9-2 0,-9 3 0,7 3 0,-7-3 0,8 2 0,-3-7 0,4 7 0,1-9 0,6 2 0,-4-3 0,-1 3 0,-7 4 0,-5 1 0,-1 4 0,1-4 0,5-1 0,-4 4 0,5-8 0,-7 8 0,7-8 0,-6 8 0,22-16 0,-25 18 0,11-16 0,-24 8 0,4-4 0,4-3 0,5 4 0,0 1 0,0 0 0,-1-1 0,-3 5 0,6 1 0,-6 0 0,6 4 0,-2-9 0,3 4 0,1-4 0,-1 4 0,1-3 0,-1 2 0,1-3 0,0 0 0,-1 4 0,-4 1 0,3 4 0,-3 1 0,0-5 0,0 3 0,0-7 0,-4 7 0,16-19 0,-9 8 0,6-11 0,-9 13 0,1 2 0,-5 7 0,4-7 0,-4 7 0,1-7 0,-2 7 0,2-7 0,-1-2 0,5-6 0,1 0 0,0-3 0,3 3 0,-7-5 0,7 0 0,-7 5 0,7 2 0,-8 4 0,3 5 0,-4-3 0,0 7 0,0-7 0,0 3 0,4-12 0,-6 11 0,5-10 0,-10 16 0,6-8 0,-6 7 0,6-3 0,-6 0 0,6-1 0,-6-4 0,7-6 0,-7 4 0,7-8 0,-3 8 0,0-9 0,3 10 0,-4-5 0,1 6 0,3-1 0,-8 5 0,8-3 0,-3 3 0,3-12 0,0 1 0,1-1 0,-1 2 0,1 6 0,-1-1 0,-3 1 0,3-1 0,-4 5 0,0 1 0,3 5 0,-6-5 0,6 3 0,-3-3 0,4 0 0,-3 4 0,2-9 0,-2 4 0,3 0 0,0-3 0,-3 7 0,2-3 0,-6 5 0,6-1 0,-7 1 0,7-1 0,-2-7 0,-1 6 0,4-11 0,-7 7 0,6-4 0,-2 0 0,0-1 0,2 1 0,-6 4 0,7-4 0,-7 9 0,6-9 0,-6 9 0,3-9 0,-1 9 0,-2-9 0,6 4 0,-6-4 0,3 0 0,0-1 0,-3 5 0,2-3 0,-3 7 0,0 1 0,0-6 0,0 9 0,0-9 0,0 6 0,0 1 0,0-1 0,0-4 0,0-1 0,0 0 0,0 1 0,0 0 0,0 4 0,0-9 0,0 9 0,0-9 0,0 4 0,0-4 0,0-1 0,0 1 0,0 0 0,0-1 0,0 1 0,0 4 0,0-4 0,0 9 0,0-9 0,0-7 0,0 8 0,0-12 0,0 24 0,0-7 0,0 11 0,0-3 0,0-4 0,0-3 0,0-12 0,0-2 0,-4-5 0,3 0 0,-3 5 0,0 2 0,-1 4 0,1 5 0,-3 5 0,6 1 0,-2 7 0,0-2 0,2 3 0,-2-4 0,-1-1 0,3-4 0,-2 1 0,3-1 0,-3 1 0,2-5 0,-3-1 0,4 0 0,0-3 0,0 3 0,-3-1 0,2-2 0,-3 3 0,4-4 0,0 4 0,0-4 0,0 4 0,0-4 0,0-1 0,0 1 0,0 0 0,-3-1 0,2 5 0,-3 1 0,0 5 0,3-1 0,-2 1 0,0-1 0,2-4 0,-3 4 0,1-4 0,2 0 0,-3 3 0,1-7 0,2 7 0,-7-7 0,7-4 0,-6 5 0,2-8 0,1 14 0,0-7 0,0 7 0,4-3 0,-8 0 0,4 4 0,-1-4 0,-2 4 0,3 1 0,-4 3 0,4-2 0,-2 2 0,2 0 0,-4-3 0,4 7 0,-3-6 0,3 6 0,0-7 0,-3 3 0,3 1 0,0-4 0,-3 3 0,3-3 0,-8-8 0,4 6 0,-3-5 0,3 6 0,0 1 0,0 3 0,1-3 0,-1 4 0,0-5 0,1 1 0,-1 3 0,-3-3 0,3 4 0,-4-5 0,5 0 0,-1 1 0,0-1 0,-3 1 0,2-5 0,-3 3 0,4-7 0,0 7 0,0-7 0,0 7 0,0-2 0,-1-1 0,-6-13 0,0 5 0,-2-9 0,1 12 0,3-1 0,0-4 0,-4 3 0,3-9 0,-3 10 0,-1-10 0,0 4 0,-5-1 0,4 3 0,-3-2 0,0 4 0,3-8 0,-3 13 0,0-7 0,4 8 0,-3 4 0,9-1 0,1 10 0,3 2 0,-3-4 0,3-2 0,-19-20 0,5-2 0,-14-11 0,6 1 0,6 11 0,-4-14 0,3 14 0,0-15 0,-4 8 0,8-2 0,-2 5 0,4 1 0,2 9 0,3-1 0,3 12 0,3-3 0,-3 8 0,6 1 0,-5 4 0,6 3 0,0-2 0,-3 5 0,3-6 0,-3 7 0,0-7 0,0 7 0,0-7 0,0 3 0,0 0 0,0-2 0,-4-1 0,3-2 0,-6-2 0,2 0 0,0 3 0,-3-6 0,4 5 0,-5-5 0,1 1 0,-5 1 0,3-3 0,-7 2 0,7-2 0,-7-2 0,2-4 0,-4 2 0,-1-7 0,1 8 0,-2-9 0,2 4 0,-1 0 0,-1-3 0,6 4 0,-10-11 0,14 10 0,-13-4 0,9 6 0,-10-8 0,8 6 0,-13-15 0,18 20 0,-18-15 0,7-1 0,0 8 0,-8-13 0,1 3 0,1 9 0,-10-14 0,6 11 0,-5-1 0,-7-5 0,8 11 0,1 2 0,-8-8 0,16 14 0,-21-18 0,21 15 0,-8-5 0,-1-6 0,15 13 0,1-2 0,14 5 0,6 10 0,0-5 0,2 9 0,-2-2 0,-8 3 0,-5-4 0,-5 0 0,1-5 0,-1 1 0,1-1 0,0 0 0,4 1 0,-4 4 0,4-7 0,0 9 0,1-9 0,5 6 0,-1-3 0,1 1 0,-1-1 0,1 0 0,-1 4 0,4-3 0,-2 3 0,2-4 0,-3 4 0,3-3 0,-3 3 0,7 0 0,-6-3 0,2 6 0,0-5 0,-3 1 0,7 1 0,-2-2 0,-1 5 0,-1-6 0,-3 3 0,-1 0 0,1-3 0,-1 2 0,0-2 0,1 2 0,-12-2 0,9 3 0,-9-4 0,11 4 0,1-3 0,-1 6 0,1-6 0,-1 6 0,-4-6 0,4 6 0,-4-6 0,4 2 0,1 1 0,-1-3 0,1 6 0,3-5 0,-2 5 0,2-2 0,0 0 0,-3 2 0,4-2 0,-5-1 0,1 3 0,-1-2 0,-6 3 0,4 0 0,-4 0 0,7 0 0,-1 0 0,1 0 0,-1 0 0,0-4 0,1 4 0,-1-4 0,1 1 0,-1 2 0,-4-3 0,4 1 0,-8-2 0,7 1 0,-7-4 0,7 4 0,-7-1 0,7-2 0,-7 2 0,7-3 0,-3 4 0,5-3 0,-8 3 0,6-1 0,-10-2 0,11 6 0,-9-3 0,4 0 0,0 0 0,-3-1 0,3-2 0,-5 6 0,1-7 0,4 8 0,-3-8 0,2 7 0,-3-3 0,4 1 0,-3-2 0,7 1 0,-3-4 0,5 7 0,3-2 0,1 0 0,4 2 0,0-2 0,3 0 0,-16 2 0,5-2 0,-16 3 0,1 0 0,3 0 0,-9 0 0,4 0 0,1 0 0,-5 0 0,9-4 0,-3 3 0,4-3 0,5 4 0,-3 0 0,11 0 0,-6-3 0,11 2 0,-3-3 0,0 1 0,3 2 0,-2-2 0,-1 3 0,-1-4 0,-4 3 0,1-6 0,-1 7 0,1-7 0,-5 6 0,7-3 0,-6 1 0,7 2 0,1-3 0,-4 4 0,7-3 0,-3 2 0,4-2 0,0 3 0,-3 0 0,2 0 0,-6 0 0,6-3 0,-7 2 0,7-2 0,-6 3 0,6 0 0,-7 0 0,7 0 0,-6 0 0,2 0 0,-4 0 0,1 0 0,-1 0 0,1 0 0,-1 0 0,1 0 0,-1 0 0,1 0 0,3 0 0,-3 0 0,4 0 0,-1 0 0,-3 0 0,-1 0 0,-12 0 0,1 4 0,-10 1 0,10 4 0,-9 0 0,4 0 0,-10 0 0,3 0 0,-3 1 0,5-1 0,0 0 0,0 0 0,0 1 0,5-5 0,-4 3 0,10-3 0,-5 0 0,10-2 0,1 1 0,8-3 0,2 2 0,9-3 0,-24 0 0,6 0 0,-29 0 0,9 0 0,-3 4 0,5 1 0,0 4 0,0 1 0,0-5 0,5 3 0,-4-8 0,10 4 0,-10 0 0,9-3 0,-3 3 0,4 0 0,1-3 0,-1 3 0,5-4 0,1 0 0,5 0 0,3 0 0,-2 3 0,6-2 0,-7 3 0,3-1 0,-3 1 0,-5 1 0,3 1 0,-3-5 0,5 6 0,-1-3 0,1 1 0,-1 2 0,4-7 0,-2 7 0,2-6 0,-7 9 0,3-5 0,-3 6 0,4-3 0,-1-1 0,1 1 0,-5 0 0,3 0 0,-3 0 0,1 4 0,2-4 0,-3 4 0,4-4 0,-3 4 0,2-4 0,-7 4 0,7 0 0,-7-3 0,7 2 0,-3-3 0,5 3 0,-1-2 0,1 2 0,-1-3 0,1-1 0,3 1 0,-6 2 0,9-2 0,-8 3 0,9-4 0,-7 1 0,7-1 0,-3 0 0,0 0 0,3 0 0,-6 1 0,2-1 0,0 5 0,-3-4 0,7 3 0,-3-4 0,4 0 0,0 0 0,3 0 0,-2 0 0,2-3 0,-3-1 0,3 0 0,-6-2 0,5 5 0,-10-2 0,3 4 0,-3-1 0,-1 1 0,1 3 0,-5-2 0,7 6 0,-6-6 0,7 2 0,-4-4 0,1 1 0,3 0 0,-3-1 0,4 1 0,-5-1 0,0 1 0,1 3 0,-5-2 0,3 2 0,-3-3 0,5 0 0,-1 3 0,1-2 0,-1 2 0,1-4 0,-1 5 0,-15 4 0,7 1 0,-13 9 0,6-8 0,3 4 0,-4 0 0,7-3 0,-2 2 0,2-4 0,4-1 0,1-3 0,4 2 0,-4-3 0,4 4 0,-4 0 0,4-4 0,-4 3 0,3 2 0,-7 0 0,6 3 0,-6-3 0,7 3 0,-8-2 0,3 7 0,-12 5 0,4-1 0,-4 6 0,7-12 0,4 2 0,-1-7 0,6 6 0,-2-6 0,3 6 0,1-8 0,0 4 0,-4-4 0,3 4 0,-3-3 0,4 3 0,-1 0 0,-4 2 0,4-1 0,-5 4 0,6-4 0,-1 5 0,-4-5 0,3 4 0,-2-8 0,3 7 0,1-3 0,-8 11 0,5-5 0,-4 1 0,6-4 0,1-3 0,0 0 0,-1 3 0,1-7 0,3 3 0,-1-5 0,5 0 0,-2 1 0,0-4 0,2-1 0,2-4 0,0 0 0,6 0 0,-5-3 0,5 2 0,-2-2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06.6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2081 1999 24575,'-27'-31'0,"3"6"0,2-1 0,1 9 0,-6-10 0,5 10 0,-9-15 0,-3 12 0,4-4 0,-6 2 0,9 11 0,-2-14 0,-1 10 0,2-12 0,-9 3 0,13 2 0,-13-5 0,15 4 0,-5 0 0,0-3 0,-4 7 0,11-7 0,-10 3 0,11-4 0,-4 0 0,1 1 0,0-1 0,5 6 0,-5-4 0,6 4 0,0 0 0,-1 1 0,1 0 0,1 3 0,-2-3 0,5 5 0,-2-1 0,1 1 0,-2-1 0,3-4 0,-3 4 0,6-4 0,-10-7 0,6 9 0,-3-9 0,2 11 0,5 1 0,-6-1 0,6-4 0,-5 4 0,5-4 0,-7 0 0,4 3 0,-1-7 0,-2 7 0,2-7 0,1 3 0,-4-5 0,3 5 0,-4-3 0,1 3 0,-1-4 0,1 4 0,-1 1 0,2 4 0,-1 1 0,1-1 0,-1 4 0,-6-6 0,5 8 0,-6-8 0,8 10 0,-1-4 0,1 1 0,-1 2 0,1-2 0,3 0 0,-3 2 0,3-2 0,-4 3 0,4-3 0,-2 2 0,1-5 0,2 5 0,0-5 0,3 2 0,-3 0 0,2-3 0,-6 7 0,7-7 0,-10 3 0,5 0 0,-6 1 0,4 3 0,3 1 0,-2-1 0,2 1 0,-4-1 0,4-3 0,-2 2 0,1-6 0,-2 3 0,-1 0 0,5 1 0,-4 0 0,3 3 0,-3-7 0,-1 6 0,1-5 0,-5 5 0,3-6 0,-7 6 0,7-6 0,-3 6 0,5-6 0,-1 7 0,5-3 0,-4 3 0,7 4 0,0 0 0,5 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49:59.2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5728 24575,'15'0'0,"1"-3"0,-9-4 0,3 2 0,1-8 0,-4 12 0,6-12 0,-5 9 0,5-7 0,-2 1 0,-1 6 0,8-10 0,-1 1 0,2-3 0,4-4 0,-2 1 0,3-3 0,-3 2 0,-2 1 0,0-1 0,-4 5 0,5-5 0,-6 6 0,0 0 0,4-1 0,-2-4 0,7 3 0,-8-3 0,4 4 0,-5 1 0,0 0 0,1-5 0,-1 7 0,-2-5 0,1 6 0,-5 0 0,2 1 0,-4 3 0,-2-3 0,5-1 0,-1-7 0,7 3 0,0-4 0,-1 5 0,0 0 0,0-1 0,-3 1 0,3 3 0,-3-3 0,-1 7 0,0-3 0,0 3 0,-2-3 0,5 2 0,-2-6 0,0 3 0,3 0 0,-3-2 0,3 2 0,-3-4 0,2 4 0,-5 1 0,2 3 0,0-3 0,-3 3 0,10-10 0,-6 6 0,3-7 0,0 4 0,-3-1 0,-1 5 0,4-4 0,-7 3 0,7 0 0,-6-2 0,2 5 0,-4-2 0,1 4 0,-1-1 0,1 0 0,-1 1 0,0-1 0,1-3 0,0 0 0,0-5 0,0 1 0,3 3 0,-2-3 0,2 7 0,-3-7 0,3 7 0,-2-7 0,2 6 0,3-11 0,-1 6 0,2-7 0,0 8 0,-6-1 0,1 5 0,-2-2 0,0 4 0,-1-4 0,4 2 0,-2-2 0,2 3 0,-4 1 0,4-4 0,-3 2 0,7-5 0,-7 5 0,3-2 0,-4 4 0,1-1 0,-1 1 0,1-1 0,-1 1 0,1-4 0,-1-1 0,5-3 0,7-11 0,-2 4 0,5-5 0,-5 4 0,-5 7 0,0 3 0,-4-5 0,0 14 0,0-10 0,-1 12 0,-2-5 0,-2-5 0,-2-5 0,4-7 0,0-1 0,7 1 0,-2 4 0,2-4 0,-4 8 0,1-3 0,2 3 0,-2-3 0,2 3 0,1-4 0,1 1 0,-1-2 0,3 1 0,-6 1 0,6 3 0,-6 1 0,2 0 0,-3 0 0,3 2 0,-2-1 0,2 5 0,-3-5 0,0 2 0,0 0 0,0-2 0,3 2 0,-3 0 0,3 1 0,-3 3 0,-1 1 0,1-4 0,-1 3 0,1-7 0,3 3 0,1-3 0,0 0 0,3-1 0,-6 1 0,5 0 0,-5 3 0,4-2 0,-5 6 0,3-3 0,-7 4 0,3-1 0,-2-3 0,2 3 0,1-6 0,0 5 0,0-5 0,-1 5 0,1-2 0,0 4 0,-1-1 0,0 1 0,1-1 0,-1 1 0,1-1 0,-1 1 0,-2-1 0,1 1 0,-1-1 0,2 4 0,-2-3 0,2 5 0,-6-5 0,9-1 0,4-9 0,3 1 0,8-9 0,0 7 0,3-8 0,2 3 0,-4 1 0,0-3 0,-1 3 0,1-1 0,-1 2 0,0 0 0,0 3 0,-4-2 0,-2 4 0,1 0 0,-4 4 0,3-3 0,-4 3 0,1-4 0,-1 1 0,0 0 0,0 3 0,0-3 0,1 3 0,-1 0 0,0-3 0,-3 7 0,2-4 0,-2 4 0,0-3 0,2 2 0,-5-5 0,6 5 0,-3-6 0,3 3 0,0 0 0,-3 1 0,2 3 0,-8 0 0,1-7 0,-6-2 0,7-8 0,-2 1 0,9 3 0,-2-2 0,0 3 0,2-1 0,-2-2 0,-1 2 0,3 1 0,-2-3 0,3 6 0,-4-6 0,3 7 0,-2-8 0,3 4 0,-3-1 0,2-2 0,-6 7 0,7-8 0,-3 4 0,9-11 0,-5 10 0,5-14 0,-1 13 0,-2-12 0,6 6 0,-10 3 0,5 1 0,-8 10 0,1-4 0,-2 9 0,-3-5 0,-1 5 0,4-5 0,-2 2 0,5-3 0,-2 0 0,4-1 0,-1 1 0,-3 0 0,-1-1 0,0 4 0,-2-2 0,2 5 0,-3-2 0,-1 4 0,1-4 0,0-1 0,3-4 0,-2 1 0,6-4 0,-6 2 0,9-5 0,-5 6 0,1 1 0,1 1 0,-7 2 0,3-3 0,1 3 0,-3-3 0,5 3 0,-5 0 0,1 1 0,-2 4 0,-1 2 0,1 1 0,-4 0 0,0-8 0,-3-9 0,7-5 0,-2-3 0,10 4 0,-6 1 0,5 3 0,-6 2 0,2 4 0,0 0 0,-2-1 0,6-3 0,-3 3 0,5-8 0,-2 8 0,6-9 0,-4 5 0,3-2 0,-4 6 0,-1 2 0,-3 5 0,3-2 0,-7 3 0,3 3 0,-4-2 0,4-1 0,-2-3 0,5-5 0,-2 1 0,3 3 0,0-3 0,-2 3 0,-3 0 0,-2 1 0,0 4 0,-1 2 0,-2-2 0,1 6 0,-4-6 0,5-1 0,-2-1 0,3-5 0,3 2 0,-2-3 0,5 0 0,-5 3 0,1 1 0,-2 0 0,0 2 0,-1 1 0,1-2 0,0 5 0,0-10 0,-1 3 0,5-3 0,-3 0 0,6-5 0,-3 4 0,0-3 0,3 3 0,-7 5 0,4-4 0,-5 3 0,5 0 0,-3-2 0,1 5 0,2-6 0,-4 7 0,6-6 0,-5 5 0,1-2 0,-2 4 0,-1-1 0,1 1 0,-4-1 0,0 1 0,0 2 0,1-5 0,2 4 0,1-8 0,0 2 0,3-3 0,1-1 0,4 1 0,-4 0 0,2 0 0,-5 3 0,5-3 0,-6 7 0,7-3 0,-7 0 0,7 2 0,-3-6 0,3 6 0,0-5 0,0 5 0,5-7 0,-4 7 0,0-6 0,-2 6 0,-2-2 0,0 3 0,-1 0 0,-4 4 0,4-4 0,-2 4 0,1-4 0,-2 0 0,-1 1 0,1-1 0,-1 4 0,1-3 0,-1 2 0,0 1 0,-2-3 0,-1 2 0,0-2 0,0-1 0,4-3 0,0-1 0,0 1 0,0-8 0,3 6 0,-2-3 0,2 2 0,-3 6 0,-1-3 0,1 6 0,-1-5 0,-2 5 0,1-5 0,-4 2 0,5 0 0,-3 1 0,1-1 0,2 1 0,-3 2 0,4-5 0,0 1 0,0-6 0,3 0 0,-2-1 0,2 1 0,-3 3 0,0-2 0,0 5 0,-1 1 0,-2 1 0,2 3 0,-6-4 0,6 1 0,-3-1 0,1 1 0,2-1 0,-3 1 0,4-1 0,-4-3 0,3 3 0,-2-3 0,2 6 0,-2-2 0,-2 3 0,1-1 0,1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08.0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1 863 24575,'0'-24'0,"0"0"0,0 3 0,0 1 0,0 4 0,0 1 0,0-5 0,0-1 0,0 0 0,0-4 0,0 9 0,0-14 0,0 8 0,0-8 0,0-7 0,0 9 0,0-8 0,3 10 0,-2 5 0,7 1 0,-8 9 0,4 0 0,-4 4 0,0 0 0,0-4 0,0 3 0,0-3 0,0 4 0,0-4 0,0 3 0,0-3 0,0 4 0,0-4 0,0 3 0,0-6 0,0 2 0,0 0 0,0-2 0,0 6 0,0-3 0,0 4 0,0 0 0,0 0 0,0 0 0,0-4 0,0 3 0,3-7 0,2 3 0,3-8 0,-1 4 0,1-4 0,0 8 0,-1-2 0,-3 6 0,3-3 0,-6 4 0,2 0 0,-3 24 0,0-15 0,0 19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09.5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872 221 24575,'-24'0'0,"6"0"0,4 0 0,2 0 0,-4 0 0,1 0 0,-1 0 0,1 0 0,-5 0 0,-1 0 0,0 0 0,1 0 0,0 0 0,3 0 0,-3 0 0,5 0 0,-1 0 0,1 0 0,3 0 0,-7 0 0,6-7 0,-3 5 0,1-4 0,7 2 0,-6 4 0,2-7 0,0 3 0,-2-4 0,6 1 0,-14-1 0,9 1 0,-6-1 0,5 1 0,6 3 0,-7-3 0,3 2 0,0 1 0,-2-3 0,6 3 0,-7-4 0,7 4 0,-6-3 0,2 3 0,0 0 0,-2-3 0,2 2 0,0-2 0,-3-1 0,4 4 0,-5-3 0,1 3 0,3 0 0,-3-3 0,4 2 0,-1 1 0,-10-3 0,13 3 0,-9 0 0,11-2 0,0 5 0,3-2 0,1 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12.3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2594 24575,'25'-8'0,"-2"-4"0,-4 0 0,-2-4 0,7-1 0,-3 5 0,1-8 0,3 1 0,-3-3 0,5-5 0,0 4 0,1-4 0,-1-1 0,-4 1 0,3 4 0,-9-1 0,8 6 0,-8-2 0,3 4 0,-5 0 0,1-4 0,4 3 0,2-4 0,4-1 0,1 0 0,5-2 0,-9 3 0,6 3 0,-8 2 0,0-1 0,-1 5 0,-5-3 0,1 6 0,-5-2 0,4 7 0,-7-6 0,3 8 0,-4-8 0,4 3 0,-3-1 0,2-3 0,1 0 0,1-1 0,3-3 0,1-1 0,4-5 0,-3 4 0,16-21 0,-14 19 0,15-25 0,-6 15 0,-3-4 0,8-6 0,-15 12 0,11-11 0,-11 11 0,9-6 0,-1-4 0,-3 8 0,6-4 0,-12 8 0,0 8 0,-1-8 0,-4 9 0,1-4 0,1 4 0,-2 1 0,4-5 0,0 3 0,1-7 0,-1 3 0,5-5 0,1 4 0,1-4 0,2 3 0,-2-3 0,5-2 0,-5 1 0,3 0 0,-3 0 0,5-1 0,7-11 0,-6 8 0,2-12 0,-4 15 0,-8-3 0,7 3 0,-2-8 0,-1 11 0,0-15 0,-2 16 0,3-18 0,-1 18 0,5-18 0,-5 18 0,6-14 0,6-3 0,-6 10 0,5-7 0,-2 14 0,3-5 0,-1 0 0,5-1 0,-10 2 0,8 3 0,-2-8 0,-3 13 0,-3-5 0,-9 10 0,-9 7 0,4-3 0,-7 3 0,6 1 0,-6 3 0,3-3 0,-4 6 0,-3-5 0,-5 21 0,-3-3 0,-1 7 0,1-7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13.6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49 1232 24575,'0'-23'0,"0"-3"0,0 0 0,0-1 0,0-9 0,0 4 0,0-4 0,0-1 0,0 0 0,0 0 0,0 5 0,0 6 0,0-4 0,0 8 0,0-9 0,0 6 0,0 0 0,0-6 0,0 9 0,0-13 0,0 13 0,0-9 0,0 10 0,-4-3 0,3 7 0,-3-3 0,0 0 0,3 4 0,-6-4 0,6 4 0,-2 1 0,-1-1 0,3 1 0,-2-1 0,3 1 0,-4-1 0,3 1 0,-2-1 0,0 1 0,2-1 0,-3-6 0,4 5 0,0-2 0,0 4 0,0 4 0,0-1 0,0 1 0,0 0 0,0 3 0,0-6 0,0 2 0,0-4 0,0-4 0,0 4 0,0-4 0,0 4 0,0 5 0,0 0 0,0 4 0,3 3 0,1 14 0,0 0 0,0 4 0,-4-7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14.9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1 135 24575,'23'0'0,"3"0"0,-5 0 0,4 0 0,5 0 0,2 0 0,0 0 0,3 0 0,-3 0 0,0 0 0,3 0 0,-8 0 0,3 0 0,1 0 0,-9 0 0,7 0 0,-8 0 0,0 0 0,4 0 0,-9 0 0,4 0 0,0-4 0,-4 3 0,4-3 0,-5 1 0,1 2 0,-1-2 0,5-1 0,-3 3 0,2-3 0,1 0 0,-3 3 0,7-6 0,4 2 0,-6 0 0,5-2 0,-7 6 0,-4-6 0,0 6 0,-1-6 0,-3 3 0,3 0 0,0-3 0,1 2 0,-1-2 0,1-1 0,-1 3 0,-3-1 0,2 5 0,-6-5 0,3 5 0,-4-5 0,0 5 0,0-2 0,0 3 0,0 0 0,0 0 0,0 0 0,0 0 0,-4 0 0,1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19.7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1173 24575,'30'0'0,"-3"0"0,-12 0 0,5 0 0,-4 0 0,9 0 0,-9 0 0,4 0 0,-5 0 0,5 0 0,-7 0 0,6 0 0,-11 0 0,6 0 0,-6 0 0,7 0 0,-4 0 0,5 0 0,-5 0 0,4 0 0,-7 0 0,6 0 0,-6 0 0,6 0 0,-2-4 0,4 3 0,-1-2 0,0-1 0,1 0 0,-1 0 0,1 0 0,-5 1 0,4-1 0,-4 0 0,5-3 0,-1 6 0,1-6 0,3 2 0,-2 1 0,3-3 0,-5 6 0,1-3 0,-5 1 0,4 2 0,-7-5 0,2 5 0,-3-2 0,0 3 0,0-3 0,4 2 0,-3-5 0,6 2 0,-2 0 0,3-3 0,1 2 0,-1 1 0,1-3 0,-1 3 0,0-1 0,1-1 0,11-3 0,-9 4 0,13-6 0,-15 7 0,9-5 0,-5 1 0,6-1 0,-5 1 0,3-4 0,-3 3 0,4-4 0,1 5 0,-1 3 0,0-2 0,1 2 0,-6-3 0,5-1 0,-4 1 0,0 3 0,3-2 0,-8 2 0,9-3 0,-9 3 0,8-2 0,-7 2 0,7 1 0,-1-7 0,3 9 0,-2-8 0,-4 9 0,-5-6 0,0 6 0,1-6 0,-5 6 0,0-2 0,-4 3 0,0 0 0,0 0 0,8 0 0,2 0 0,14 0 0,0 0 0,6-4 0,6 3 0,-5-3 0,11-1 0,-11 0 0,10-5 0,-9 1 0,3-1 0,-10 5 0,3-3 0,-3 3 0,0-1 0,-2-2 0,-4 7 0,-1-6 0,-4 2 0,3 1 0,-7-3 0,2 6 0,-3-6 0,-1 3 0,1-1 0,-5-1 0,4 1 0,-4-2 0,5-1 0,-1 0 0,-3 1 0,2-1 0,-2 1 0,4-1 0,-5 0 0,4 1 0,-4-1 0,1 1 0,2-4 0,2 2 0,1-6 0,14-5 0,-8 2 0,9-6 0,-7 7 0,-4 1 0,3-1 0,-3 1 0,5-1 0,-1 0 0,0 0 0,7-10 0,-9 11 0,8-15 0,-3 11 0,1-8 0,3 4 0,-6 2 0,1 1 0,-2 2 0,2-2 0,-6 8 0,-1-3 0,-2 5 0,-6-1 0,2 1 0,-7 4 0,0 0 0,4 0 0,-3 0 0,3-1 0,-4 1 0,3 3 0,-2-2 0,3 2 0,-4-3 0,0 3 0,0 1 0,0 0 0,-3 5 0,-18 6 0,3 4 0,-15 7 0,6-3 0,4-1 0,-4 1 0,4 0 0,1-1 0,-1 1 0,1-4 0,-1 2 0,-4-5 0,4 6 0,-4-6 0,4 2 0,1-4 0,-1 1 0,1 0 0,-1-1 0,0 1 0,1 0 0,3-1 0,-2-3 0,2 3 0,-4-6 0,1 2 0,-1 1 0,5 0 0,-4 0 0,3 2 0,-3-5 0,-5 6 0,3-2 0,-3 3 0,5-1 0,-1 1 0,-4 0 0,4 0 0,-4 0 0,4 3 0,-4 2 0,4 2 0,-9 2 0,9-1 0,-9 0 0,4 1 0,-5 4 0,0-3 0,0 4 0,-11 2 0,9-5 0,-9 6 0,16-9 0,-3-3 0,3 2 0,-5-5 0,5 1 0,-3-2 0,3 3 0,0-3 0,-4 3 0,9-4 0,-9 0 0,9 0 0,-4 0 0,0 0 0,3 0 0,-7 0 0,7 0 0,-7 0 0,3 4 0,-10-2 0,5 6 0,-5-7 0,6 4 0,-1-1 0,1-3 0,-12 7 0,9-3 0,-9 0 0,12 0 0,-6-1 0,4-2 0,-3 3 0,-1-4 0,5-1 0,-10 5 0,4-3 0,-5 3 0,0-3 0,0 3 0,0-3 0,0 7 0,0-2 0,6-1 0,0-1 0,1-1 0,7-2 0,-2 2 0,10-1 0,-1-2 0,4 2 0,5-4 0,4-3 0,3-1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21.9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24575,'0'19'0,"0"4"0,0-6 0,0 7 0,0-3 0,0 4 0,0 1 0,0-1 0,0-4 0,0 3 0,0-3 0,0 4 0,0-4 0,3-1 0,-2-4 0,3 3 0,-1-2 0,-2 3 0,2-5 0,1 1 0,-3-1 0,2 0 0,-3 1 0,3-1 0,-2 1 0,3-1 0,-4 0 0,3 1 0,-2 4 0,6-4 0,-6 8 0,6-7 0,-7 7 0,7-7 0,-6 3 0,6-1 0,-6-2 0,6-1 0,-6-2 0,5-2 0,-5 3 0,6-3 0,-6 3 0,5-4 0,-5 1 0,2 2 0,1-2 0,-3 0 0,5 2 0,-5-6 0,6 7 0,-6-8 0,6 8 0,-6-7 0,6 13 0,-7-11 0,7 11 0,-6-9 0,6-1 0,-3 4 0,0-3 0,3 3 0,-6 0 0,5 1 0,-1 4 0,-1-4 0,4 4 0,-4-5 0,0 5 0,3-3 0,-2 7 0,-1-8 0,3 9 0,-2-9 0,3 4 0,0 0 0,-4-4 0,4 9 0,-4 2 0,4 0 0,0 1 0,-3-4 0,2-7 0,-3 7 0,4-7 0,-3 2 0,2-3 0,-7-1 0,8 5 0,-4-3 0,1 2 0,1-3 0,-1-1 0,-1 5 0,3-3 0,-3 2 0,0-3 0,3-1 0,-2 5 0,-1-3 0,3 2 0,-2-3 0,-1 4 0,3-4 0,1 15 0,1-8 0,-1 9 0,-1-11 0,-2 3 0,2-7 0,2 7 0,-5-8 0,3 4 0,-2-4 0,-1-1 0,3 0 0,-3 1 0,0-1 0,3 1 0,-3-1 0,1 0 0,2 1 0,-3-4 0,0 2 0,2-6 0,-5 3 0,2-1 0,0-2 0,-2 6 0,2-6 0,0-1 0,-2-1 0,2-2 0,-3 3 0,3 0 0,-2 0 0,2 0 0,-3-3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24.7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728 0 24575,'0'16'0,"0"-2"0,0-3 0,0-4 0,0 4 0,0 0 0,0-3 0,0 3 0,0-1 0,0-2 0,0 7 0,0-7 0,0 10 0,0-9 0,0 15 0,0-7 0,0 4 0,0 3 0,-4-3 0,0 4 0,-5 6 0,0 0 0,0 6 0,-1 0 0,1 0 0,4 6 0,-3-10 0,3 8 0,-4-9 0,0 5 0,3-6 0,-1 0 0,2-6 0,0 0 0,1 1 0,1-5 0,2-5 0,-3-6 0,4-3 0,0 9 0,0-7 0,0 9 0,-3-10 0,-1 7 0,-7-7 0,2 7 0,-1-7 0,2 6 0,-3-5 0,3 1 0,-4 1 0,5 1 0,-1 3 0,0 1 0,-3-1 0,-2 5 0,0 6 0,-3 1 0,6 3 0,-6 1 0,2-5 0,-3 0 0,0-1 0,5-5 0,-4 6 0,7-5 0,-7 3 0,7-8 0,-7 9 0,7-9 0,-7 8 0,4 0 0,-1-3 0,2 2 0,6-12 0,-2 4 0,3-4 0,-4 5 0,4-5 0,-3 4 0,3-3 0,-4 3 0,0 0 0,4 1 0,-3-1 0,2 1 0,1-1 0,-3 0 0,3-3 0,0 3 0,-3-4 0,3 5 0,0-1 0,-4 5 0,7-4 0,-6 11 0,3-10 0,-4 5 0,4-2 0,-3-3 0,6 7 0,-6-3 0,6 0 0,-7 3 0,7-3 0,-3 4 0,0 1 0,4-5 0,-4 3 0,4-3 0,0 0 0,-4 3 0,3-8 0,-3 9 0,4-9 0,-4 8 0,3-7 0,-2 7 0,-1-7 0,3 2 0,-2-3 0,3 2 0,0-1 0,-3-3 0,2 1 0,-2-7 0,3 6 0,-4-2 0,3-1 0,-6 8 0,6-6 0,-3 7 0,1-5 0,2 1 0,-2-5 0,3 0 0,0-4 0,-4 0 0,4 0 0,-4 0 0,11-3 0,2-1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42.6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75 24575,'0'23'0,"0"-3"0,0 0 0,0-5 0,0 1 0,0-1 0,0 5 0,0-7 0,0 2 0,0 0 0,0-6 0,0 10 0,0-11 0,0 6 0,0-6 0,0 11 0,0-2 0,0 8 0,0-4 0,0 4 0,4-9 0,0 8 0,4-3 0,1 5 0,-1-5 0,-3 3 0,1-8 0,-1 4 0,-1-5 0,2-3 0,-5-1 0,2-4 0,1 4 0,-3 0 0,2 9 0,-3 1 0,4 4 0,0-4 0,5 3 0,-1-3 0,0 0 0,0-1 0,-4-4 0,3-5 0,-7 4 0,7-7 0,-7 2 0,7-3 0,-7 0 0,3 0 0,0 0 0,-2 0 0,5 0 0,-5 4 0,5-3 0,-5 6 0,5-6 0,-5 3 0,2 0 0,0-4 0,1 4 0,0-4 0,2 0 0,-2 4 0,0-3 0,3 2 0,-3-3 0,3 4 0,0-3 0,-3 3 0,3-1 0,-3-2 0,3 3 0,0 0 0,0-3 0,1 6 0,-1-2 0,1 3 0,0 1 0,0-1 0,-1 0 0,1 5 0,0-3 0,0 3 0,0-5 0,0 0 0,3 1 0,1-1 0,0 1 0,3 3 0,5 9 0,-2-1 0,6 5 0,-7-6 0,4 0 0,2 1 0,6 6 0,-6-5 0,5 5 0,-6-7 0,1 1 0,5 6 0,-1 26 0,1-30 0,3 14 0,-1-35 0,-3 2 0,3 7 0,1 1 0,-5-5 0,5 4 0,-6-4 0,0 4 0,1 0 0,-5-1 0,3 1 0,-3-1 0,0 0 0,3-3 0,-8 2 0,10 2 0,-9-3 0,8 6 0,-9-7 0,4 3 0,-4-1 0,3 1 0,-2 0 0,3 0 0,-5-1 0,1-3 0,-1 3 0,0-3 0,1 3 0,-1 1 0,1-1 0,-1-3 0,-3 3 0,7-3 0,-10 0 0,10 3 0,0 0 0,-2 1 0,5 0 0,-7-2 0,1-5 0,-1 2 0,1 0 0,-1-2 0,0 2 0,1-3 0,-1 3 0,1-3 0,4 4 0,-4-4 0,8 0 0,-7 0 0,3 0 0,-1 0 0,2 0 0,5 4 0,-1-3 0,0 4 0,6 0 0,-5-4 0,16 9 0,-19-9 0,18 9 0,-14-8 0,10 7 0,5-2 0,20 9 0,-19-8 0,36 3 0,-48-10 0,30 1 0,-22 4 0,5-3 0,-1 3 0,-7-5 0,13 5 0,-22-7 0,24 2 0,-26-9 0,30 0 0,-15 5 0,36 6 0,-26 1 0,15 4 0,5 0 0,-27-5 0,27 5 0,-19-6 0,0 0 0,5 5 0,-6-4 0,-6 3 0,-1-5 0,-6 0 0,-6 0 0,5 0 0,-9 0 0,3 0 0,-5-1 0,1 1 0,-1-1 0,0 0 0,1 1 0,-1-1 0,-4 0 0,3 1 0,-7-5 0,7 4 0,-8-7 0,4 2 0,-4 1 0,-5-3 0,4 2 0,-7-3 0,6 0 0,-6 0 0,10 0 0,-6 0 0,3 0 0,-1 0 0,-6 0 0,7 0 0,-7 0 0,2 0 0,1 0 0,1-3 0,-1-1 0,4-4 0,1 0 0,0-3 0,4-2 0,0 1 0,1-3 0,0 2 0,3-4 0,-3 1 0,0-1 0,3 1 0,-3-1 0,0 1 0,-1 0 0,-5 0 0,1 4 0,-1-2 0,4 2 0,-7-4 0,2 5 0,-7 3 0,0 2 0,0 2 0,0-3 0,0 3 0,0-2 0,0 2 0,0-3 0,0 3 0,0-3 0,0 7 0,0-7 0,0 3 0,0 0 0,0-2 0,0 2 0,0 0 0,0-2 0,0 2 0,4-3 0,-3 3 0,2-3 0,1 3 0,4-3 0,-3-1 0,6 1 0,-10 0 0,6-1 0,-2 0 0,8 0 0,-4 0 0,4 0 0,-5 0 0,5 0 0,-3 0 0,7 0 0,-8 0 0,4-3 0,-4 2 0,3-3 0,-2 1 0,3 2 0,-5-2 0,5-1 0,1-1 0,0 0 0,3-3 0,-7 7 0,7-7 0,-8 7 0,9-3 0,-9 1 0,8 2 0,4-10 0,-5 6 0,8-7 0,-10 7 0,0-2 0,3 2 0,-8 0 0,9-3 0,-9 8 0,4-4 0,-5 0 0,-3 4 0,-1 0 0,-4 2 0,0 2 0,0 0 0,8-3 0,-9-5 0,5-6 0,1-8 0,-1-5 0,16 2 0,-8-7 0,3 8 0,1-3 0,-9 5 0,7 0 0,-8 0 0,4 1 0,4-2 0,-2-3 0,3 2 0,-4-8 0,-1 9 0,1-3 0,-5 4 0,2 9 0,-6-2 0,2 10 0,-4-1 0,0 2 0,0 1 0,0 3 0,0-2 0,0 2 0,0-3 0,0 0 0,0 0 0,0 0 0,0-4 0,0 3 0,1-3 0,-2 4 0,2-4 0,-1 3 0,4-6 0,-3 6 0,3-7 0,-4 3 0,4-3 0,-2-5 0,6 3 0,-2-7 0,-1 7 0,3-2 0,-2-1 0,2 3 0,-2-3 0,2 5 0,-7-1 0,10-6 0,-8 4 0,4-4 0,-6 10 0,-1 1 0,0 1 0,0 2 0,0-3 0,-3 4 0,3-4 0,-3 3 0,0-7 0,2 7 0,-2-6 0,3 6 0,1-7 0,-1 3 0,-2-3 0,1 3 0,-2-3 0,3 7 0,-2-6 0,1 6 0,-2-7 0,3 3 0,1-7 0,4-5 0,-3-2 0,2 2 0,-3 0 0,1 3 0,-1 0 0,-4 1 0,3 0 0,-2-1 0,3 0 0,1-3 0,-1 3 0,1-10 0,3 5 0,-2-10 0,2 9 0,1-8 0,-3 8 0,2 1 0,-3 1 0,-1 4 0,0 0 0,0 1 0,0 5 0,3-4 0,-3 7 0,-1-2 0,-1 7 0,-5-1 0,5 1 0,-5 0 0,2 0 0,-3 0 0,0 0 0,0 0 0,0 0 0,0 0 0,0 0 0,0 0 0,0 0 0,0 0 0,0 0 0,0-1 0,0 1 0,0 0 0,0-3 0,0-2 0,0 0 0,3-3 0,-2 7 0,3-2 0,-1-1 0,-2-1 0,6-4 0,-6 1 0,6-5 0,-3 3 0,5-7 0,-2 7 0,-2-2 0,2 7 0,-7-3 0,6 7 0,-5-3 0,2 7 0,-3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44.55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909 5 24575,'-20'0'0,"2"0"0,2 0 0,1-4 0,-1 3 0,1 1 0,-1 5 0,-4-1 0,3-1 0,1 0 0,2-2 0,6 5 0,-7-5 0,7 5 0,-6-5 0,2 2 0,0 0 0,-3 2 0,4-2 0,-5 1 0,1-1 0,3 1 0,-3 0 0,4 3 0,-5-6 0,1 6 0,-1-6 0,1 5 0,-1-5 0,0 6 0,1-6 0,-1 2 0,1 1 0,3-3 0,-2 2 0,6 0 0,-7-2 0,7 5 0,-7-5 0,4 5 0,-1-5 0,-3 3 0,4-1 0,-5-2 0,1 6 0,-1-6 0,0 2 0,-6 1 0,5-4 0,-6 7 0,3-6 0,4 3 0,-4-4 0,4 0 0,1 0 0,3 3 0,-7-3 0,10 4 0,-10-4 0,11 0 0,-3 3 0,4-3 0,3 7 0,17-4 0,-2 1 0,10-1 0,-6 1 0,-4-3 0,5 2 0,-1-3 0,0 0 0,1 4 0,-1-4 0,1 4 0,-1-4 0,0 0 0,1 0 0,-1 0 0,1 0 0,-1 0 0,-3 0 0,2 0 0,-6 0 0,7 0 0,-7 0 0,2 0 0,-3 0 0,0 0 0,0 0 0,0 0 0,-3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06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24575,'0'27'0,"3"3"0,4-22 0,-1 10 0,6-7 0,-7 3 0,5 0 0,-3-3 0,0 2 0,3-2 0,-2 3 0,2-3 0,-4-1 0,1 0 0,0-3 0,-1 3 0,1-4 0,-1 1 0,1 3 0,-1-3 0,2 6 0,-2-5 0,1 5 0,0-6 0,-1 3 0,-2-3 0,2-1 0,-6 0 0,6 1 0,-2-1 0,-1 1 0,3-1 0,-6 1 0,6-1 0,-2 0 0,-1 1 0,3-1 0,-5 1 0,4-1 0,-1 0 0,2 1 0,1-1 0,-1 1 0,1-1 0,-4 4 0,3-3 0,-2 7 0,2-7 0,1 3 0,-3-4 0,2 4 0,-3-3 0,4 3 0,-1-3 0,-2-1 0,2 4 0,-2 0 0,2 1 0,-2-2 0,2-3 0,-6 1 0,6-1 0,-2 1 0,2-1 0,0 1 0,-2-1 0,2 0 0,-3 1 0,1-1 0,2-2 0,-6 1 0,3-1 0,0 2 0,1-2 0,-1 2 0,3-3 0,-3 1 0,1 2 0,2-3 0,-3 4 0,1-1 0,2 0 0,-3 1 0,4-1 0,-1 1 0,0-1 0,-2 0 0,2 1 0,-3-1 0,4 1 0,-4-1 0,3 1 0,-5-1 0,4-2 0,-4 1 0,5-1 0,-6 2 0,6-2 0,-2 2 0,2-3 0,-2 4 0,1-1 0,-1 0 0,0 1 0,1-4 0,-4 3 0,5-5 0,-6 7 0,3 4 0,-3 3 0,0 3 0,0 0 0,4 2 0,0 3 0,4 0 0,3 1 0,-2-1 0,6 5 0,-6-3 0,3 7 0,-1-7 0,-1 8 0,1-9 0,1 9 0,-3-9 0,6 4 0,-6-4 0,2-5 0,-4 3 0,1-6 0,2 2 0,-2-4 0,2 0 0,-3 1 0,0-5 0,0 0 0,-1-3 0,1 2 0,0-1 0,-1 2 0,1-4 0,-1 0 0,1 4 0,-1-2 0,1 5 0,0-6 0,3 9 0,-3-8 0,3 9 0,-4-10 0,1 3 0,0 0 0,0 0 0,-1 1 0,1 2 0,0-5 0,0 5 0,-1-6 0,1 7 0,0-7 0,0 3 0,-1 0 0,1-3 0,0 3 0,-1 0 0,-2-3 0,2 3 0,-5-4 0,4 1 0,-4-1 0,5 1 0,-3-1 0,1 0 0,2-2 0,-6 2 0,6-3 0,-5 4 0,2-1 0,-1 1 0,2-1 0,0 0 0,1 1 0,-1 3 0,3 0 0,0 1 0,0 3 0,0-4 0,0 4 0,0 1 0,0-1 0,0 0 0,0 0 0,0 0 0,1 5 0,2-7 0,-2 5 0,6-6 0,-6 8 0,5-4 0,-1 3 0,5 3 0,-2-2 0,0 3 0,-1-4 0,-7-7 0,4 2 0,-5-5 0,1 5 0,0-6 0,-1 3 0,-2-3 0,-1-1 0,-3 0 0,0 8 0,0 18 0,6-15 0,2 16 0,6-25 0,0 3 0,1 2 0,-1-2 0,-3 0 0,2-1 0,-6 0 0,3-2 0,1 2 0,-4-4 0,3 1 0,-4-1 0,4 1 0,-3 0 0,3-1 0,-3 1 0,-1-1 0,0 1 0,4-1 0,-2 1 0,2 0 0,-4-1 0,0 0 0,1 1 0,-1-1 0,1 1 0,-1-1 0,0 0 0,1 1 0,-1-1 0,1 1 0,-1-1 0,1 1 0,-1 2 0,1-1 0,0 5 0,2 1 0,-1 1 0,2-2 0,0 0 0,-2-2 0,2 3 0,-3 1 0,0-1 0,0-3 0,0 2 0,0-2 0,3 3 0,-2 0 0,2-3 0,0 2 0,-2 2 0,2-3 0,-3 5 0,0-6 0,0 0 0,0 2 0,-1-6 0,4 9 0,-2-8 0,1 9 0,-5-7 0,2 1 0,-2-1 0,2 0 0,-2-3 0,2 3 0,-2-4 0,-1 1 0,3-1 0,-3 1 0,4 3 0,0-3 0,0 6 0,-1-6 0,1 7 0,0-3 0,0-1 0,0 4 0,-1-7 0,1 6 0,0-5 0,0 1 0,-1 1 0,-2-2 0,2 1 0,-5-2 0,1-1 0,-2 1 0,0 3 0,0 14 0,0-2 0,4 12 0,0-11 0,7-4 0,1 4 0,-1-8 0,0 7 0,0-3 0,-3 1 0,7 2 0,-7-7 0,3 3 0,-4-3 0,0-1 0,0 0 0,0 0 0,0-3 0,0 2 0,0-5 0,-1 2 0,1-4 0,-1 0 0,1 1 0,-4-1 0,3 1 0,-2-1 0,-1 4 0,3-3 0,-3 3 0,4-3 0,-1-1 0,1 7 0,-1-5 0,1 8 0,-1-9 0,1 6 0,0-5 0,0 5 0,-1-6 0,1 7 0,0-4 0,0 5 0,0-5 0,-3 4 0,2-3 0,-2 3 0,3 0 0,0 0 0,0 4 0,0-6 0,1 6 0,-2-8 0,2 4 0,-2-3 0,1 3 0,0-1 0,0 2 0,-1-1 0,-2-1 0,2-2 0,-2-1 0,3 4 0,-3-7 0,2 3 0,-3 0 0,4-3 0,0 6 0,0-5 0,0 5 0,-1-2 0,1 3 0,1 0 0,-1 0 0,3 1 0,-2 3 0,6-3 0,-3 3 0,4 1 0,0 0 0,0 4 0,1 1 0,-1-5 0,0 3 0,0-2 0,-3-1 0,2-1 0,-6-4 0,5 0 0,-5 1 0,9 5 0,-9-4 0,6 1 0,-4-4 0,-3-2 0,3 0 0,-3 2 0,0-6 0,-1 3 0,1-3 0,-4-1 0,0 1 0,-6-1 0,3 4 0,-3 1 0,6 3 0,1 0 0,3-3 0,0 2 0,-1-6 0,1 7 0,0-7 0,0 6 0,-1-5 0,1 5 0,0-2 0,0 3 0,0-3 0,0 2 0,0-2 0,0 3 0,0 0 0,0-3 0,0 2 0,0-2 0,0 3 0,0 0 0,0 1 0,3-1 0,-2 0 0,2 0 0,1 4 0,-3-2 0,7 6 0,-7-7 0,3 8 0,-1-8 0,-1 7 0,1-7 0,4 10 0,-5-9 0,4 4 0,-6-6 0,0 1 0,0-1 0,4 0 0,-4 0 0,4 5 0,-4-4 0,4 3 0,-3-4 0,2 0 0,-3 1 0,0-1 0,0-3 0,0 2 0,-1-6 0,1 6 0,0-5 0,0 2 0,-1-4 0,1 4 0,-1-3 0,4 9 0,-2-4 0,2 5 0,-3-3 0,0 0 0,0 1 0,0-1 0,0 0 0,0 0 0,0 0 0,0 1 0,1 3 0,-1-3 0,0 3 0,1-3 0,-1-1 0,3 0 0,-2 0 0,2 0 0,-3 1 0,0-1 0,0-4 0,0 4 0,0-7 0,0 6 0,-1-5 0,4 8 0,-2-5 0,5 6 0,-6-6 0,3-1 0,-3 0 0,-1-3 0,1 3 0,-1-3 0,1-1 0,0 4 0,-1-3 0,-2 3 0,2-4 0,-3 1 0,4-1 0,-4 4 0,3-3 0,-3 3 0,1-3 0,2-1 0,-3 1 0,1-1 0,2 0 0,-3 4 0,4-3 0,-4 2 0,3-3 0,-3 1 0,1-1 0,2 1 0,-6-1 0,6 1 0,-5-1 0,5 0 0,-3 1 0,1-1 0,1 1 0,-1-1 0,3 4 0,-1-3 0,1 7 0,0-7 0,-3 3 0,1-4 0,-1 1 0,2 2 0,1-2 0,-4 2 0,3-2 0,-5-1 0,4 1 0,-1-1 0,0 0 0,1 1 0,-4-1 0,5-2 0,-6 1 0,3-1 0,0 2 0,-2 1 0,2-1 0,-1-2 0,-1 2 0,5-3 0,-5 4 0,4-1 0,-4 0 0,5-2 0,-6 2 0,6-3 0,-5 4 0,2-1 0,0-2 0,-3 1 0,3-1 0,0 2 0,1 1 0,-1-1 0,3-2 0,-3-1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4:52.2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692 290 24575,'0'15'0,"0"-2"0,0-6 0,0 0 0,-7-3 0,5 2 0,-8-5 0,6 2 0,-3 0 0,0 1 0,0 0 0,0 2 0,0-2 0,0 0 0,-1-1 0,1 0 0,0-2 0,0 5 0,0-2 0,-4 0 0,3 2 0,-6-5 0,6 5 0,-7-2 0,-3 7 0,4-6 0,-7 5 0,9-5 0,-4-1 0,1-1 0,3 0 0,-3-2 0,4 2 0,-5 1 0,1-4 0,3 4 0,-3-1 0,4-2 0,-5 3 0,1-4 0,-1 0 0,4 0 0,-2 0 0,2 0 0,0 0 0,-2 0 0,6 0 0,-3 0 0,4 0 0,0 0 0,0 0 0,-1 0 0,1 0 0,3-4 0,-2 1 0,5-5 0,-2 1 0,0-3 0,2 2 0,-3-3 0,4 0 0,0 3 0,0-7 0,0 4 0,0-5 0,0-4 0,0 3 0,0-2 0,4-1 0,1 3 0,2 1 0,4 1 0,-3 7 0,3-3 0,0 4 0,-3 0 0,6-1 0,-6 1 0,6-1 0,-6 1 0,7-1 0,-4 1 0,1-1 0,3 1 0,-8 3 0,8-3 0,-7 6 0,3-6 0,-1 6 0,-2-2 0,3 3 0,-4-3 0,4 2 0,-4-2 0,4 3 0,-4 0 0,0 0 0,4 0 0,-3 0 0,2 0 0,-3 0 0,0 0 0,3 0 0,-2 3 0,2 1 0,-3 3 0,0 0 0,0 0 0,-3 0 0,3 4 0,-7 0 0,4 1 0,-4 3 0,0-4 0,0 5 0,0-5 0,0 4 0,0-4 0,0 5 0,0-1 0,0 1 0,0-1 0,0 0 0,0 1 0,-4-1 0,0-3 0,-7 9 0,3-11 0,-3 11 0,4-13 0,-4 3 0,2 0 0,-2-3 0,0 7 0,3-7 0,-6 3 0,2-4 0,0 0 0,-2 1 0,2-1 0,-4-2 0,1 2 0,-1-7 0,1 4 0,-1-4 0,1 0 0,-1 0 0,1 0 0,-1 0 0,1 0 0,-5-8 0,7 3 0,-13-17 0,12 12 0,-8-12 0,6 6 0,0-1 0,-1-7 0,5 7 0,-4-7 0,7 3 0,-3-4 0,3-1 0,1 5 0,3-3 0,2 3 0,3 0 0,0 1 0,0 0 0,0 3 0,0 1 0,0 2 0,3 2 0,1 0 0,7-3 0,1 7 0,3-7 0,1 7 0,3-4 0,-2 4 0,3 0 0,-5 0 0,1 1 0,-1-1 0,0 3 0,1 2 0,-1-1 0,1 4 0,-1-4 0,-3 4 0,5 0 0,-8 0 0,9 0 0,-11 0 0,8 0 0,-7 0 0,3 0 0,-1 4 0,2-4 0,0 7 0,2-6 0,-2 2 0,3 0 0,5 2 0,-4-1 0,4 3 0,-4-6 0,-1 6 0,1-3 0,-1 4 0,0 0 0,1-1 0,2 4 0,-5-3 0,1 3 0,-8-4 0,1 0 0,1 3 0,-1-2 0,0 7 0,-3-4 0,0 1 0,-4 3 0,0-4 0,0 5 0,0-1 0,0 0 0,0 5 0,0-3 0,-7 3 0,2-5 0,-7 0 0,5 1 0,-5-1 0,4 1 0,-3-1 0,3 1 0,0-5 0,-2 3 0,-2-6 0,1 2 0,-4-2 0,7-1 0,-6 1 0,2-5 0,-4 1 0,1-1 0,-1-2 0,1 6 0,3-6 0,-2 2 0,2-3 0,-4 0 0,1 0 0,-1 0 0,5 0 0,-4 0 0,3 0 0,-3 0 0,3-3 0,1-1 0,4-3 0,0-11 0,3 5 0,0-9 0,4 6 0,0-4 0,0 3 0,0-7 0,0 8 0,0-4 0,0 4 0,4 1 0,3 2 0,1 3 0,7 2 0,-3-3 0,3 6 0,0-6 0,1 7 0,-1 0 0,1-3 0,-5 6 0,4-3 0,3 4 0,-4 0 0,7 0 0,-13 0 0,3 0 0,-4 0 0,0 0 0,0 3 0,-1 1 0,-2 3 0,-1 4 0,-3-3 0,0 3 0,0-1 0,0-2 0,0 7 0,0-7 0,-3 6 0,-1-6 0,-4 7 0,1-8 0,0 4 0,0-4 0,0 0 0,-1 0 0,1 0 0,0 0 0,0 0 0,0-3 0,0-1 0,-3-3 0,2 0 0,1 0 0,4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26.0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13177 216 24575,'-19'0'0,"0"0"0,3 0 0,1 0 0,-1 0 0,1 0 0,-10 0 0,3 0 0,-9 0 0,0 0 0,5 0 0,-10 0 0,-1 0 0,3 0 0,-7 0 0,9 0 0,-11 0 0,10 0 0,-8 0 0,3 0 0,0-5 0,-5 4 0,6-3 0,0 4 0,0-4 0,0 3 0,0-3 0,5 4 0,-3 0 0,3 0 0,-5-4 0,0 3 0,0-3 0,-6 4 0,5 0 0,-11 0 0,5-5 0,0 4 0,-4-3 0,-10 4 0,-2 0 0,-11 0 0,-1 0 0,-1 0 0,-15 0-712,-3 0 712,-7 0 0,1 0 0,20 0 0,-16 0 0,24 0 0,15 0 0,-1 0 0,-17 0 0,-13 0 0,46 0 0,2 0 0,16 0 0,5 0 0,1 0 712,-1 0-712,-29 0 0,2-5 0,-14 4 0,2-8 0,-12-3 0,11 4 0,-14-7 0,19 9 0,-7-4 0,0-1 0,2 5 0,6-3 0,0 4 0,0-1 0,0 2 0,6 4 0,1-4 0,1 3 0,3-4 0,-3 1 0,5 3 0,5-7 0,-4 7 0,9-6 0,-8 2 0,3 0 0,0-3 0,-4 7 0,10-7 0,-10 7 0,9-2 0,-3-1 0,4 3 0,1-3 0,0 4 0,-1 0 0,-4 0 0,3 0 0,-9 0 0,9 0 0,-8 0 0,-3 0 0,0 0 0,-11 0 0,-1 0 0,4 0 0,-9 0 0,11 0 0,-6 0 0,-22 5 0,16-4 0,-10 7 0,4-2 0,20 4 0,-20-4 0,12 3 0,-2-8 0,-11 8 0,5-8 0,-6 9 0,0-9 0,-16 9 0,12-8 0,1 7 0,6-8 0,-15 9 0,18-9 0,3 5 0,2 0 0,7-5 0,-46 10 0,38-5 0,-17 0 0,13 4 0,2-9 0,11 7 0,3-7 0,10 7 0,3-7 0,8 6 0,2-6 0,-12 2 0,-3-3 0,-30 0 0,5 0 0,-20-5 0,19 4 0,-10-9 0,5 4 0,-1 0 0,1-4 0,2 4 0,17 1 0,-9 0 0,17 1 0,-10 3 0,9-3 0,-4-1 0,7 4 0,-7-3 0,4 4 0,-9-4 0,10 3 0,-11-4 0,11 5 0,-5 0 0,0 0 0,5 0 0,-5 0 0,6 0 0,0 0 0,5 0 0,2 0 0,4-4 0,1 3 0,0-2 0,4 3 0,-4 0 0,4 0 0,-4 0 0,-12 0 0,9 0 0,-9 0 0,6 0 0,0 0 0,-6 0 0,0 0 0,0 0 0,0 0 0,5 0 0,-4 0 0,10 0 0,-5 0 0,1 4 0,3-3 0,-4 3 0,10-4 0,-3 4 0,-2-3 0,-1 2 0,-9-3 0,10 4 0,-10-3 0,-2 3 0,-16 0 0,7-3 0,-12 7 0,20-7 0,-9 4 0,9-1 0,-9-3 0,-10 8 0,11-8 0,-15 9 0,11-9 0,-1 8 0,-4-8 0,6 3 0,0 1 0,6-4 0,-4 8 0,14-8 0,-7 3 0,14 0 0,1-3 0,10 3 0,-3-4 0,13 3 0,-17-3 0,-8 4 0,-16-4 0,-25 0 0,18 0 0,-21 0 0,21 0 0,-18 0 0,8 0 0,6 0 0,-5 0 0,12 0 0,-6 0 0,7-5 0,0 4 0,6-4 0,-4 5 0,9 0 0,-3 0 0,5 0 0,0 0 0,0 0 0,0 0 0,0 0 0,0 0 0,0 0 0,0-4 0,0 3 0,0-3 0,0 4 0,5-4 0,-3 3 0,8-2 0,-3-1 0,4 3 0,1-3 0,-1 4 0,1 0 0,-6 0 0,4 0 0,-3 0 0,4 0 0,-15 0 0,6 0 0,-8 0 0,12 0 0,1 0 0,-2 0 0,0 0 0,-4 0 0,5 0 0,-1 0 0,-4-4 0,9 3 0,-8-3 0,12 4 0,-6 0 0,8 0 0,0 0 0,-3 0 0,7 0 0,-3 0 0,0 0 0,3 0 0,-7 0 0,3 0 0,-4 0 0,-6 0 0,-7 0 0,5 0 0,0 0 0,9 0 0,3 0 0,0 0 0,-3 0 0,7 0 0,-7 0 0,3 0 0,-5 0 0,1 4 0,-1-4 0,5 4 0,-3-4 0,7 0 0,-7 0 0,7 0 0,-2 0 0,3 0 0,0 0 0,1 0 0,3 0 0,-2 4 0,2-3 0,0 2 0,-6 0 0,6-2 0,-3 6 0,0-6 0,4 2 0,-1 0 0,-3-3 0,7 4 0,-3-1 0,7 1 0,1 3 0,6-1 0,-2 5 0,2-3 0,-3 3 0,0-4 0,0 0 0,0 3 0,0-2 0,0 3 0,0 0 0,0-3 0,0 6 0,0-2 0,0 8 0,0-4 0,0 4 0,0 0 0,0 1 0,0 0 0,0 3 0,0-8 0,0 9 0,0-9 0,0 8 0,0-7 0,0 7 0,0-7 0,0 7 0,0-3 0,0 4 0,0 6 0,0-5 0,0 5 0,0-6 0,0 0 0,0 1 0,0-5 0,0 3 0,0-1 0,0-1 0,0 0 0,0-10 0,0 2 0,0 2 0,0 1 0,0 2 0,0-3 0,0 4 0,0-4 0,0 8 0,0-3 0,0 5 0,0-1 0,0 0 0,0 6 0,0-5 0,0 10 0,0-9 0,0 8 0,0-8 0,0 3 0,0-4 0,0 6 0,0-10 0,0 9 0,0-10 0,0 5 0,0-1 0,0 0 0,0 1 0,0-1 0,0 5 0,4-3 0,-3 9 0,3-10 0,0 10 0,-3-4 0,3 4 0,0 1 0,-3 0 0,7-5 0,-7-2 0,3-4 0,-1-1 0,-2 18 0,3-22 0,-4 20 0,0-19 0,0 15 0,0 2 0,0 3 0,0-5 0,0 0 0,0 0 0,0-5 0,0-2 0,-3-9 0,2-1 0,-3-5 0,4 1 0,0 3 0,0-2 0,0 7 0,0-3 0,0 9 0,0 2 0,0 0 0,0-2 0,0-4 0,0-1 0,0 0 0,0 1 0,0-1 0,0-4 0,0 8 0,0-7 0,0 14 0,0-9 0,0 8 0,0-3 0,0 5 0,0 0 0,-4 16 0,3-12 0,-3 12 0,4-16 0,-4 0 0,3-1 0,-8 1 0,8 0 0,-7 0 0,3 0 0,0 0 0,-3-6 0,7 0 0,-3-6 0,0 1 0,3-6 0,-2 5 0,-1-4 0,3 4 0,-3 0 0,0 12 0,3-9 0,-7 14 0,7-16 0,-3 10 0,4-10 0,0 10 0,-4-4 0,3 5 0,-3-6 0,4 5 0,0-4 0,0 4 0,0 1 0,0 0 0,0-5 0,0 3 0,0-3 0,0 0 0,0-2 0,0 1 0,0-5 0,0 5 0,0-6 0,0 6 0,0-5 0,0 5 0,0-6 0,0 17 0,4-13 0,-3 18 0,2-20 0,-3 8 0,0-3 0,4 0 0,-3 3 0,3-8 0,-4 8 0,0-8 0,0 8 0,0-8 0,4 3 0,-3 1 0,2-4 0,-3 3 0,0 0 0,0-3 0,4 3 0,-3-4 0,3-1 0,-4 0 0,0 1 0,3 10 0,-2-2 0,3 4 0,-4-3 0,0-3 0,4 5 0,-3 5 0,3-3 0,-4 3 0,0 1 0,0 1 0,0 6 0,0-1 0,0 1 0,0-6 0,0 5 0,0-11 0,0 5 0,0-12 0,0 0 0,0-6 0,4-4 0,-3 3 0,2-7 0,-3 3 0,0-9 0,3 7 0,-2-10 0,2 10 0,-3-10 0,0 3 0,0-1 0,0 2 0,0 0 0,0 2 0,0-6 0,0 7 0,0-8 0,0 4 0,0 0 0,0 1 0,0 3 0,0 0 0,0 5 0,0 1 0,0 4 0,0 1 0,0-1 0,0 0 0,0 1 0,0-9 0,0 2 0,0-8 0,0 0 0,0 3 0,0-6 0,0 3 0,0-4 0,0 0 0,0 0 0,0 0 0,0 0 0,0 0 0,0 0 0,0 0 0,0-1 0,0 5 0,0 1 0,0 3 0,0 1 0,0-1 0,0-3 0,0 2 0,0-6 0,0 3 0,0-4 0,0 0 0,3-3 0,5-1 0,3-3 0,5 0 0,-1 0 0,1 0 0,-1 0 0,-3 0 0,2 0 0,-2 0 0,3 0 0,1 0 0,-1 0 0,0 0 0,1 0 0,-4 0 0,2 0 0,-2 0 0,-1 0 0,0 0 0,-4 0 0,0 0 0,0 0 0,0 0 0,4-4 0,-3 3 0,2-2 0,-3 3 0,0 0 0,0 0 0,0 0 0,0 0 0,0 0 0,4 0 0,-3 0 0,2 0 0,8 0 0,-5 0 0,10 0 0,-8 0 0,5 0 0,-4 0 0,9 0 0,-4 0 0,-1 0 0,5 0 0,-9 0 0,8 0 0,-3 0 0,5 0 0,-5 0 0,3 0 0,-3 0 0,4 0 0,-4 0 0,3 0 0,-3 0 0,4 0 0,1 0 0,-1 0 0,17 0 0,-13 0 0,13 0 0,-17 0 0,1 0 0,-1 0 0,0 0 0,-4 0 0,-1 0 0,-5 0 0,1 0 0,-1 0 0,1 0 0,-5 0 0,4 0 0,-4 0 0,1 0 0,3 0 0,-4 0 0,5 0 0,-1 0 0,-3 0 0,2 0 0,-6 0 0,7 0 0,-4 0 0,8 0 0,-3 0 0,2 0 0,-6 0 0,7 0 0,-6 0 0,7 0 0,-1 0 0,-2 0 0,7 0 0,-3 0 0,0 0 0,-1 0 0,0 0 0,-4 0 0,8 0 0,-7 0 0,7 0 0,-7 0 0,2 0 0,1 0 0,-3 0 0,3 0 0,-1 0 0,-2 0 0,3 0 0,2 0 0,-5 0 0,10 0 0,-11 0 0,9 0 0,-5 0 0,6 0 0,-5 0 0,3 0 0,-8 0 0,9 0 0,-4 0 0,0 0 0,-2 0 0,1 0 0,1 0 0,0 0 0,3 0 0,-3 0 0,5 0 0,-1 0 0,5 0 0,-3 0 0,8 0 0,-8 0 0,9 0 0,12-4 0,-2 3 0,9-3 0,-12 4 0,-6 0 0,-1-4 0,1 2 0,0-2 0,0 4 0,-5 0 0,3 0 0,-8 0 0,8 0 0,-8 0 0,8 0 0,-8 0 0,4 0 0,-1 0 0,-3 0 0,3 0 0,0 0 0,-3 0 0,4 0 0,-1 0 0,2 0 0,-1 0 0,21 0 0,-16 0 0,17 0 0,-16 0 0,-5-3 0,4 2 0,-5-3 0,1 4 0,4 0 0,-5 0 0,6 0 0,0 0 0,0 0 0,5 0 0,-3 0 0,9 0 0,-10-4 0,11 3 0,-11-3 0,10 4 0,-9 0 0,3 0 0,-5 0 0,0 0 0,0 0 0,-6 0 0,16 0 0,-17 0 0,17 0 0,-21 0 0,5 0 0,-10 0 0,3 0 0,-3 0 0,0 0 0,3 0 0,-3 0 0,4 0 0,0 0 0,1 0 0,-1 0 0,0 0 0,1 0 0,4 0 0,-3-4 0,3 3 0,-4-3 0,-1 4 0,0 0 0,6 0 0,12 0 0,-9 0 0,13 0 0,-15-4 0,5 3 0,5-3 0,-4 4 0,11 0 0,-5-5 0,6 4 0,0-3 0,-1 4 0,8 0 0,-6 0 0,12 0 0,-5 0 0,-1-5 0,6 4 0,-5-3 0,0 4 0,4 0 0,-4 0 0,0 0 0,-2 0 0,1 0 0,1 0 0,10 0 0,-9 0 0,-4 0 0,-13 0 0,1 0 0,-5 0 0,0 0 0,-8 0 0,0 0 0,-3 0 0,-1 0 0,-2 0 0,-7 0 0,3 0 0,-9 0 0,4 0 0,-4 0 0,1 0 0,3 0 0,-8 0 0,8 0 0,-3 0 0,3 0 0,0 0 0,-3 0 0,7 0 0,1 0 0,1 0 0,6 3 0,-11-2 0,9 3 0,-9-4 0,8 0 0,-3 0 0,5 0 0,-1 0 0,0 0 0,-4 0 0,8 0 0,-11 0 0,12 0 0,-10 0 0,6 0 0,-1 0 0,0 0 0,-4 0 0,4 0 0,-4 0 0,4 0 0,0 0 0,17 0 0,-13 0 0,13 0 0,-11 0 0,-5 0 0,5 0 0,-1 0 0,-3 0 0,8 0 0,-3 0 0,5 0 0,-6 0 0,5 0 0,-9 0 0,8 4 0,-8-3 0,8 3 0,-8-4 0,3 0 0,-4 0 0,-1 0 0,0 0 0,6 0 0,-5 4 0,12-3 0,-16 3 0,9-4 0,-14 0 0,3 3 0,-9-2 0,4 2 0,-7-3 0,6 0 0,-6 0 0,7 0 0,12 0 0,-4 0 0,14 0 0,-12 0 0,0 0 0,6 0 0,6 0 0,1 0 0,11 0 0,8 0 0,-9 0 0,20 0 0,-22 0 0,17 0 0,-12 0 0,12 0 0,-12 0 0,5 0 0,-6 0 0,0 0 0,0 0 0,0 0 0,-1 0 0,1 0 0,0 0 0,0 0 0,0 0 0,0 0 0,-6 0 0,4 0 0,-4 0 0,0 0 0,-1 0 0,-7 0 0,-4 0 0,4 0 0,-10 0 0,5 0 0,-6 0 0,6 0 0,-5 0 0,5 0 0,-6 0 0,0 0 0,1 0 0,4-4 0,2 3 0,0-3 0,3 0 0,-3-1 0,5-4 0,-6 0 0,5-1 0,-4 6 0,-1-4 0,5 3 0,2-4 0,0 0 0,0 4 0,-7-3 0,-6 7 0,0-7 0,1 4 0,4-1 0,-3-3 0,8 3 0,-8 0 0,3-3 0,1 3 0,-5 1 0,5-1 0,-6 2 0,0 2 0,1-3 0,-1 4 0,0 0 0,1-4 0,-5 3 0,3-3 0,-8 4 0,15 0 0,-12-3 0,7 2 0,-6-3 0,-3 4 0,7 0 0,-3 0 0,4 0 0,0 0 0,6 0 0,-4 0 0,8 0 0,-3 0 0,5 0 0,-1 0 0,1 0 0,0 0 0,0 0 0,0 0 0,0 0 0,0 0 0,-1 0 0,12 0 0,-8 0 0,3 0 0,-12 0 0,-6 0 0,0 0 0,1 0 0,-1 0 0,0 0 0,-4 0 0,3 0 0,-7 0 0,7-3 0,-7 2 0,2-3 0,-3 4 0,-5 0 0,4 0 0,-3 0 0,3 0 0,-3 0 0,2 0 0,-2 0 0,3 0 0,-3 0 0,2 0 0,-2 0 0,3 0 0,1 0 0,-1 0 0,1 0 0,-1 0 0,12 0 0,-9 0 0,9 0 0,-8 0 0,-2 0 0,3 0 0,-5 0 0,1 0 0,-1 0 0,0 0 0,1 0 0,-1 0 0,-3 0 0,-1 0 0,-1 0 0,-2 0 0,3 0 0,-4 0 0,0 0 0,-3 3 0,2-2 0,-2 2 0,3-3 0,0 0 0,-3 3 0,-1 4 0,-3 4 0,3-3 0,1-1 0,3-7 0,0 0 0,0 0 0,0 3 0,0 1 0,0 3 0,-1 0 0,1 0 0,0 0 0,0 0 0,0 0 0,0 0 0,0-3 0,-3 2 0,2-2 0,-5 3 0,5-3 0,-5 2 0,2-2 0,-10 0 0,2-1 0,-9-3 0,2 0 0,-3 0 0,-1 0 0,-4 0 0,3 0 0,-7 0 0,8 0 0,-9 0 0,9 0 0,-4 0 0,4 0 0,1 0 0,-1 0 0,1 0 0,-1 0 0,1 0 0,-1 0 0,1 0 0,3 0 0,-3 0 0,3 0 0,-3 0 0,-1 0 0,1 0 0,-1 0 0,1 0 0,-5 0 0,3 0 0,-7 0 0,7 0 0,-7 0 0,3 0 0,-4 0 0,-12 0 0,3 0 0,-4 0 0,8 0 0,4 0 0,1 0 0,0 0 0,-1 0 0,1 0 0,4 0 0,-4 0 0,4 0 0,-4 0 0,4 3 0,-4-2 0,-1 2 0,0-3 0,-5 0 0,6 0 0,-1 0 0,1 0 0,-1 0 0,-10 4 0,7-3 0,-13 3 0,16-4 0,-5 0 0,1 4 0,3-3 0,-4 3 0,6-4 0,-6 0 0,5 4 0,-5-3 0,6 3 0,-1-4 0,1 0 0,-1 3 0,-4-2 0,3 3 0,-3 0 0,-1-3 0,4 2 0,-8-3 0,8 4 0,-9-3 0,9 3 0,-8-4 0,8 4 0,-9-3 0,-2 2 0,0 1 0,0-3 0,2 3 0,4 1 0,1-4 0,-5 7 0,9-7 0,-8 3 0,8 0 0,-4-3 0,6 2 0,-1-3 0,1 0 0,0 0 0,-1 0 0,5 0 0,-3 0 0,7 0 0,-3 0 0,5 0 0,-1 0 0,4 0 0,2 0 0,6 0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38.0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2600 2734 24575,'-11'-19'0,"-1"0"0,-9-2 0,3 0 0,-4-6 0,0-5 0,-2-1 0,3 4 0,-6-13 0,13 18 0,-10-17 0,7 14 0,-1-3 0,1 4 0,4 5 0,-3-3 0,8 7 0,-8-7 0,6 3 0,-6-5 0,7 5 0,-7-3 0,7 7 0,-6-3 0,6 5 0,-1 3 0,2-2 0,0 2 0,1 0 0,-1-3 0,1 4 0,-5-9 0,3 3 0,-3-3 0,1 5 0,2-1 0,-2 1 0,0 3 0,2-3 0,-6 3 0,3 0 0,0-3 0,-3 3 0,7-3 0,-7-1 0,3 0 0,-3 4 0,-1-2 0,1 2 0,2-4 0,-1 4 0,2 1 0,0 0 0,-3 2 0,6-6 0,-2 7 0,0-7 0,3 7 0,-3-6 0,0 5 0,-1-5 0,-7-2 0,7 4 0,-6-2 0,10 3 0,-7 2 0,7-2 0,-3 4 0,4-4 0,-1 3 0,1-7 0,-1 7 0,-3-6 0,3 2 0,-3 0 0,0-2 0,-1 5 0,0-2 0,-2 0 0,5 0 0,-5-2 0,2-1 0,0 2 0,-10-11 0,8 6 0,-8-2 0,6 4 0,1 3 0,-5-4 0,3 4 0,-3-3 0,0 2 0,4 1 0,-4-4 0,4 4 0,1 0 0,-1-3 0,1 7 0,-5-8 0,3 4 0,-3-1 0,0-2 0,4 3 0,-9-5 0,9 1 0,-4 0 0,4 1 0,-6-8 0,5 6 0,-6-5 0,8 6 0,-1 1 0,5 3 0,-4-3 0,3 3 0,-3-3 0,3-1 0,-3 1 0,6-1 0,-5 1 0,2-1 0,-1 1 0,-1-1 0,2 4 0,0-2 0,-3 1 0,7 2 0,-7-4 0,3 3 0,0-3 0,-2-1 0,1-4 0,1 7 0,-3-5 0,3 6 0,-11-7 0,6 6 0,-5-5 0,6 9 0,1-6 0,-1 7 0,1-7 0,-1 3 0,1 0 0,-5-3 0,3 2 0,-3 1 0,5-3 0,-1 3 0,1 0 0,-1-3 0,1 3 0,-1 0 0,1-3 0,-1 3 0,4-3 0,-3-1 0,3 4 0,-3-3 0,-4 0 0,3 2 0,1-1 0,0 6 0,4-3 0,-1 3 0,-3-6 0,3 5 0,-3-5 0,3 5 0,-7-6 0,10 3 0,-10-1 0,7-1 0,-4 2 0,1-4 0,-1 4 0,4-3 0,-3 7 0,7-3 0,-7 3 0,7 1 0,-3-1 0,4 1 0,3 7 0,1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39.5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1174 24575,'0'-26'0,"0"5"0,0-3 0,0 3 0,0-5 0,0 1 0,0 4 0,0 1 0,0 4 0,0 5 0,0 0 0,0 4 0,0-4 0,0-1 0,0 0 0,0 2 0,0-6 0,0 3 0,0-6 0,0 3 0,0 1 0,0-5 0,0 3 0,0-7 0,0 7 0,0-7 0,0 7 0,4-7 0,-3 3 0,6 0 0,-2-4 0,-1 9 0,3-9 0,-2 9 0,3-9 0,0 4 0,1-4 0,-1 0 0,1-6 0,-1 4 0,2-8 0,2 3 0,-2 0 0,8-4 0,-9 10 0,4-5 0,-5 10 0,-3-3 0,-2 7 0,1-7 0,-3 7 0,3-3 0,-4 0 0,0 4 0,0-1 0,0 3 0,0 7 0,0 0 0,0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41.1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1134 349 24575,'-24'0'0,"-5"0"0,7 0 0,-8 0 0,9 0 0,-4 0 0,-6 0 0,-6-5 0,-14-1 0,11 1 0,-8-4 0,10 8 0,0-8 0,-5 4 0,11-4 0,-3 4 0,8-6 0,1 5 0,1-2 0,9 1 0,-9 2 0,4-3 0,0 0 0,-3 0 0,7 3 0,-3-2 0,5 2 0,-1-2 0,1-1 0,-1 0 0,1-3 0,-1 2 0,1-5 0,-1 5 0,1-6 0,-1 7 0,1-7 0,-5 2 0,3 1 0,-3 0 0,5 4 0,3-3 0,-3 2 0,3-2 0,0 4 0,1-1 0,4 4 0,0-2 0,0 5 0,0-5 0,0 5 0,0-2 0,0 3 0,0 0 0,3 0 0,1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43.5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24575,'0'28'0,"1"-5"0,7-4 0,0-3 0,0 4 0,0-4 0,0 8 0,0-7 0,0 3 0,9 6 0,-7-8 0,12 13 0,-13-15 0,7 9 0,-8-13 0,8 12 0,-8-15 0,3 6 0,0-5 0,-3 2 0,7 0 0,-7-1 0,3-4 0,-1 4 0,-1 1 0,2-1 0,0 4 0,-4-7 0,4 2 0,-4-3 0,0 0 0,0 0 0,0 0 0,4 0 0,-3 1 0,3 3 0,-4-4 0,0 4 0,4-4 0,-3 4 0,3-2 0,-4 1 0,0-3 0,0 0 0,0 0 0,0 0 0,0 0 0,0 0 0,0 0 0,0 0 0,0 0 0,-3 0 0,2 0 0,-2 0 0,3 0 0,0 0 0,0 0 0,3 3 0,-3-2 0,4 5 0,-4-1 0,4 0 0,1 3 0,4-3 0,-4 3 0,2 0 0,-2-3 0,4 3 0,-4-3 0,2 0 0,-5 2 0,5-2 0,-2 4 0,4-4 0,-1 2 0,1-2 0,-1 4 0,0-1 0,1 1 0,-1-1 0,1 0 0,-1 1 0,0-1 0,1 1 0,-1-1 0,12 5 0,-9-4 0,5 3 0,-8-7 0,-3 0 0,3-5 0,-3 4 0,-1-2 0,0 2 0,-3-4 0,3 0 0,0 4 0,-4-3 0,4 2 0,0-2 0,-3 2 0,3-1 0,-3 5 0,2-6 0,-1 7 0,2-7 0,0 7 0,7 0 0,-1 1 0,6 3 0,-11-4 0,2 1 0,-2-4 0,4 2 0,-1-2 0,-3 0 0,-1 2 0,-4-6 0,4 3 0,-3-4 0,2 1 0,-3-1 0,0 0 0,0 0 0,0-1 0,0 1 0,0 0 0,-3 0 0,2-3 0,-2-1 0,3-3 0,0 0 0,4 4 0,5 0 0,5 8 0,9 2 0,3 9 0,4-3 0,-3 2 0,2 2 0,-8-1 0,10 1 0,-11-2 0,-1-5 0,-6-1 0,-8-4 0,-1-2 0,-5-6 0,-2-1 0,-1-3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3:15.2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24575,'0'14'0,"0"0"0,0-4 0,0-2 0,0 3 0,0 0 0,0-4 0,0 4 0,0-4 0,0 0 0,0 4 0,0-3 0,0 2 0,0 1 0,0 1 0,0 0 0,0 2 0,0-2 0,0 7 0,3-2 0,2 3 0,2-5 0,1 1 0,-4-1 0,3-3 0,-7-2 0,7 6 0,-6-7 0,3 9 0,-4-6 0,0 4 0,0-5 0,0 4 0,0-4 0,3 1 0,-2-1 0,2-1 0,0 2 0,-2 0 0,6 2 0,-6-2 0,6-1 0,-3 4 0,0-3 0,3 3 0,-3 0 0,3 1 0,-2-4 0,2 2 0,-7-2 0,7 3 0,-2 0 0,2 1 0,-2-4 0,2 6 0,-3-9 0,0 15 0,3-12 0,-3 8 0,4-4 0,-4-1 0,3 5 0,-2-4 0,3 4 0,-4-4 0,3 3 0,-2-2 0,-1 3 0,3 0 0,-2-4 0,3 4 0,-4-5 0,3 5 0,-2 4 0,3-3 0,0 6 0,-4-11 0,3 4 0,-3-4 0,1-1 0,2 0 0,-3 1 0,0-1 0,3 1 0,-3-1 0,4 0 0,-4 1 0,3-5 0,-3 4 0,0-3 0,2-1 0,-1 4 0,-1-7 0,2 6 0,-2-6 0,4 6 0,-4-6 0,2 3 0,-1 0 0,-1-3 0,2 2 0,1 4 0,-2-5 0,5 5 0,-6-4 0,3-2 0,-3 3 0,2-4 0,-1 4 0,2-3 0,0 6 0,0-6 0,1 3 0,-1-4 0,0 3 0,0-2 0,1 7 0,-1-7 0,0 2 0,3 4 0,-2-1 0,3 5 0,-3-2 0,0 3 0,0-2 0,3 3 0,-2 0 0,6-4 0,-6 4 0,5-5 0,-5 1 0,6 4 0,-6-4 0,6 4 0,-3-5 0,0 5 0,3-3 0,-3 2 0,4-3 0,-4 4 0,3-4 0,-3 8 0,4-7 0,0 3 0,0 0 0,0-4 0,0 4 0,6-1 0,-8-3 0,7-1 0,-13-4 0,4 10 0,4-14 0,2 9 0,7-12 0,0 1 0,1 3 0,-5 4 0,3-3 0,-8 6 0,4-6 0,-4 2 0,-1-4 0,-3 1 0,2-1 0,-6 0 0,3 1 0,-4-1 0,3 0 0,-2 0 0,3 0 0,0 1 0,-3-1 0,2 0 0,-3 0 0,4 0 0,-3-3 0,3 3 0,-1-3 0,-2 3 0,7 1 0,-7-1 0,6 0 0,-6 0 0,7 1 0,-4-1 0,1 1 0,2-1 0,-2 1 0,0-1 0,2-3 0,-2 3 0,3-3 0,-3 3 0,2 1 0,-2-1 0,0 1 0,2-1 0,-6 0 0,10 4 0,-6-3 0,3 3 0,-1-4 0,-6 1 0,7-4 0,-4 2 0,1-2 0,2 4 0,-6-1 0,7 0 0,-4 1 0,1-1 0,3 1 0,-4-1 0,1 1 0,2-4 0,-6 2 0,3-2 0,0 3 0,-3-3 0,2 3 0,0-4 0,-2 1 0,6 3 0,-6-3 0,3 0 0,-1 3 0,-2-3 0,7 3 0,-4-3 0,5 3 0,-5-3 0,4 4 0,-3-1 0,3 1 0,0-1 0,5 1 0,-3 0 0,2 0 0,-3 0 0,-1 0 0,5 0 0,-3-1 0,2 1 0,-3 0 0,-1 0 0,1 0 0,-1-1 0,1 1 0,-5-1 0,4-2 0,-1 1 0,3-2 0,1 4 0,-6-4 0,2 3 0,-2-6 0,3 2 0,1 1 0,4 0 0,-4 4 0,8 1 0,-3-5 0,0 3 0,3-2 0,-7 3 0,7-4 0,-7 3 0,2-6 0,-3 6 0,-1-6 0,1 2 0,-1 0 0,7 2 0,-5-1 0,6 3 0,-8-6 0,1 6 0,-1-3 0,0 0 0,1 3 0,-1-6 0,1 6 0,-1-6 0,0 5 0,1-5 0,-1 6 0,1-3 0,-1 1 0,0 1 0,1-5 0,-1 3 0,1-1 0,3 2 0,-2-1 0,3 3 0,-5-6 0,1 3 0,-1-1 0,0-2 0,1 6 0,6-6 0,-5 2 0,6-3 0,-8 0 0,-3 3 0,2-2 0,-2 2 0,3-3 0,1 0 0,-1 0 0,0 0 0,1 0 0,-1 0 0,1 0 0,-1 0 0,0 0 0,1 0 0,-1 0 0,1 0 0,-1 0 0,-3 0 0,2 0 0,-2 0 0,3 0 0,1 0 0,-5 0 0,15 0 0,-11 0 0,11 0 0,-10 0 0,-1 0 0,0 0 0,1 0 0,-1 0 0,1 0 0,3 0 0,-2 0 0,3 0 0,0 0 0,-4 0 0,4 0 0,-5 0 0,5 0 0,-3 0 0,3 0 0,-5 0 0,12-3 0,-5 2 0,10-3 0,-11 4 0,4-4 0,-4 3 0,-1-2 0,5 3 0,-4-4 0,-1 3 0,5-3 0,-9 1 0,4 2 0,-5-3 0,5 4 0,-7 0 0,6 0 0,-11 0 0,6-3 0,-2 2 0,3-6 0,-3 3 0,3 0 0,-4-3 0,5 3 0,-1-4 0,5 0 0,1 0 0,4-5 0,0 4 0,1-3 0,-1 3 0,0-3 0,-4 2 0,4-2 0,-9 4 0,4 0 0,-5 0 0,1 1 0,-5-1 0,4 0 0,-7 1 0,6 0 0,-6-1 0,7 1 0,-4-1 0,5 0 0,6-6 0,-5 4 0,10-9 0,-11 10 0,8-6 0,2 5 0,1-6 0,9 2 0,-10-3 0,10-2 0,-10 6 0,5-4 0,-6 8 0,1-4 0,-6 5 0,0 0 0,-8 0 0,2 1 0,-6 3 0,3-3 0,-4 6 0,0-5 0,0 5 0,0-5 0,0 5 0,0-5 0,4 2 0,-4 0 0,8-3 0,-3 2 0,10-6 0,-5 2 0,5-2 0,-2 3 0,-3 0 0,2-4 0,-3 4 0,4-4 0,-4 1 0,8 2 0,-3-7 0,0 7 0,3-7 0,-7 4 0,3-1 0,-8-2 0,2 7 0,-5-3 0,9 3 0,-9 4 0,27-19 0,-3-1 0,15-18 0,-2 5 0,-6-1 0,4 6 0,-3-6 0,-2 7 0,-7 3 0,-5 1 0,0 4 0,6-10 0,-3-1 0,4-6 0,-4-5 0,6-2 0,1-5 0,6-2 0,-5-4 0,-3 15 0,-5-11 0,-1 18 0,0-3 0,-5 7 0,1 9 0,-11 3 0,2 4 0,-9 4 0,0 4 0,0 2 0,0 2 0,1-7 0,-1 3 0,0-6 0,1 2 0,-1-4 0,1 1 0,3-4 0,-3 3 0,0 1 0,-2 4 0,-5 4 0,5 0 0,-5 0 0,2 0 0,-3 0 0,3-4 0,-2 3 0,3-7 0,-1 4 0,-2-9 0,6 3 0,-3-7 0,1 7 0,2-7 0,-6 7 0,7-7 0,-4 7 0,1-3 0,2 0 0,-3 4 0,1-4 0,2 0 0,-3 3 0,4-3 0,1 1 0,-5 2 0,3-3 0,-3 4 0,1-3 0,1 6 0,-5-6 0,2 7 0,0 0 0,-2-2 0,5 6 0,-2-7 0,0 7 0,3-7 0,-3 4 0,4-5 0,0-4 0,0 4 0,0-4 0,0 0 0,0 3 0,0-3 0,-1 2 0,-2 1 0,-2-1 0,-3 6 0,0-3 0,0 3 0,0 1 0,0-4 0,0 3 0,0-3 0,0 3 0,0-2 0,0 2 0,0 0 0,0-3 0,0 7 0,0-2 0,0 3 0,0-1 0,0 1 0,0 0 0,0 0 0,0 0 0,0-4 0,0 3 0,0-6 0,3 6 0,-2-7 0,2 7 0,-3-3 0,0 0 0,0 3 0,0-2 0,0 6 0,0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29.4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6717 24575,'0'-53'0,"0"-7"0,0 14 0,5-22 0,1 14 0,5-11 0,-5 2 0,3 5 0,-4 0 0,6 2 0,-1 6 0,-5 0 0,4 6 0,-4 1 0,4 6 0,0 0 0,-4 0 0,3 0 0,-3 0 0,0 0 0,3 6 0,-7 0 0,3 6 0,-1 4 0,-2 1 0,3 4 0,-4-4 0,0-1 0,0 0 0,0-3 0,0 3 0,0-5 0,0 1 0,0-1 0,0 5 0,0 1 0,0 5 0,0-5 0,0 3 0,0-3 0,0 1 0,0-2 0,0-5 0,0 1 0,0-1 0,-4 1 0,3-1 0,-6 5 0,6-3 0,-10-8 0,9 3 0,-6-7 0,8 5 0,-4 4 0,3-3 0,-2 9 0,-1-4 0,3 13 0,-3-7 0,4 11 0,-3-3 0,2 4 0,-2 0 0,3 0 0,0-4 0,0-1 0,0-4 0,0 1 0,-3-1 0,2 1 0,-3-1 0,4 1 0,0-1 0,0 1 0,0-1 0,0-11 0,0 5 0,0-16 0,0 6 0,0 1 0,0-5 0,0-2 0,0 0 0,0-5 0,0 11 0,0-3 0,0 3 0,0-5 0,0 0 0,0 0 0,0 0 0,0-6 0,0-1 0,0-6 0,0 0 0,0 1 0,0-1 0,0-17 0,0 13 0,0-12 0,0 22 0,0 1 0,0 0 0,0 5 0,0-11 0,0 11 0,0-10 0,0 3 0,0-5 0,0 6 0,0-4 0,0 9 0,0-3 0,0 5 0,0-6 0,0 5 0,0-5 0,0 6 0,0 0 0,0 5 0,0-3 0,0 8 0,0-4 0,0 6 0,0 4 0,0-15 0,0 12 0,0-12 0,0 10 0,0 1 0,0-6 0,0 4 0,0-8 0,0 3 0,0-5 0,0 0 0,0 0 0,0-6 0,0 5 0,0-5 0,0 1 0,0 3 0,0-9 0,0 9 0,0-3 0,0 5 0,0 0 0,0 5 0,0 1 0,0 1 0,0 3 0,0-15 0,0 14 0,0-9 0,0 12 0,0-1 0,0 5 0,0-3 0,0 3 0,0-4 0,0-1 0,0 1 0,0-1 0,0-4 0,0 3 0,0-9 0,0 10 0,0-10 0,0 4 0,0-5 0,0 0 0,0 0 0,0 0 0,0 0 0,0 0 0,0 6 0,0-5 0,0 9 0,0-3 0,0-1 0,0 4 0,-4-14 0,4 12 0,-4-7 0,4 10 0,0 1 0,0 4 0,0-4 0,0 9 0,0-9 0,0 9 0,0-4 0,0 4 0,0 1 0,0-1 0,0 1 0,0-5 0,0 3 0,0 1 0,0 1 0,0-1 0,0 3 0,0-6 0,0-4 0,0 5 0,0-9 0,0 12 0,0-1 0,0 1 0,0-1 0,0 4 0,0-2 0,0 6 0,0-3 0,0 4 0,0 0 0,0 0 0,0 0 0,0 0 0,0-4 0,0 3 0,0-7 0,0 7 0,0-3 0,0 4 0,0 0 0,0 0 0,0-3 0,0 2 0,0-2 0,0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31.9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1928 24575,'28'0'0,"-6"0"0,3 0 0,1 0 0,5 0 0,6 0 0,6-5 0,-5-4 0,10-2 0,3-13 0,-5 8 0,15-15 0,-21 11 0,4-4 0,-3 1 0,-2-1 0,0 0 0,16-12 0,-14 10 0,13-11 0,-9 7 0,-5-5 0,4 4 0,1-3 0,-6 10 0,4-5 0,-10 5 0,1 0 0,-2 1 0,-12 7 0,0-1 0,0 5 0,-3-3 0,2 6 0,-3-2 0,-1 0 0,1 2 0,-1-2 0,0 0 0,1 2 0,-1-6 0,1 7 0,-1-7 0,5 6 0,-4-6 0,4 6 0,-4-5 0,3 5 0,-2-6 0,7 2 0,-3-3 0,4-1 0,-4 4 0,4-3 0,-9 3 0,8-3 0,4-4 0,-5 3 0,3-2 0,-10 7 0,4-4 0,-4 7 0,4-6 0,-5 3 0,1 0 0,-1-3 0,-3 7 0,2-7 0,-2 7 0,0-7 0,3 3 0,-3 0 0,3-3 0,0 3 0,-3-3 0,3 3 0,-3-3 0,0 3 0,2 0 0,-2-3 0,7-4 0,-2 2 0,1-5 0,-2 6 0,-1 1 0,1-1 0,-1 1 0,1-5 0,0 3 0,5-8 0,1 2 0,1-3 0,4-2 0,-4 1 0,4 0 0,1-1 0,0 0 0,-2 5 0,-3-2 0,-3 7 0,-4-2 0,4 4 0,-4 1 0,4 2 0,-1-5 0,-3 5 0,3-3 0,-7 5 0,-2 4 0,-3 3 0,0-2 0,4 1 0,-3-2 0,3 3 0,-4-2 0,0 5 0,-1-2 0,1 3 0,0-3 0,0 2 0,0-2 0,0 0 0,0 2 0,0-2 0,0 3 0,0-4 0,0 4 0,0-3 0,0 3 0,-3-4 0,2 4 0,-2-7 0,3 7 0,0-7 0,0 3 0,4-3 0,-3 3 0,2-3 0,1 3 0,1-3 0,-1-1 0,4 4 0,-7-2 0,2 5 0,-6-2 0,-1 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33.2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1 971 24575,'0'-20'0,"0"-14"0,0 6 0,0-21 0,0-1 0,0-8 0,4-7 0,-3 18 0,9-7 0,0 15 0,-4-17 0,7 10 0,-12 2 0,7 9 0,-7 12 0,7-11 0,-6 11 0,6-12 0,-4 8 0,5 1 0,0-4 0,-2 13 0,2-13 0,-1 13 0,0 1 0,-4 5 0,2 4 0,-5 0 0,2 0 0,0 0 0,1 0 0,3 0 0,0 0 0,0 3 0,0 1 0,0 3 0,0 0 0,0 0 0,0 0 0,0 0 0,0 0 0,-1 0 0,1 0 0,0 0 0,0 0 0,-3 3 0,-1 4 0,-6 1 0,2-1 0,-2-4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8:50:11.7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8581 560 24575,'-18'0'0,"-1"0"0,12 0 0,-7 0 0,7 0 0,-7 0 0,7 0 0,-6 0 0,5 0 0,-5 0 0,2 0 0,-3 0 0,-1 0 0,-3 0 0,6 0 0,-5 0 0,6-4 0,-3 4 0,-1-4 0,4 4 0,1-2 0,0 1 0,3-2 0,-3 0 0,4 2 0,-1-5 0,-3 6 0,3-3 0,-7 0 0,7 2 0,-7-2 0,7 3 0,-3 0 0,4-3 0,-4 2 0,2-2 0,-5 3 0,5-3 0,-5 3 0,2-7 0,-3 7 0,-5-7 0,4 6 0,-3-2 0,3-1 0,1 4 0,-4-4 0,2 4 0,-2 0 0,4 0 0,0-3 0,-5 2 0,4-2 0,-4 3 0,5-3 0,0 2 0,0-2 0,-1 0 0,4 2 0,-2-2 0,2 3 0,-3-3 0,-3 2 0,2-6 0,-3 7 0,4-7 0,0 6 0,0-2 0,3 0 0,-3 3 0,3-3 0,-3-1 0,0 4 0,0-7 0,-1 6 0,1-2 0,0 3 0,-1 0 0,1-3 0,3 2 0,-2-2 0,5 0 0,-2 2 0,4-1 0,-1 2 0,1-3 0,-7 2 0,5-2 0,-8 3 0,8 0 0,-2 0 0,4-3 0,-1 2 0,1-2 0,-1 3 0,1 0 0,-1 0 0,1 0 0,-4 0 0,-1 0 0,-4 0 0,1 0 0,0 0 0,0 0 0,3 0 0,-3 0 0,7 0 0,-3 0 0,3 0 0,-3 0 0,3 0 0,-6 0 0,2 0 0,-4 0 0,1 0 0,-4 0 0,3 0 0,-4 0 0,5 0 0,0 0 0,3 0 0,-3 0 0,7 0 0,-3 0 0,0 0 0,3 0 0,-7 0 0,3 0 0,0 0 0,-2 0 0,2 0 0,0 0 0,-2 0 0,6 0 0,-7 0 0,7 0 0,-3 0 0,0 0 0,-7 0 0,1 0 0,-5 0 0,3 0 0,2 0 0,-2 0 0,4 0 0,-1 0 0,1 0 0,3 0 0,-2 0 0,5 0 0,-5 0 0,2 0 0,0 0 0,-2 0 0,2 0 0,0 0 0,-2 0 0,5 0 0,-5 0 0,2 0 0,0 0 0,-2 0 0,2 0 0,-3 0 0,-7 0 0,1 0 0,-2 0 0,0 4 0,3-3 0,-1 2 0,2 0 0,-1-2 0,4 2 0,-7-3 0,6 4 0,-6-4 0,7 3 0,-4-3 0,1 0 0,3 0 0,-4 4 0,1-4 0,3 4 0,-8-4 0,8 0 0,-8 0 0,8 0 0,-3 0 0,-3 0 0,5 0 0,-4 0 0,5 0 0,1 0 0,0 0 0,-1 0 0,1 0 0,-4 0 0,2 3 0,-6-2 0,3 2 0,-5-3 0,1 0 0,-1 0 0,5 3 0,-4-2 0,4 2 0,-4-3 0,3 0 0,-2 0 0,2 0 0,-3 0 0,0 0 0,-1 3 0,5-2 0,-14 3 0,15-4 0,-11 0 0,18 0 0,1 0 0,7 2 0,0 2 0,-10 0 0,-1-2 0,-13-2 0,-1 0 0,-1-3 0,-10 2 0,3-7 0,-3 3 0,-1-4 0,5 1 0,-4-1 0,-1 4 0,10-2 0,-8 2 0,13-3 0,-8 4 0,8-3 0,-3 6 0,9-6 0,-4 6 0,8-5 0,-7 5 0,6-2 0,-2 0 0,0 2 0,2-6 0,-2 7 0,4-4 0,-1 1 0,1 2 0,0-5 0,0 5 0,-5-2 0,4 0 0,-4 2 0,5-5 0,0 5 0,-4-2 0,2-1 0,-2 4 0,-1-4 0,0 1 0,-4 2 0,3-6 0,-2 7 0,2-4 0,-3 1 0,-5 2 0,3-3 0,-3 4 0,5 0 0,-16-3 0,12 2 0,-12-2 0,16-1 0,-1 3 0,1-2 0,-5 3 0,3-4 0,-3 3 0,0-6 0,3 6 0,-3-3 0,5 1 0,-1 2 0,1-6 0,-1 6 0,5-6 0,-3 6 0,6-5 0,-2 5 0,4-2 0,-1 3 0,4 0 0,-2-3 0,6 2 0,-11-2 0,2 3 0,-7 0 0,-1 0 0,-4 0 0,3 0 0,-3 0 0,0 0 0,4 0 0,-5 0 0,10 0 0,-3 0 0,2 0 0,-3 0 0,-1-4 0,1 3 0,-1-2 0,1 3 0,0 0 0,3 0 0,-2 0 0,6 0 0,-6-4 0,7 4 0,0-4 0,1 4 0,4 0 0,-5-3 0,1 2 0,0-2 0,-1 3 0,1 0 0,0-3 0,-5 2 0,4-2 0,-3 3 0,-1 0 0,0 0 0,0 0 0,-4 0 0,4 0 0,-5 0 0,1 0 0,3 0 0,-2 0 0,-2 0 0,-1-4 0,-3 3 0,5-2 0,-5 3 0,3 0 0,-3 0 0,0-4 0,-7 3 0,-1-3 0,1 1 0,7 2 0,5-6 0,-1 6 0,5-6 0,-4 7 0,-1-7 0,0 6 0,-5-3 0,6 0 0,-5 3 0,3-2 0,-3-1 0,5 4 0,-1-4 0,1 4 0,-1 0 0,1-3 0,-1 2 0,5-3 0,-3 1 0,2 2 0,-10-6 0,9 3 0,-7 0 0,12-2 0,-6 5 0,7-6 0,-8 7 0,8-4 0,-8 4 0,8 0 0,-7 0 0,2-3 0,-3 2 0,-1-2 0,1 3 0,-5 0 0,-2 0 0,1 0 0,-4-4 0,4 3 0,-5-3 0,0 4 0,0 0 0,0-4 0,0 3 0,4-3 0,-13 4 0,11 0 0,-8 0 0,12 0 0,5 0 0,-1 0 0,1 0 0,-1 0 0,1 0 0,0 0 0,-1 0 0,5 0 0,-4 0 0,4 0 0,-4-3 0,-1 2 0,1-2 0,3-1 0,2 4 0,4-7 0,-1 6 0,1-5 0,-4 5 0,2-5 0,-2 5 0,0-2 0,2 0 0,-6 2 0,-4-2 0,5-1 0,-8 4 0,14-4 0,-3 1 0,-1 2 0,4-2 0,-7 3 0,6 0 0,-6 0 0,2 0 0,-3 0 0,-5 0 0,3 0 0,-3 0 0,0 0 0,3 0 0,-8 0 0,4 0 0,-5 0 0,5 4 0,-4-3 0,8 5 0,-3-5 0,5 3 0,-1-4 0,1 0 0,3 0 0,-4 0 0,11 0 0,-3 0 0,9 0 0,1 0 0,-1 0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2:34.6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24575,'23'0'0,"1"0"0,2 0 0,4 0 0,2 0 0,5 0 0,-6 0 0,5 0 0,-4 0 0,4 0 0,-4 0 0,-6 0 0,-2 0 0,-7 0 0,7 0 0,-11 0 0,6 0 0,-3 0 0,-3 0 0,6 0 0,-8 0 0,5 0 0,-1 0 0,0 0 0,1 0 0,-1 0 0,-3 0 0,2 0 0,-6 0 0,7 0 0,-7 0 0,6 0 0,-2 0 0,3 0 0,1 0 0,-1 0 0,5 0 0,-4 0 0,4 0 0,-4 0 0,-1 0 0,0 0 0,5 0 0,-3 0 0,3 0 0,-5 0 0,0 0 0,4 0 0,-3 0 0,3 0 0,-4 0 0,5 0 0,-4 0 0,4 0 0,-4 0 0,-1 0 0,0 0 0,1 0 0,-1 0 0,1 0 0,-5 0 0,4 0 0,-7 0 0,2 0 0,-3 0 0,0 0 0,0 0 0,-3 0 0,-1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3:19.7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676 583 24575,'-24'0'0,"6"0"0,7 0 0,0 0 0,3 0 0,-6 0 0,6 0 0,-7 3 0,7-2 0,1 6 0,0-7 0,0 7 0,2-3 0,-5 0 0,6 2 0,-7-5 0,6 5 0,-5-2 0,6 0 0,-7 2 0,3-5 0,-6 3 0,6-1 0,-3-2 0,4 2 0,0-3 0,0 0 0,0 0 0,-1 0 0,1 0 0,0 0 0,0 0 0,-4 0 0,3 0 0,-6 0 0,6 0 0,-3 0 0,4 0 0,0 0 0,0 0 0,0 0 0,0 0 0,0 0 0,0 0 0,-1 0 0,-2-4 0,2 3 0,-3-5 0,0 1 0,3-2 0,-3 3 0,0-3 0,3 3 0,-3 0 0,4-2 0,-3 2 0,2-3 0,-3 2 0,4-1 0,-4 2 0,3-3 0,-7-1 0,7 1 0,-3-1 0,4 1 0,0 0 0,0 0 0,0-4 0,3 3 0,-3-3 0,3 4 0,-3 0 0,0-7 0,0 5 0,0-4 0,3 5 0,1 1 0,0 0 0,2 0 0,-2 0 0,3 0 0,0 0 0,0 0 0,0 0 0,0 0 0,0 0 0,0 0 0,0 0 0,0 0 0,0-1 0,0 1 0,0 0 0,0 0 0,0 0 0,3 0 0,1 0 0,0 0 0,2 0 0,-2 0 0,3 0 0,0 0 0,-3 0 0,2-4 0,-2 3 0,3-3 0,0 4 0,0 0 0,0 0 0,0 0 0,0 0 0,0 3 0,0-3 0,0 3 0,0-3 0,0 0 0,0 3 0,0-2 0,0 5 0,0-5 0,0 5 0,0-2 0,0 0 0,0 2 0,0-2 0,0 3 0,0-3 0,0 2 0,0-2 0,-1 3 0,1 0 0,0 0 0,0 0 0,0 0 0,0 0 0,4 0 0,-3 0 0,3 0 0,-4 0 0,0 0 0,0 0 0,0 0 0,-1 0 0,1 0 0,0 0 0,0 0 0,0 0 0,0 0 0,0 0 0,0 0 0,4 0 0,-3 0 0,3 0 0,-1 0 0,-2 0 0,3 0 0,0 0 0,-3 0 0,2 0 0,-3 0 0,0 0 0,0 0 0,0 0 0,4 0 0,-3 0 0,2 0 0,-3 3 0,0-2 0,-3 5 0,-1-2 0,0 6 0,-2-2 0,2 2 0,-3-3 0,0 0 0,0 0 0,0 0 0,3 0 0,-2 0 0,2-1 0,-3 1 0,0 0 0,0 0 0,0 0 0,0 4 0,0-3 0,0 3 0,0-4 0,0 3 0,0-2 0,0 3 0,0-4 0,0 0 0,0 0 0,0 7 0,-3-6 0,2 6 0,-5-3 0,5-3 0,-6 3 0,7-1 0,-4-2 0,1 7 0,2-7 0,-6 2 0,7 1 0,-7-3 0,7 6 0,-7-6 0,6 7 0,-5-7 0,5 6 0,-5-6 0,5 3 0,-5-4 0,2 0 0,0 0 0,-2 0 0,2 3 0,-3-3 0,0 3 0,0-6 0,0-1 0,-4-3 0,3 0 0,-3 0 0,0 0 0,3 0 0,-3 0 0,1 0 0,-2 0 0,0-6 0,-3 0 0,6-8 0,-5 2 0,5-8 0,-3 3 0,4-3 0,-4 0 0,4 4 0,-4-4 0,7 4 0,-1 4 0,1-2 0,1-1 0,-2 2 0,5-1 0,-2 4 0,3 2 0,0-7 0,0 3 0,0 0 0,0-2 0,0 6 0,0-7 0,0 7 0,0-6 0,0 6 0,0-7 0,0 3 0,3-3 0,-2-1 0,6 1 0,-3-1 0,4 4 0,-1-2 0,1 2 0,-1-3 0,1 3 0,-1 1 0,3 1 0,2 2 0,-1-3 0,3 7 0,-6-2 0,3 2 0,-1 0 0,-2 1 0,3 3 0,-4 0 0,0 0 0,0 0 0,0-3 0,0 2 0,0-2 0,0 3 0,0 0 0,0-3 0,0 2 0,3-6 0,-2 6 0,3-2 0,-4 0 0,0 2 0,4-2 0,-3 3 0,2 0 0,-3 0 0,7 0 0,-5 0 0,5 0 0,-7 0 0,0 0 0,-1 0 0,1 3 0,-3 1 0,3 3 0,-7 0 0,6 0 0,-2 0 0,0 3 0,2-2 0,-1 7 0,2-7 0,0 6 0,0-6 0,1 3 0,-1-1 0,0-2 0,1 7 0,2-7 0,-1 7 0,6-7 0,-3 7 0,-1-3 0,0-1 0,0 4 0,-3-7 0,3 2 0,-4-3 0,0 4 0,0-3 0,1 3 0,-5-4 0,4 0 0,-7 3 0,7-2 0,-7 3 0,7 0 0,-6-3 0,2 2 0,-3 1 0,0 0 0,0 4 0,0-4 0,0 4 0,0-7 0,0 6 0,-7-2 0,-1 3 0,-8 1 0,1-1 0,-5 1 0,3 0 0,-3 0 0,5-1 0,-1-3 0,1 3 0,-1-7 0,4 3 0,-2-3 0,6-1 0,-3 0 0,0 0 0,3 0 0,-6-2 0,5-2 0,-5-3 0,2 0 0,-3 0 0,-1 0 0,1 0 0,-8 0 0,10 0 0,-9 0 0,14 0 0,-6 0 0,6 0 0,-7-4 0,7 0 0,-3-7 0,0 3 0,2-7 0,-2 3 0,0-4 0,2 1 0,-5-1 0,5 1 0,-2-1 0,2-4 0,2 4 0,2-4 0,1 4 0,4-4 0,0 4 0,0-4 0,0-7 0,0 9 0,4-5 0,8 7 0,0 8 0,8-4 0,-4 4 0,-1 0 0,0 1 0,1-1 0,-1 4 0,1-3 0,-1 6 0,0-3 0,-3 4 0,-1 0 0,-4 0 0,0 0 0,-3 3 0,-1 4 0,-3 5 0,0-1 0,0 3 0,0-6 0,0 7 0,-3-7 0,2 6 0,-2-6 0,-1 3 0,4-4 0,-3 0 0,-1-4 0,4 4 0,-4-4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3:23.7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542 531 24575,'-15'0'0,"-3"0"0,10 0 0,-3 0 0,4 0 0,-4 0 0,3 0 0,-3 0 0,1 0 0,-2 0 0,0 0 0,1 0 0,4 0 0,0 0 0,0 0 0,-4 0 0,3-3 0,-3 2 0,4-2 0,-3 3 0,2-3 0,-3 2 0,4-5 0,0 2 0,-1 0 0,1 1 0,0 0 0,0 2 0,0-5 0,0 5 0,0-2 0,0 0 0,0 2 0,-4-2 0,3-1 0,-7 4 0,7-7 0,-2 7 0,3-7 0,0 7 0,-1-7 0,1 3 0,0 0 0,0-2 0,3 2 0,-2-3 0,2 0 0,-3 0 0,0-4 0,-1 3 0,1-3 0,-4 4 0,3-4 0,-6 0 0,5-5 0,-1 5 0,2-4 0,1 7 0,-1-6 0,1 2 0,-1 0 0,4 1 0,-2 4 0,5 0 0,-2 0 0,3 0 0,0 0 0,0 0 0,0 0 0,0 0 0,0 0 0,0 0 0,0 0 0,0 0 0,0 0 0,0-1 0,3 1 0,1 0 0,3 0 0,0 0 0,0-4 0,4 7 0,-3-7 0,3 8 0,0-5 0,-3 1 0,2 0 0,1-1 0,-3 4 0,6-3 0,-6 3 0,7-4 0,-7 1 0,2 0 0,1 0 0,-3 3 0,3-3 0,-4 6 0,0-5 0,0 5 0,0-2 0,0 3 0,0-3 0,-1 2 0,1-2 0,0 3 0,0 0 0,0 0 0,0 0 0,0 0 0,0 0 0,0 0 0,0 0 0,0 0 0,0 0 0,0 0 0,0 0 0,0 0 0,0 0 0,0 0 0,0 0 0,0 0 0,0 0 0,0 3 0,0-2 0,0 2 0,3 0 0,2-2 0,0 3 0,2-1 0,-6-2 0,3 5 0,0-5 0,-4 5 0,4-5 0,0 6 0,-3-7 0,6 7 0,-6-3 0,3 4 0,0-1 0,-3-3 0,2 2 0,-3-2 0,0 3 0,0 0 0,-3 0 0,2 0 0,-5 0 0,2 0 0,-3 0 0,0 0 0,0 0 0,0 0 0,0 0 0,0 0 0,0 0 0,0 0 0,0 3 0,0-2 0,0 3 0,0 0 0,0-3 0,0 6 0,0-2 0,0-1 0,-3 4 0,-2-3 0,-2-1 0,-1 4 0,-3-4 0,-1 8 0,1-7 0,0 2 0,4-3 0,0-3 0,-1 2 0,4-3 0,-2 0 0,2 0 0,-3 0 0,0 0 0,0 0 0,0 0 0,0 0 0,0-3 0,0 2 0,-1-5 0,1 5 0,0-5 0,-4 2 0,3 0 0,-2-2 0,-1 2 0,3-3 0,-3 0 0,0 0 0,0 0 0,-4 0 0,4 0 0,0-3 0,0-5 0,3-4 0,-4-3 0,4-5 0,0 3 0,0-7 0,0 7 0,0-2 0,0 3 0,0-4 0,0 3 0,0-2 0,3 3 0,-2 1 0,7-1 0,-4 0 0,4 1 0,0-1 0,0 1 0,0-1 0,10 1 0,-1 3 0,10 5 0,1 3 0,-4 4 0,4 0 0,-5 0 0,1 0 0,-1 0 0,-3 0 0,-1 0 0,-4 3 0,0 1 0,0 3 0,0 4 0,0-3 0,0 2 0,-3-3 0,3 4 0,-7-3 0,4 3 0,-4 0 0,0-4 0,0 4 0,0 0 0,0-3 0,0 6 0,0-2 0,0 6 0,0-1 0,0 1 0,0-6 0,0-2 0,-3-3 0,2 0 0,-6 4 0,3-3 0,0 3 0,-2-7 0,2-1 0,0-16 0,1 6 0,3-10 0,0 10 0,0 0 0,0 0 0,0 3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3:27.4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68 0 24575,'0'19'0,"0"0"0,0-4 0,0-3 0,0 2 0,0-6 0,0 3 0,0 0 0,0 0 0,0 1 0,0-1 0,0-4 0,0 0 0,-7 0 0,5 0 0,-5 0 0,7 0 0,-3 0 0,2 0 0,-5 0 0,5 0 0,-5 0 0,5 0 0,-2 4 0,3 0 0,0 5 0,-4-1 0,4 1 0,-4 4 0,4 0 0,0 1 0,0 9 0,0-8 0,0 8 0,0-4 0,0-1 0,0 7 0,0-5 0,0 11 0,0-1 0,0 28 0,0-20 0,0 17 0,0-30 0,0 5 0,0 0 0,0 5 0,0-3 0,0 3 0,4-5 0,-3 0 0,3-5 0,0-2 0,-3-5 0,3 6 0,-4-4 0,0 3 0,0-5 0,0 1 0,0-1 0,0 0 0,0 6 0,3-5 0,-2 5 0,3-6 0,-4-4 0,0 3 0,0-3 0,0 5 0,0-1 0,0 0 0,0-4 0,0 3 0,0-3 0,0 5 0,0-1 0,0-4 0,0 3 0,0-3 0,0 4 0,0 1 0,0-1 0,0 0 0,0 1 0,0 4 0,0-3 0,0 8 0,0-8 0,0 8 0,0-3 0,0 5 0,0 0 0,0-5 0,0 3 0,0-3 0,0 5 0,0 11 0,0-14 0,0 13 0,0-20 0,0 3 0,0-4 0,-4-1 0,3 0 0,-2 1 0,3 4 0,-4-3 0,3 3 0,-3 0 0,4-3 0,-4 4 0,3-11 0,-3 0 0,4 0 0,0-7 0,0 6 0,0-11 0,0 6 0,0 1 0,-3 1 0,2 3 0,-2-8 0,3 4 0,0-4 0,0 5 0,-4-1 0,3 1 0,-2-1 0,3 5 0,0-4 0,-4 4 0,4-4 0,-4-1 0,4-3 0,0 2 0,0-2 0,0-1 0,0 0 0,0-4 0,0 0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3:36.0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2128 306 24575,'-19'0'0,"0"0"0,7 0 0,-7 0 0,2-3 0,-8 2 0,-1-7 0,1 7 0,-1-10 0,1 9 0,4-13 0,-3 14 0,3-10 0,-1 6 0,3-3 0,-1 0 0,3 0 0,-3 0 0,5 0 0,3 4 0,-3-3 0,7 6 0,-3-5 0,4 5 0,0-5 0,0 5 0,0-6 0,0 7 0,0-3 0,-4-1 0,3 3 0,-3-5 0,4 5 0,-4-6 0,3 6 0,-6-6 0,6 3 0,-7 0 0,7-2 0,-6 2 0,2 0 0,0-3 0,-2 3 0,2 0 0,0-3 0,-3 3 0,7 0 0,-6-3 0,6 3 0,-7 0 0,4-3 0,-1 6 0,2-2 0,3 0 0,0 2 0,-4-2 0,3 0 0,-3 2 0,4-2 0,-3 0 0,2 2 0,-3-3 0,4 4 0,-4 0 0,3 0 0,-3 0 0,4-3 0,-4 2 0,-1-2 0,1 3 0,0 0 0,0-3 0,3 2 0,-7-2 0,0 3 0,-1-4 0,1 3 0,1-2 0,6 3 0,-7 0 0,3 0 0,1-3 0,-4 2 0,3-2 0,0 3 0,-2-4 0,2 3 0,-3-2 0,3 3 0,-3 0 0,7 0 0,-6 0 0,6 0 0,-7 0 0,7-3 0,-7 2 0,7-2 0,-6 3 0,2 0 0,0 0 0,-9 0 0,11 0 0,-11 0 0,9 0 0,-4 0 0,5 0 0,-4 0 0,3 0 0,-3 0 0,-1 0 0,1 0 0,-1 0 0,1 0 0,-1 0 0,4 0 0,-2 0 0,2 0 0,-3 0 0,-4 0 0,3 0 0,1 0 0,0 0 0,3 3 0,1-2 0,-4 6 0,3-6 0,-3 2 0,3 0 0,-3-2 0,7 2 0,-2 0 0,3-2 0,-1 2 0,5 0 0,-1 1 0,4 7 0,-7 5 0,1 0 0,-10 9 0,8-13 0,-4 7 0,5-11 0,3 7 0,-3-7 0,7 2 0,-7-3 0,7 0 0,-7-3 0,7 2 0,-4-2 0,1 3 0,2 0 0,-5 0 0,2 0 0,0 0 0,-2 0 0,2 0 0,-3 0 0,3 0 0,-3 4 0,3-4 0,-3 4 0,0 0 0,-4-3 0,2 3 0,-2 0 0,4-3 0,0 3 0,0-4 0,0-1 0,3 1 0,-3 0 0,7 0 0,-7 0 0,7 0 0,-7 4 0,3 1 0,-4-1 0,4 4 0,-3-4 0,3 1 0,-4 3 0,4-7 0,-2 2 0,2 0 0,0-2 0,1 2 0,0-3 0,2 0 0,-2 0 0,0 0 0,2 0 0,-2 0 0,3 0 0,-3 0 0,2 0 0,-2 0 0,3 3 0,-4-2 0,4 7 0,-3-7 0,-1 6 0,3-6 0,-2 7 0,3-7 0,-4 6 0,3-2 0,-5-1 0,2 4 0,0-4 0,-3 5 0,6-1 0,-6 1 0,6-1 0,-6-3 0,6 2 0,-2-6 0,3 3 0,-3 0 0,2-4 0,-2 4 0,3-4 0,0 0 0,-4 4 0,3-3 0,-2 6 0,3-6 0,0 3 0,0 0 0,0-4 0,0 4 0,0-4 0,0 0 0,0 0 0,0 0 0,0 0 0,0 0 0,0 0 0,0 0 0,0 0 0,0 0 0,3 0 0,-2 4 0,5 0 0,-2 5 0,1-1 0,1-3 0,-2-2 0,0-3 0,2 0 0,-2 0 0,3-3 0,0 2 0,1 17 0,-4-3 0,1 16 0,3-5 0,-2-5 0,10 5 0,-2-6 0,2 1 0,1-6 0,-5 0 0,3 0 0,-2-3 0,-1 2 0,3-3 0,-7-4 0,3 2 0,0-6 0,-3 7 0,3-7 0,-3 3 0,-1-4 0,0 0 0,-1 0 0,1 0 0,0-4 0,0 4 0,0-7 0,0 4 0,4-1 0,-3-2 0,3 5 0,-4-5 0,0 5 0,0-5 0,0 2 0,-1 0 0,5-2 0,-3 2 0,3 0 0,-4-2 0,4 2 0,-4-3 0,4 3 0,0-2 0,-3 2 0,2-3 0,8 0 0,-8 0 0,11 0 0,-5 0 0,1 0 0,2 0 0,1 0 0,-3 0 0,7 0 0,-8 0 0,4 0 0,0 0 0,-3 0 0,2 0 0,-3 0 0,-4 0 0,2 0 0,-6 0 0,6 0 0,-6 0 0,7 0 0,-7 0 0,6 0 0,-6 0 0,6 0 0,-2 0 0,10 0 0,-4 0 0,4 0 0,-7 0 0,1 0 0,-1 0 0,0-3 0,5 2 0,-3-3 0,3 4 0,-1 0 0,-6 0 0,6-3 0,-3 2 0,-3-3 0,10 4 0,-14 0 0,10-3 0,-7 2 0,3-2 0,1 3 0,-1-4 0,0 3 0,1-6 0,-1 6 0,5-2 0,3 0 0,-1-2 0,5 1 0,-11-3 0,4 6 0,0-6 0,-4 6 0,4-6 0,-5 6 0,5-3 0,-3 4 0,3-3 0,-5 2 0,-3-3 0,2 4 0,-2-3 0,3 2 0,1-2 0,-1-1 0,-3 3 0,2-2 0,-2-1 0,10 3 0,-5-6 0,5 7 0,-6-4 0,-4 1 0,2 2 0,-2-2 0,-1 0 0,4 2 0,-7-2 0,6 3 0,-2-3 0,3 2 0,-3-3 0,2 1 0,-2 2 0,0-3 0,2 1 0,-6 2 0,3-2 0,-4 3 0,3-4 0,-2 3 0,3-5 0,-1 5 0,2-6 0,-1 6 0,-1-2 0,1-1 0,-3 4 0,3-7 0,-4 6 0,0-5 0,0 5 0,0-2 0,0 0 0,0 2 0,-4-5 0,4 5 0,-7-5 0,7 2 0,-7-3 0,3 0 0,1-1 0,-4 1 0,6 3 0,-5-2 0,5 2 0,-1-7 0,2 3 0,0-6 0,4 6 0,-2-7 0,5 3 0,-5-4 0,5 1 0,-5 3 0,2-3 0,-4 7 0,0-2 0,0 2 0,0 1 0,-3 0 0,2-3 0,-1-2 0,2-4 0,1 1 0,0-1 0,-1 1 0,1-1 0,-1 4 0,1 2 0,-4-1 0,-1 3 0,-3-3 0,0 4 0,0-4 0,0 3 0,0-7 0,0 4 0,3-9 0,-2 3 0,3-7 0,-4 3 0,4-5 0,-3 1 0,3-1 0,-1 5 0,-2-3 0,2 7 0,-3-2 0,0 3 0,0 1 0,0 3 0,0-3 0,0 3 0,0-3 0,0-1 0,0 1 0,0-1 0,0 1 0,0 3 0,0-2 0,0 5 0,-7-12 0,6 11 0,-10-11 0,10 9 0,-6-3 0,7-1 0,-7 0 0,6 1 0,-6 3 0,3-2 0,0 6 0,-3-7 0,3 7 0,-3-3 0,-1 4 0,5 0 0,-4-4 0,3 3 0,-4-3 0,1 4 0,-3-3 0,2 2 0,1-2 0,1 6 0,2 1 0,-3 0 0,0 2 0,3-2 0,1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3:39.8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24575,'0'16'0,"0"1"0,0-5 0,0 3 0,0 1 0,0-5 0,0 8 0,0-10 0,0 7 0,0-6 0,0-2 0,0 3 0,0 0 0,0-4 0,3 4 0,-2 0 0,5 1 0,-2-1 0,4 4 0,-4-4 0,6 5 0,-5-5 0,6 4 0,0-3 0,-3 3 0,8 5 0,-8-4 0,4 0 0,-1-1 0,-3-7 0,3 6 0,-4-6 0,1 7 0,-1-7 0,0 2 0,0 1 0,0-3 0,1 6 0,-1-6 0,4 7 0,-3-4 0,7 5 0,-3-1 0,0 1 0,2-1 0,-5 5 0,6-4 0,-6 4 0,6 0 0,-3-4 0,1 4 0,-2 0 0,0-3 0,2 7 0,-1-8 0,4 9 0,-4-9 0,1 8 0,3-3 0,-7 0 0,14 10 0,-13-12 0,12 7 0,-14-14 0,3 2 0,-4-6 0,1 3 0,-1-7 0,-4 2 0,1 2 0,-4 8 0,0 0 0,0 8 0,0-3 0,3 0 0,1-1 0,1-4 0,1-5 0,-2 4 0,0-7 0,3 6 0,-3-2 0,4 3 0,0 0 0,-1 1 0,-2-1 0,2 5 0,-3-3 0,4 2 0,0-3 0,0-1 0,-4-3 0,3 2 0,-3-2 0,4 3 0,0 1 0,-1-1 0,1-3 0,0 7 0,-1-6 0,1 6 0,0-3 0,0 4 0,0-4 0,0 8 0,3-7 0,-2 7 0,7-3 0,-7 4 0,7 1 0,-7-1 0,4 0 0,-1 1 0,1 10 0,0-8 0,3 9 0,-7-16 0,3 3 0,-4-7 0,0 3 0,0-5 0,-1 0 0,1 1 0,0-1 0,-4 1 0,3-1 0,-3 0 0,4 1 0,-4-1 0,3 1 0,-3-1 0,4 0 0,-4 1 0,3-4 0,-3 2 0,3-2 0,-2 3 0,5 7 0,-5-5 0,6 6 0,-6-12 0,1 4 0,-1-3 0,2 3 0,1 0 0,0 1 0,0-1 0,-1 1 0,-3 3 0,3-2 0,-2 7 0,3-7 0,0 7 0,0-8 0,0 4 0,0 0 0,0-3 0,-4 2 0,3-3 0,-2 4 0,3-4 0,0 15 0,0-13 0,-4 13 0,3-14 0,-3 3 0,1-5 0,2 1 0,-3-1 0,0 0 0,3 1 0,-6-1 0,5-3 0,-5 2 0,5-6 0,-5 7 0,6-4 0,-6 1 0,5 3 0,-2-8 0,1 8 0,1-3 0,-2-1 0,0 4 0,2-7 0,-1 6 0,-1-6 0,2 10 0,-1-6 0,-1 3 0,2-5 0,-5 1 0,5-3 0,-5 3 0,5-4 0,-5 0 0,2 3 0,0-2 0,-2 3 0,6 0 0,-6-3 0,2 2 0,0-3 0,-2 0 0,5 0 0,-5 0 0,5-3 0,-2-1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4T19:03:44.7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101 691 24575,'7'-11'0,"-3"-2"0,-1 9 0,0-3 0,-2 0 0,9-1 0,-2 1 0,8-4 0,-5 6 0,4-6 0,1 3 0,5-5 0,4 0 0,-4-3 0,3 7 0,-7-10 0,8 5 0,-4-7 0,5 4 0,-5 0 0,-2 1 0,1 0 0,-3 0 0,3 0 0,-5 1 0,5-1 0,-4 0 0,4 3 0,-4-2 0,-1 3 0,0 0 0,1-2 0,-1 5 0,1-2 0,-1 3 0,-3 0 0,2 1 0,-6 0 0,3-1 0,-4 4 0,0-2 0,0 5 0,0-5 0,0 5 0,0-5 0,-1 5 0,1-5 0,0 5 0,-3-5 0,2 5 0,-2-5 0,3 5 0,0-5 0,4 1 0,1-2 0,3-1 0,0 4 0,1-3 0,-1 2 0,1-2 0,-1 2 0,1-2 0,-1 3 0,-3 0 0,2-3 0,-2 6 0,3-6 0,1 6 0,-1-6 0,5 6 0,-4-2 0,4-1 0,-4 3 0,-1-6 0,0 7 0,1-4 0,-5 1 0,4 2 0,-3-2 0,-1 0 0,4 2 0,-7-2 0,13-1 0,-11 0 0,11 0 0,-13 1 0,2 3 0,1-3 0,-3 2 0,3-3 0,0 4 0,-4-3 0,8 2 0,-7-2 0,6 3 0,-2-3 0,3 2 0,1-3 0,-1 4 0,1 0 0,-1-3 0,0 2 0,1-2 0,-5 3 0,4 0 0,-7 0 0,9-4 0,-8 4 0,5-4 0,-3 4 0,-3 0 0,2 0 0,1 0 0,-3 0 0,3 0 0,-1 0 0,-2 0 0,3 0 0,0 0 0,-3 0 0,2 0 0,1 4 0,-3 0 0,6 0 0,-6 2 0,7-2 0,-7 3 0,6 1 0,1 3 0,1-3 0,-1-1 0,-1 0 0,-6-3 0,3 4 0,-4-5 0,4 4 0,-3-3 0,2 0 0,-3 2 0,0-2 0,0 3 0,0-3 0,0 2 0,0-2 0,0 0 0,0 2 0,-3-2 0,2 0 0,-2 2 0,3-2 0,0 0 0,0 2 0,0-2 0,-3 3 0,6 8 0,4 3 0,10 14 0,4-3 0,2 10 0,-7-11 0,4 5 0,-9-8 0,4 2 0,-5-2 0,-4 0 0,3 1 0,-3-6 0,-1 0 0,-1-4 0,0-1 0,-2 0 0,2 1 0,-3-1 0,3 1 0,-2-1 0,2 1 0,0 3 0,-2-2 0,3 3 0,-4-5 0,-1-3 0,1 2 0,-1-2 0,0 0 0,-2-2 0,-2-3 0,-3 0 0,0 0 0,0 0 0,0 0 0,0 0 0,0 0 0,0 0 0,3 3 0,-2-2 0,2 2 0,-3-3 0,0 0 0,0 0 0,0 0 0,0 0 0,0 0 0,0 0 0,0 0 0,0 0 0,0 0 0,0-1 0,0 1 0,0 0 0,0 0 0,0 0 0,-3 0 0,-1-3 0,-3 2 0,-1-2 0,1 3 0,0 0 0,0 0 0,0 0 0,3 0 0,-2-3 0,5 2 0,-5-2 0,5 3 0,-5 0 0,2 0 0,0 0 0,-2 0 0,2 0 0,0 4 0,-2-4 0,2 4 0,0-4 0,-3 0 0,3 0 0,-3 4 0,0-3 0,0 2 0,-1-3 0,5 4 0,-4-3 0,3 3 0,0-4 0,-2 0 0,2 0 0,0 0 0,-2 0 0,2 0 0,0-1 0,-5 5 0,0-3 0,-2 2 0,0-3 0,4 0 0,0 0 0,0 0 0,0 0 0,0 0 0,0-3 0,0 2 0,0-2 0,-4 3 0,-1 0 0,0 1 0,-2-1 0,2 1 0,-4 0 0,-2 2 0,1-1 0,3 1 0,-1-2 0,7-1 0,-7 1 0,4-1 0,-9 1 0,3 0 0,-7 4 0,7-3 0,-3 6 0,0-6 0,4 2 0,-4-3 0,4 0 0,1-1 0,-1 1 0,4-1 0,-2 1 0,2-1 0,-3 1 0,3 0 0,-7 0 0,10-1 0,-10 1 0,7-1 0,-4 1 0,-2-1 0,1-3 0,-1 3 0,2-3 0,-4 0 0,4 3 0,-4-3 0,4 1 0,1 2 0,-5-3 0,3 4 0,-3-3 0,5 1 0,-1-5 0,1 6 0,-1-3 0,5 1 0,-4 2 0,3-7 0,-3 7 0,-1-6 0,1 6 0,3-6 0,-3 6 0,4-6 0,-1 5 0,-6-5 0,9 5 0,-5-5 0,7 2 0,0 0 0,0-2 0,0 2 0,-4-3 0,3 3 0,-3-2 0,0 5 0,3-5 0,-6 3 0,2-1 0,-3 1 0,-1 1 0,1 1 0,-1-5 0,1 6 0,-1-6 0,1 2 0,-1 1 0,0-3 0,1 2 0,3-3 0,-2 4 0,-5-4 0,2 4 0,-6-4 0,8 0 0,-5 0 0,3 0 0,-3 0 0,5 0 0,-5 0 0,3 0 0,-3 0 0,5 0 0,-5 0 0,3 0 0,-7 0 0,7 0 0,-7 0 0,7 0 0,-3 0 0,1 0 0,-2 4 0,-1-4 0,3 4 0,-1-4 0,-8 0 0,5 0 0,-4 0 0,12 0 0,-5 0 0,3 0 0,-3 0 0,5 0 0,-1 0 0,-4 0 0,7 0 0,-6 0 0,8 0 0,-1 0 0,1-3 0,4-1 0,0-3 0,0 0 0,3 0 0,-2 0 0,5 0 0,-2 0 0,-1 0 0,4 0 0,-3-4 0,-1 4 0,4-4 0,-4 4 0,4 0 0,0 0 0,0 0 0,0 0 0,-3 0 0,3 0 0,-4 0 0,1 0 0,2 0 0,-2-1 0,0 1 0,2 0 0,-2 0 0,0 0 0,2 0 0,-5-4 0,2 3 0,-1-3 0,-1 1 0,5-2 0,-6 0 0,3-2 0,0 2 0,-3-4 0,6 1 0,-6-5 0,6 3 0,-3-7 0,4 7 0,0-7 0,0 3 0,0-5 0,0 5 0,0-3 0,0 7 0,0-2 0,0 3 0,0 1 0,0 3 0,0-3 0,0 7 0,0-6 0,0 6 0,0-7 0,0 3 0,0 0 0,4-9 0,-3 8 0,5-6 0,-2 4 0,3 7 0,-3-6 0,3 6 0,-3-7 0,3 7 0,1-6 0,2 5 0,-1-5 0,2 5 0,-4-2 0,0 4 0,0 0 0,0 0 0,0 0 0,0 3 0,0-2 0,-3 2 0,2-3 0,-5 0 0,2 0 0,0 0 0,-2 0 0,5-1 0,-2 1 0,3 0 0,0 0 0,0 0 0,0 0 0,0 0 0,-1 3 0,1 1 0,-3 6 0,-1 5 0,-3 3 0,-3 5 0,2-8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357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3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3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3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3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3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blue-dress-teacher-woman-female-16065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ue-dress-teacher-woman-female-160652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ue-dress-teacher-woman-female-160652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u94jGTe-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26" Type="http://schemas.openxmlformats.org/officeDocument/2006/relationships/image" Target="../media/image23.png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7.png"/><Relationship Id="rId42" Type="http://schemas.openxmlformats.org/officeDocument/2006/relationships/image" Target="../media/image31.png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" Type="http://schemas.openxmlformats.org/officeDocument/2006/relationships/image" Target="../media/image11.jpe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openxmlformats.org/officeDocument/2006/relationships/customXml" Target="../ink/ink18.xml"/><Relationship Id="rId40" Type="http://schemas.openxmlformats.org/officeDocument/2006/relationships/image" Target="../media/image30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Relationship Id="rId27" Type="http://schemas.openxmlformats.org/officeDocument/2006/relationships/customXml" Target="../ink/ink13.xml"/><Relationship Id="rId30" Type="http://schemas.openxmlformats.org/officeDocument/2006/relationships/image" Target="../media/image2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8.xml"/><Relationship Id="rId18" Type="http://schemas.openxmlformats.org/officeDocument/2006/relationships/image" Target="../media/image42.png"/><Relationship Id="rId26" Type="http://schemas.openxmlformats.org/officeDocument/2006/relationships/image" Target="../media/image46.png"/><Relationship Id="rId39" Type="http://schemas.openxmlformats.org/officeDocument/2006/relationships/customXml" Target="../ink/ink41.xml"/><Relationship Id="rId21" Type="http://schemas.openxmlformats.org/officeDocument/2006/relationships/customXml" Target="../ink/ink32.xml"/><Relationship Id="rId34" Type="http://schemas.openxmlformats.org/officeDocument/2006/relationships/image" Target="../media/image50.png"/><Relationship Id="rId42" Type="http://schemas.openxmlformats.org/officeDocument/2006/relationships/image" Target="../media/image54.png"/><Relationship Id="rId47" Type="http://schemas.openxmlformats.org/officeDocument/2006/relationships/customXml" Target="../ink/ink45.xml"/><Relationship Id="rId50" Type="http://schemas.openxmlformats.org/officeDocument/2006/relationships/image" Target="../media/image58.png"/><Relationship Id="rId55" Type="http://schemas.openxmlformats.org/officeDocument/2006/relationships/customXml" Target="../ink/ink49.xml"/><Relationship Id="rId7" Type="http://schemas.openxmlformats.org/officeDocument/2006/relationships/customXml" Target="../ink/ink25.xml"/><Relationship Id="rId12" Type="http://schemas.openxmlformats.org/officeDocument/2006/relationships/image" Target="../media/image39.png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33" Type="http://schemas.openxmlformats.org/officeDocument/2006/relationships/customXml" Target="../ink/ink38.xml"/><Relationship Id="rId38" Type="http://schemas.openxmlformats.org/officeDocument/2006/relationships/image" Target="../media/image52.png"/><Relationship Id="rId46" Type="http://schemas.openxmlformats.org/officeDocument/2006/relationships/image" Target="../media/image56.png"/><Relationship Id="rId2" Type="http://schemas.openxmlformats.org/officeDocument/2006/relationships/image" Target="../media/image12.jpeg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29" Type="http://schemas.openxmlformats.org/officeDocument/2006/relationships/customXml" Target="../ink/ink36.xml"/><Relationship Id="rId41" Type="http://schemas.openxmlformats.org/officeDocument/2006/relationships/customXml" Target="../ink/ink42.xml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customXml" Target="../ink/ink27.xml"/><Relationship Id="rId24" Type="http://schemas.openxmlformats.org/officeDocument/2006/relationships/image" Target="../media/image45.png"/><Relationship Id="rId32" Type="http://schemas.openxmlformats.org/officeDocument/2006/relationships/image" Target="../media/image49.png"/><Relationship Id="rId37" Type="http://schemas.openxmlformats.org/officeDocument/2006/relationships/customXml" Target="../ink/ink40.xml"/><Relationship Id="rId40" Type="http://schemas.openxmlformats.org/officeDocument/2006/relationships/image" Target="../media/image53.png"/><Relationship Id="rId45" Type="http://schemas.openxmlformats.org/officeDocument/2006/relationships/customXml" Target="../ink/ink44.xml"/><Relationship Id="rId53" Type="http://schemas.openxmlformats.org/officeDocument/2006/relationships/customXml" Target="../ink/ink48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47.png"/><Relationship Id="rId36" Type="http://schemas.openxmlformats.org/officeDocument/2006/relationships/image" Target="../media/image51.png"/><Relationship Id="rId49" Type="http://schemas.openxmlformats.org/officeDocument/2006/relationships/customXml" Target="../ink/ink46.xml"/><Relationship Id="rId10" Type="http://schemas.openxmlformats.org/officeDocument/2006/relationships/image" Target="../media/image38.png"/><Relationship Id="rId19" Type="http://schemas.openxmlformats.org/officeDocument/2006/relationships/customXml" Target="../ink/ink31.xml"/><Relationship Id="rId31" Type="http://schemas.openxmlformats.org/officeDocument/2006/relationships/customXml" Target="../ink/ink37.xml"/><Relationship Id="rId44" Type="http://schemas.openxmlformats.org/officeDocument/2006/relationships/image" Target="../media/image55.png"/><Relationship Id="rId52" Type="http://schemas.openxmlformats.org/officeDocument/2006/relationships/image" Target="../media/image59.png"/><Relationship Id="rId4" Type="http://schemas.openxmlformats.org/officeDocument/2006/relationships/image" Target="../media/image35.png"/><Relationship Id="rId9" Type="http://schemas.openxmlformats.org/officeDocument/2006/relationships/customXml" Target="../ink/ink26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customXml" Target="../ink/ink35.xml"/><Relationship Id="rId30" Type="http://schemas.openxmlformats.org/officeDocument/2006/relationships/image" Target="../media/image48.png"/><Relationship Id="rId35" Type="http://schemas.openxmlformats.org/officeDocument/2006/relationships/customXml" Target="../ink/ink39.xml"/><Relationship Id="rId43" Type="http://schemas.openxmlformats.org/officeDocument/2006/relationships/customXml" Target="../ink/ink43.xml"/><Relationship Id="rId48" Type="http://schemas.openxmlformats.org/officeDocument/2006/relationships/image" Target="../media/image57.png"/><Relationship Id="rId56" Type="http://schemas.openxmlformats.org/officeDocument/2006/relationships/image" Target="../media/image61.png"/><Relationship Id="rId8" Type="http://schemas.openxmlformats.org/officeDocument/2006/relationships/image" Target="../media/image37.png"/><Relationship Id="rId51" Type="http://schemas.openxmlformats.org/officeDocument/2006/relationships/customXml" Target="../ink/ink47.xml"/><Relationship Id="rId3" Type="http://schemas.openxmlformats.org/officeDocument/2006/relationships/customXml" Target="../ink/ink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55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customXml" Target="../ink/ink50.xml"/><Relationship Id="rId21" Type="http://schemas.openxmlformats.org/officeDocument/2006/relationships/customXml" Target="../ink/ink59.xml"/><Relationship Id="rId7" Type="http://schemas.openxmlformats.org/officeDocument/2006/relationships/customXml" Target="../ink/ink52.xml"/><Relationship Id="rId12" Type="http://schemas.openxmlformats.org/officeDocument/2006/relationships/image" Target="../media/image67.png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2" Type="http://schemas.openxmlformats.org/officeDocument/2006/relationships/image" Target="../media/image34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6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customXml" Target="../ink/ink54.xml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75.png"/><Relationship Id="rId10" Type="http://schemas.openxmlformats.org/officeDocument/2006/relationships/image" Target="../media/image66.png"/><Relationship Id="rId19" Type="http://schemas.openxmlformats.org/officeDocument/2006/relationships/customXml" Target="../ink/ink58.xml"/><Relationship Id="rId31" Type="http://schemas.openxmlformats.org/officeDocument/2006/relationships/customXml" Target="../ink/ink64.xml"/><Relationship Id="rId4" Type="http://schemas.openxmlformats.org/officeDocument/2006/relationships/image" Target="../media/image63.png"/><Relationship Id="rId9" Type="http://schemas.openxmlformats.org/officeDocument/2006/relationships/customXml" Target="../ink/ink53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62.xml"/><Relationship Id="rId30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70.xml"/><Relationship Id="rId18" Type="http://schemas.openxmlformats.org/officeDocument/2006/relationships/image" Target="../media/image86.png"/><Relationship Id="rId26" Type="http://schemas.openxmlformats.org/officeDocument/2006/relationships/image" Target="../media/image90.png"/><Relationship Id="rId3" Type="http://schemas.openxmlformats.org/officeDocument/2006/relationships/customXml" Target="../ink/ink65.xml"/><Relationship Id="rId21" Type="http://schemas.openxmlformats.org/officeDocument/2006/relationships/customXml" Target="../ink/ink74.xml"/><Relationship Id="rId34" Type="http://schemas.openxmlformats.org/officeDocument/2006/relationships/image" Target="../media/image94.png"/><Relationship Id="rId7" Type="http://schemas.openxmlformats.org/officeDocument/2006/relationships/customXml" Target="../ink/ink67.xml"/><Relationship Id="rId12" Type="http://schemas.openxmlformats.org/officeDocument/2006/relationships/image" Target="../media/image83.png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2" Type="http://schemas.openxmlformats.org/officeDocument/2006/relationships/image" Target="../media/image62.png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29" Type="http://schemas.openxmlformats.org/officeDocument/2006/relationships/customXml" Target="../ink/ink7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11" Type="http://schemas.openxmlformats.org/officeDocument/2006/relationships/customXml" Target="../ink/ink69.xml"/><Relationship Id="rId24" Type="http://schemas.openxmlformats.org/officeDocument/2006/relationships/image" Target="../media/image89.png"/><Relationship Id="rId32" Type="http://schemas.openxmlformats.org/officeDocument/2006/relationships/image" Target="../media/image93.png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28" Type="http://schemas.openxmlformats.org/officeDocument/2006/relationships/image" Target="../media/image91.png"/><Relationship Id="rId10" Type="http://schemas.openxmlformats.org/officeDocument/2006/relationships/image" Target="../media/image82.png"/><Relationship Id="rId19" Type="http://schemas.openxmlformats.org/officeDocument/2006/relationships/customXml" Target="../ink/ink73.xml"/><Relationship Id="rId31" Type="http://schemas.openxmlformats.org/officeDocument/2006/relationships/customXml" Target="../ink/ink79.xml"/><Relationship Id="rId4" Type="http://schemas.openxmlformats.org/officeDocument/2006/relationships/image" Target="../media/image79.png"/><Relationship Id="rId9" Type="http://schemas.openxmlformats.org/officeDocument/2006/relationships/customXml" Target="../ink/ink68.xml"/><Relationship Id="rId14" Type="http://schemas.openxmlformats.org/officeDocument/2006/relationships/image" Target="../media/image84.png"/><Relationship Id="rId22" Type="http://schemas.openxmlformats.org/officeDocument/2006/relationships/image" Target="../media/image88.png"/><Relationship Id="rId27" Type="http://schemas.openxmlformats.org/officeDocument/2006/relationships/customXml" Target="../ink/ink77.xml"/><Relationship Id="rId30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customXml" Target="../ink/ink86.xml"/><Relationship Id="rId18" Type="http://schemas.openxmlformats.org/officeDocument/2006/relationships/image" Target="../media/image103.png"/><Relationship Id="rId26" Type="http://schemas.openxmlformats.org/officeDocument/2006/relationships/image" Target="../media/image107.png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34" Type="http://schemas.openxmlformats.org/officeDocument/2006/relationships/image" Target="../media/image111.png"/><Relationship Id="rId7" Type="http://schemas.openxmlformats.org/officeDocument/2006/relationships/customXml" Target="../ink/ink83.xml"/><Relationship Id="rId12" Type="http://schemas.openxmlformats.org/officeDocument/2006/relationships/image" Target="../media/image100.png"/><Relationship Id="rId17" Type="http://schemas.openxmlformats.org/officeDocument/2006/relationships/customXml" Target="../ink/ink88.xml"/><Relationship Id="rId25" Type="http://schemas.openxmlformats.org/officeDocument/2006/relationships/customXml" Target="../ink/ink92.xml"/><Relationship Id="rId33" Type="http://schemas.openxmlformats.org/officeDocument/2006/relationships/customXml" Target="../ink/ink96.xml"/><Relationship Id="rId2" Type="http://schemas.openxmlformats.org/officeDocument/2006/relationships/image" Target="../media/image63.jpeg"/><Relationship Id="rId16" Type="http://schemas.openxmlformats.org/officeDocument/2006/relationships/image" Target="../media/image102.png"/><Relationship Id="rId20" Type="http://schemas.openxmlformats.org/officeDocument/2006/relationships/image" Target="../media/image104.png"/><Relationship Id="rId29" Type="http://schemas.openxmlformats.org/officeDocument/2006/relationships/customXml" Target="../ink/ink9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customXml" Target="../ink/ink85.xml"/><Relationship Id="rId24" Type="http://schemas.openxmlformats.org/officeDocument/2006/relationships/image" Target="../media/image106.png"/><Relationship Id="rId32" Type="http://schemas.openxmlformats.org/officeDocument/2006/relationships/image" Target="../media/image110.png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1.xml"/><Relationship Id="rId28" Type="http://schemas.openxmlformats.org/officeDocument/2006/relationships/image" Target="../media/image108.png"/><Relationship Id="rId10" Type="http://schemas.openxmlformats.org/officeDocument/2006/relationships/image" Target="../media/image99.png"/><Relationship Id="rId19" Type="http://schemas.openxmlformats.org/officeDocument/2006/relationships/customXml" Target="../ink/ink89.xml"/><Relationship Id="rId31" Type="http://schemas.openxmlformats.org/officeDocument/2006/relationships/customXml" Target="../ink/ink95.xml"/><Relationship Id="rId4" Type="http://schemas.openxmlformats.org/officeDocument/2006/relationships/image" Target="../media/image96.png"/><Relationship Id="rId9" Type="http://schemas.openxmlformats.org/officeDocument/2006/relationships/customXml" Target="../ink/ink84.xml"/><Relationship Id="rId14" Type="http://schemas.openxmlformats.org/officeDocument/2006/relationships/image" Target="../media/image101.png"/><Relationship Id="rId22" Type="http://schemas.openxmlformats.org/officeDocument/2006/relationships/image" Target="../media/image105.png"/><Relationship Id="rId27" Type="http://schemas.openxmlformats.org/officeDocument/2006/relationships/customXml" Target="../ink/ink93.xml"/><Relationship Id="rId30" Type="http://schemas.openxmlformats.org/officeDocument/2006/relationships/image" Target="../media/image10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blue-dress-teacher-woman-female-16065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262451" y="2726139"/>
            <a:ext cx="4851352" cy="1827069"/>
          </a:xfrm>
        </p:spPr>
        <p:txBody>
          <a:bodyPr>
            <a:normAutofit/>
          </a:bodyPr>
          <a:lstStyle/>
          <a:p>
            <a:pPr lvl="0" algn="ctr" rtl="1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2800" b="1" dirty="0">
                <a:latin typeface="Sakkal Majalla" pitchFamily="2" charset="-78"/>
                <a:cs typeface="Sakkal Majalla" pitchFamily="2" charset="-78"/>
              </a:rPr>
              <a:t>المشي على شكل هندسي مرسوم بالأرض </a:t>
            </a:r>
            <a:endParaRPr lang="en-US" sz="28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0DB19-3AAF-5F4E-8248-6A1056F5D5F5}"/>
              </a:ext>
            </a:extLst>
          </p:cNvPr>
          <p:cNvSpPr txBox="1"/>
          <p:nvPr/>
        </p:nvSpPr>
        <p:spPr>
          <a:xfrm rot="740450">
            <a:off x="8519886" y="5138056"/>
            <a:ext cx="306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مقدم الهدف </a:t>
            </a:r>
          </a:p>
          <a:p>
            <a:pPr algn="ctr"/>
            <a:r>
              <a:rPr lang="ar-AE" dirty="0">
                <a:solidFill>
                  <a:schemeClr val="bg1"/>
                </a:solidFill>
              </a:rPr>
              <a:t>نورالايمان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Placeholder 8" descr="Kids on Desk Looking at Notebook">
            <a:extLst>
              <a:ext uri="{FF2B5EF4-FFF2-40B4-BE49-F238E27FC236}">
                <a16:creationId xmlns:a16="http://schemas.microsoft.com/office/drawing/2014/main" id="{17205AA6-515B-C143-9D3C-89EA4B95E3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/>
        </p:blipFill>
        <p:spPr/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093596-6572-E14E-ABF6-56294FABED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5501" y="465180"/>
            <a:ext cx="5696012" cy="88084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SA" sz="3200" dirty="0"/>
              <a:t>ترسم المعلمة شكل المربع وتمشي فوقة وبعد ذلك تساعد الطالب على ان يمشي فوق المربع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9CBFC-882A-F043-A9CE-D163E650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80" y="2119428"/>
            <a:ext cx="5253933" cy="4419484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B07DD023-B4E3-0142-9178-18355FDE0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73797" y="221230"/>
            <a:ext cx="3918203" cy="65002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49329F-DE80-6745-A39B-A1C20D4223FF}"/>
              </a:ext>
            </a:extLst>
          </p:cNvPr>
          <p:cNvSpPr/>
          <p:nvPr/>
        </p:nvSpPr>
        <p:spPr>
          <a:xfrm>
            <a:off x="4676159" y="3586558"/>
            <a:ext cx="2816773" cy="26486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1801" y="468820"/>
            <a:ext cx="5128397" cy="8968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SA" sz="2400" dirty="0"/>
              <a:t>ترسم المعلمة شكل الدائرة وتمشي فوقة وبعد ذلك تساعد الطالب على ان يمشي فوق الدائرة</a:t>
            </a:r>
            <a:endParaRPr lang="en-US" sz="2400" dirty="0"/>
          </a:p>
        </p:txBody>
      </p: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5A224557-F131-AA4D-AA9E-8462D14B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3797" y="221230"/>
            <a:ext cx="3918203" cy="6500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347C0D-BD26-324A-8C4D-D709FB50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80" y="2119428"/>
            <a:ext cx="5253933" cy="441948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26093E0-9A1C-9C4A-8B66-B6691B8403C2}"/>
              </a:ext>
            </a:extLst>
          </p:cNvPr>
          <p:cNvSpPr/>
          <p:nvPr/>
        </p:nvSpPr>
        <p:spPr>
          <a:xfrm>
            <a:off x="4593019" y="3647090"/>
            <a:ext cx="3005959" cy="26170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7342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31801" y="468820"/>
            <a:ext cx="5128397" cy="89684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SA" sz="3200" dirty="0"/>
              <a:t>ترسم المعلمة شكل المستطيل وتمشي فوقة وبعد ذلك تساعد الطالب على ان يمشي فوق المستطيل</a:t>
            </a:r>
            <a:endParaRPr lang="en-US" sz="3200" dirty="0"/>
          </a:p>
        </p:txBody>
      </p:sp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5A224557-F131-AA4D-AA9E-8462D14B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3797" y="221230"/>
            <a:ext cx="3918203" cy="6500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20597-F18F-B64D-90AA-8CF2053F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80" y="2119428"/>
            <a:ext cx="5253933" cy="4419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6F3857-25E1-A342-BD20-3F664DEED8A0}"/>
              </a:ext>
            </a:extLst>
          </p:cNvPr>
          <p:cNvSpPr/>
          <p:nvPr/>
        </p:nvSpPr>
        <p:spPr>
          <a:xfrm>
            <a:off x="4363034" y="3983420"/>
            <a:ext cx="3362069" cy="1429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695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226785166"/>
              </p:ext>
            </p:extLst>
          </p:nvPr>
        </p:nvGraphicFramePr>
        <p:xfrm>
          <a:off x="173583" y="375859"/>
          <a:ext cx="11804073" cy="4797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</a:t>
                      </a:r>
                      <a:r>
                        <a:rPr lang="ar-SA" sz="1200" b="1" dirty="0">
                          <a:latin typeface="Sakkal Majalla" pitchFamily="2" charset="-78"/>
                          <a:cs typeface="Sakkal Majalla" pitchFamily="2" charset="-78"/>
                        </a:rPr>
                        <a:t>المشي على شكل هندسي مرسوم بالأرض 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  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 في كتاب دليل  الطالب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مسابقة من أسرع من ينتهي من المشي فوق احدى الأشكال الهندسية. </a:t>
                      </a:r>
                    </a:p>
                    <a:p>
                      <a:pPr algn="r" rtl="1"/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أ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ن يشكل الطالب الأشكال الهندسية بإستخدام المكعبات الملونة</a:t>
                      </a:r>
                      <a:r>
                        <a:rPr lang="ar-AE" sz="1200" b="1" dirty="0">
                          <a:solidFill>
                            <a:schemeClr val="tx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. </a:t>
                      </a:r>
                    </a:p>
                    <a:p>
                      <a:pPr algn="r" rtl="1"/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سماع انشودة الأشكال الهندسية: </a:t>
                      </a:r>
                      <a:r>
                        <a:rPr lang="en-US" sz="1200" b="1" u="none" baseline="0" dirty="0">
                          <a:latin typeface="Sakkal Majalla" pitchFamily="2" charset="-78"/>
                          <a:cs typeface="Sakkal Majalla" pitchFamily="2" charset="-78"/>
                          <a:hlinkClick r:id="rId2"/>
                        </a:rPr>
                        <a:t>https://www.youtube.com/watch?v=you94jGTe-g</a:t>
                      </a:r>
                      <a:endParaRPr lang="ar-SA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endParaRPr lang="ar-SA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الأسرة تكرار للطالب المشي على الأشكال الهندسية في المنزل.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مشاهده فيديو  على سمارت بورد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يمشي فوق شكل هندسي واحد.          الجيد: أن يمشي فوق شكلان هندسيان بدون مساعدة.          مرتفع: </a:t>
                      </a:r>
                      <a:r>
                        <a:rPr lang="ar-AE" sz="1200" b="1" baseline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يمشي فوق أربعة اشكال هندسية بدون مساعدة.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0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graphicFrame>
        <p:nvGraphicFramePr>
          <p:cNvPr id="5" name="Media Placeholder 4"/>
          <p:cNvGraphicFramePr>
            <a:graphicFrameLocks noGrp="1"/>
          </p:cNvGraphicFramePr>
          <p:nvPr>
            <p:ph type="media" sz="quarter" idx="13"/>
            <p:extLst>
              <p:ext uri="{D42A27DB-BD31-4B8C-83A1-F6EECF244321}">
                <p14:modId xmlns:p14="http://schemas.microsoft.com/office/powerpoint/2010/main" val="272634487"/>
              </p:ext>
            </p:extLst>
          </p:nvPr>
        </p:nvGraphicFramePr>
        <p:xfrm>
          <a:off x="118991" y="130200"/>
          <a:ext cx="11906451" cy="6302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8337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خديجة الكعبي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dirty="0" err="1">
                          <a:latin typeface="Sakkal Majalla" pitchFamily="2" charset="-78"/>
                          <a:cs typeface="Sakkal Majalla" pitchFamily="2" charset="-78"/>
                        </a:rPr>
                        <a:t>نورالايمان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Sakkal Majalla" pitchFamily="2" charset="-78"/>
                          <a:cs typeface="Sakkal Majalla" pitchFamily="2" charset="-78"/>
                        </a:rPr>
                        <a:t>المشي على شكل هندسي مرسوم </a:t>
                      </a:r>
                      <a:r>
                        <a:rPr lang="ar-SA" sz="1200" b="1">
                          <a:latin typeface="Sakkal Majalla" pitchFamily="2" charset="-78"/>
                          <a:cs typeface="Sakkal Majalla" pitchFamily="2" charset="-78"/>
                        </a:rPr>
                        <a:t>بالأرض (750)</a:t>
                      </a: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اعاقة شديدة والمتعددة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2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المشي على الأشكال الهندسية المرسومة بالأرض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القصة: عائلة الاشكال الهندسية. </a:t>
                      </a: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28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en-US" sz="28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4076F8ED-0C6A-1E46-8935-651C44AC0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54" y="1287841"/>
            <a:ext cx="2474598" cy="2141159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84E3F2E-5D59-C74F-8AAC-AC0C88C7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52" y="1140426"/>
            <a:ext cx="2474597" cy="21411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519DD5D4-87ED-A441-884D-8D8EF038C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795956"/>
            <a:ext cx="1943100" cy="2541236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FC4BA8A-C9F3-E74D-89EE-5CCF593AD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40" y="3802459"/>
            <a:ext cx="2887502" cy="2541236"/>
          </a:xfrm>
          <a:prstGeom prst="rect">
            <a:avLst/>
          </a:prstGeom>
        </p:spPr>
      </p:pic>
      <p:pic>
        <p:nvPicPr>
          <p:cNvPr id="16" name="Picture 15" descr="Shape, rectangle, square&#10;&#10;Description automatically generated">
            <a:extLst>
              <a:ext uri="{FF2B5EF4-FFF2-40B4-BE49-F238E27FC236}">
                <a16:creationId xmlns:a16="http://schemas.microsoft.com/office/drawing/2014/main" id="{D18D3EAC-DF80-0146-91CD-D31F67214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3" y="3795956"/>
            <a:ext cx="2887502" cy="24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95952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100" b="1" dirty="0">
                          <a:latin typeface="Sakkal Majalla" pitchFamily="2" charset="-78"/>
                          <a:cs typeface="Sakkal Majalla" pitchFamily="2" charset="-78"/>
                        </a:rPr>
                        <a:t>المشي على شكل هندسي مرسوم بالأرض </a:t>
                      </a:r>
                      <a:endParaRPr lang="en-US" sz="11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1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endParaRPr lang="ar-AE" sz="1100" b="1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القصة التعليمية:</a:t>
                      </a:r>
                      <a:endParaRPr lang="ar-AE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تساعد القصة الطالب على فهم الموضوع بطريقة مبسطة جدا. 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٢- 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التوجيه لبدني:</a:t>
                      </a: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سيمشي الطالب على الاشكال الهندسية المطبوعه في الأرض 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4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التقليد </a:t>
                      </a:r>
                    </a:p>
                    <a:p>
                      <a:pPr algn="r" rtl="1"/>
                      <a:r>
                        <a:rPr lang="ar-SA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بالمشي على الاشكال الهندسية المرسومة على الأرض ويطلب من الطالب تقليده وتقديم المساعدة التي يحتاجها </a:t>
                      </a:r>
                      <a:endParaRPr lang="ar-EG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4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التعلم باللعب</a:t>
                      </a:r>
                    </a:p>
                    <a:p>
                      <a:pPr algn="r" rtl="1"/>
                      <a:r>
                        <a:rPr lang="ar-SA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باللعب مع الطلاب من يمشي على الاشكال الهندسية بشكل صحيح </a:t>
                      </a: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4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اللعب التنافسي </a:t>
                      </a: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4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المعلم بالطلب من الطلاب ب المشي على الشكل الهندسي الذي يقول اسمه مثال مربع يذهب الطلاب لشكل المربع ثم يقول دائرة وهكذا ...</a:t>
                      </a:r>
                      <a:endParaRPr lang="ar-EG" sz="14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3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79426" y="488112"/>
            <a:ext cx="6741993" cy="832104"/>
          </a:xfrm>
        </p:spPr>
        <p:txBody>
          <a:bodyPr>
            <a:noAutofit/>
          </a:bodyPr>
          <a:lstStyle/>
          <a:p>
            <a:pPr algn="ctr" rtl="1"/>
            <a:r>
              <a:rPr lang="ar-AE" sz="2800" b="0" dirty="0"/>
              <a:t>التقت الأشكال الهندسية وبدأو في تعريف أنفسهم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5CD8F3-572C-A14A-B748-B934182A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2" t="2298" r="1812" b="7228"/>
          <a:stretch/>
        </p:blipFill>
        <p:spPr>
          <a:xfrm>
            <a:off x="2140857" y="1794931"/>
            <a:ext cx="7910285" cy="42791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D83D8D-81BF-0749-991D-42F68391DC13}"/>
                  </a:ext>
                </a:extLst>
              </p14:cNvPr>
              <p14:cNvContentPartPr/>
              <p14:nvPr/>
            </p14:nvContentPartPr>
            <p14:xfrm>
              <a:off x="2163071" y="2076784"/>
              <a:ext cx="2054520" cy="199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D83D8D-81BF-0749-991D-42F68391DC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431" y="2041144"/>
                <a:ext cx="2126160" cy="20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F023748-98C6-CB44-B12F-AD1B56C23FA7}"/>
                  </a:ext>
                </a:extLst>
              </p14:cNvPr>
              <p14:cNvContentPartPr/>
              <p14:nvPr/>
            </p14:nvContentPartPr>
            <p14:xfrm>
              <a:off x="6043151" y="2197384"/>
              <a:ext cx="2063160" cy="204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F023748-98C6-CB44-B12F-AD1B56C23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7151" y="2161384"/>
                <a:ext cx="2134800" cy="21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860261-C10B-2240-AAE7-CDEAD2001653}"/>
                  </a:ext>
                </a:extLst>
              </p14:cNvPr>
              <p14:cNvContentPartPr/>
              <p14:nvPr/>
            </p14:nvContentPartPr>
            <p14:xfrm>
              <a:off x="6168268" y="4396871"/>
              <a:ext cx="31680" cy="161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860261-C10B-2240-AAE7-CDEAD20016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2268" y="4361231"/>
                <a:ext cx="103320" cy="16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58CB8D-E077-D145-AA3E-00758C005D62}"/>
                  </a:ext>
                </a:extLst>
              </p14:cNvPr>
              <p14:cNvContentPartPr/>
              <p14:nvPr/>
            </p14:nvContentPartPr>
            <p14:xfrm>
              <a:off x="3431908" y="6001751"/>
              <a:ext cx="2768040" cy="3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58CB8D-E077-D145-AA3E-00758C005D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908" y="5966111"/>
                <a:ext cx="2839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D0215A-8BCC-D143-AB80-C598AD659715}"/>
                  </a:ext>
                </a:extLst>
              </p14:cNvPr>
              <p14:cNvContentPartPr/>
              <p14:nvPr/>
            </p14:nvContentPartPr>
            <p14:xfrm>
              <a:off x="3431908" y="4377071"/>
              <a:ext cx="21240" cy="162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D0215A-8BCC-D143-AB80-C598AD65971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95908" y="4341071"/>
                <a:ext cx="92880" cy="16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CBCEE6-57D4-AD43-A193-253D0BC3A5FB}"/>
                  </a:ext>
                </a:extLst>
              </p14:cNvPr>
              <p14:cNvContentPartPr/>
              <p14:nvPr/>
            </p14:nvContentPartPr>
            <p14:xfrm>
              <a:off x="3450628" y="4355471"/>
              <a:ext cx="2682360" cy="45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CBCEE6-57D4-AD43-A193-253D0BC3A5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14628" y="4319471"/>
                <a:ext cx="2754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3B47ACD-9AE5-3B4B-9676-35C4311131B6}"/>
                  </a:ext>
                </a:extLst>
              </p14:cNvPr>
              <p14:cNvContentPartPr/>
              <p14:nvPr/>
            </p14:nvContentPartPr>
            <p14:xfrm>
              <a:off x="6909868" y="3778391"/>
              <a:ext cx="1731600" cy="206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3B47ACD-9AE5-3B4B-9676-35C4311131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3868" y="3742391"/>
                <a:ext cx="1803240" cy="21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6C1095-55EE-8A4B-A52F-C6B5BB636407}"/>
                  </a:ext>
                </a:extLst>
              </p14:cNvPr>
              <p14:cNvContentPartPr/>
              <p14:nvPr/>
            </p14:nvContentPartPr>
            <p14:xfrm>
              <a:off x="8641108" y="3778391"/>
              <a:ext cx="1353600" cy="2279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6C1095-55EE-8A4B-A52F-C6B5BB63640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05468" y="3742391"/>
                <a:ext cx="1425240" cy="23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B5808EE-858C-7242-BFDC-BBC574D4051E}"/>
                  </a:ext>
                </a:extLst>
              </p14:cNvPr>
              <p14:cNvContentPartPr/>
              <p14:nvPr/>
            </p14:nvContentPartPr>
            <p14:xfrm>
              <a:off x="6905188" y="5855951"/>
              <a:ext cx="3089520" cy="20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B5808EE-858C-7242-BFDC-BBC574D4051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9548" y="5819951"/>
                <a:ext cx="3161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A8EB9C-0446-D84C-B219-8522D10B7B65}"/>
                  </a:ext>
                </a:extLst>
              </p14:cNvPr>
              <p14:cNvContentPartPr/>
              <p14:nvPr/>
            </p14:nvContentPartPr>
            <p14:xfrm>
              <a:off x="2497042" y="2627650"/>
              <a:ext cx="413640" cy="499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A8EB9C-0446-D84C-B219-8522D10B7B6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9402" y="2610010"/>
                <a:ext cx="44928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CFF966-0045-8449-AB7D-96B97FA70F8F}"/>
                  </a:ext>
                </a:extLst>
              </p14:cNvPr>
              <p14:cNvContentPartPr/>
              <p14:nvPr/>
            </p14:nvContentPartPr>
            <p14:xfrm>
              <a:off x="3343042" y="2512810"/>
              <a:ext cx="409320" cy="479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CFF966-0045-8449-AB7D-96B97FA70F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25402" y="2495170"/>
                <a:ext cx="4449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6FE743D-DFF4-8F46-BC0D-AC2CF1013343}"/>
                  </a:ext>
                </a:extLst>
              </p14:cNvPr>
              <p14:cNvContentPartPr/>
              <p14:nvPr/>
            </p14:nvContentPartPr>
            <p14:xfrm>
              <a:off x="2924002" y="3419290"/>
              <a:ext cx="572760" cy="19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6FE743D-DFF4-8F46-BC0D-AC2CF10133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06002" y="3401290"/>
                <a:ext cx="608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18A1D50-78CB-CB4C-8FCD-702CDFF20BBB}"/>
                  </a:ext>
                </a:extLst>
              </p14:cNvPr>
              <p14:cNvContentPartPr/>
              <p14:nvPr/>
            </p14:nvContentPartPr>
            <p14:xfrm>
              <a:off x="4545802" y="5566330"/>
              <a:ext cx="482040" cy="93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18A1D50-78CB-CB4C-8FCD-702CDFF20BB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528162" y="5548330"/>
                <a:ext cx="5176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1B0503D-1D94-6444-B50C-E69265853B2C}"/>
                  </a:ext>
                </a:extLst>
              </p14:cNvPr>
              <p14:cNvContentPartPr/>
              <p14:nvPr/>
            </p14:nvContentPartPr>
            <p14:xfrm>
              <a:off x="5057722" y="4719250"/>
              <a:ext cx="353520" cy="401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1B0503D-1D94-6444-B50C-E69265853B2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39722" y="4701250"/>
                <a:ext cx="3891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9F58422-83A5-8048-BDE2-6E337CAE4720}"/>
                  </a:ext>
                </a:extLst>
              </p14:cNvPr>
              <p14:cNvContentPartPr/>
              <p14:nvPr/>
            </p14:nvContentPartPr>
            <p14:xfrm>
              <a:off x="4242682" y="4730410"/>
              <a:ext cx="371880" cy="449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9F58422-83A5-8048-BDE2-6E337CAE472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24682" y="4712410"/>
                <a:ext cx="40752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E27B3A-D05A-7045-AFD6-DE956DBD189B}"/>
                  </a:ext>
                </a:extLst>
              </p14:cNvPr>
              <p14:cNvContentPartPr/>
              <p14:nvPr/>
            </p14:nvContentPartPr>
            <p14:xfrm>
              <a:off x="6497362" y="2748970"/>
              <a:ext cx="317520" cy="407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E27B3A-D05A-7045-AFD6-DE956DBD189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79362" y="2731330"/>
                <a:ext cx="3531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9207582-F54C-1848-BCCF-F1174143F9D5}"/>
                  </a:ext>
                </a:extLst>
              </p14:cNvPr>
              <p14:cNvContentPartPr/>
              <p14:nvPr/>
            </p14:nvContentPartPr>
            <p14:xfrm>
              <a:off x="7318522" y="2748970"/>
              <a:ext cx="372600" cy="457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9207582-F54C-1848-BCCF-F1174143F9D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00882" y="2731330"/>
                <a:ext cx="4082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FE9E3B3-D975-6947-AE95-F51C2A4A837B}"/>
                  </a:ext>
                </a:extLst>
              </p14:cNvPr>
              <p14:cNvContentPartPr/>
              <p14:nvPr/>
            </p14:nvContentPartPr>
            <p14:xfrm>
              <a:off x="6770962" y="3644650"/>
              <a:ext cx="580680" cy="122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FE9E3B3-D975-6947-AE95-F51C2A4A837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53322" y="3627010"/>
                <a:ext cx="6163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0BA991-6BF6-8A48-887C-E1B537F9CCB4}"/>
                  </a:ext>
                </a:extLst>
              </p14:cNvPr>
              <p14:cNvContentPartPr/>
              <p14:nvPr/>
            </p14:nvContentPartPr>
            <p14:xfrm>
              <a:off x="8690701" y="4601425"/>
              <a:ext cx="457920" cy="56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0BA991-6BF6-8A48-887C-E1B537F9CCB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673061" y="4583425"/>
                <a:ext cx="493560" cy="59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90E9336-DD07-7A4F-900F-B9E0360B3A91}"/>
              </a:ext>
            </a:extLst>
          </p:cNvPr>
          <p:cNvGrpSpPr/>
          <p:nvPr/>
        </p:nvGrpSpPr>
        <p:grpSpPr>
          <a:xfrm>
            <a:off x="8004181" y="4539505"/>
            <a:ext cx="790200" cy="1046520"/>
            <a:chOff x="8004181" y="4539505"/>
            <a:chExt cx="790200" cy="10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E4D967-5FAB-A64D-BD97-EF384F4E4BE7}"/>
                    </a:ext>
                  </a:extLst>
                </p14:cNvPr>
                <p14:cNvContentPartPr/>
                <p14:nvPr/>
              </p14:nvContentPartPr>
              <p14:xfrm>
                <a:off x="8004181" y="4539505"/>
                <a:ext cx="455400" cy="56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E4D967-5FAB-A64D-BD97-EF384F4E4B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86181" y="4521865"/>
                  <a:ext cx="49104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C9641A-54AB-6240-BB69-BE9387AE92A3}"/>
                    </a:ext>
                  </a:extLst>
                </p14:cNvPr>
                <p14:cNvContentPartPr/>
                <p14:nvPr/>
              </p14:nvContentPartPr>
              <p14:xfrm>
                <a:off x="8711941" y="4669105"/>
                <a:ext cx="67680" cy="27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C9641A-54AB-6240-BB69-BE9387AE92A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94301" y="4651105"/>
                  <a:ext cx="103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EF03AB-C5F5-E444-9CA1-E752D9A7DAAF}"/>
                    </a:ext>
                  </a:extLst>
                </p14:cNvPr>
                <p14:cNvContentPartPr/>
                <p14:nvPr/>
              </p14:nvContentPartPr>
              <p14:xfrm>
                <a:off x="8160421" y="5390185"/>
                <a:ext cx="633960" cy="19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EF03AB-C5F5-E444-9CA1-E752D9A7DA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2781" y="5372185"/>
                  <a:ext cx="669600" cy="23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411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431" y="331521"/>
            <a:ext cx="7574507" cy="832104"/>
          </a:xfrm>
        </p:spPr>
        <p:txBody>
          <a:bodyPr>
            <a:normAutofit/>
          </a:bodyPr>
          <a:lstStyle/>
          <a:p>
            <a:pPr algn="ctr" rtl="1"/>
            <a:r>
              <a:rPr lang="ar-AE" sz="2800" b="0" dirty="0"/>
              <a:t>فقال المثلث إن شكلي جميل ولديّ أضلاع ثلاثة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2C84E41-0C93-1642-B0E2-9482772F8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1" t="-1" r="19535" b="1193"/>
          <a:stretch/>
        </p:blipFill>
        <p:spPr>
          <a:xfrm>
            <a:off x="3766645" y="1606005"/>
            <a:ext cx="5051534" cy="4920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ECA92D-32AD-5448-976B-C1752E1E45BA}"/>
                  </a:ext>
                </a:extLst>
              </p14:cNvPr>
              <p14:cNvContentPartPr/>
              <p14:nvPr/>
            </p14:nvContentPartPr>
            <p14:xfrm>
              <a:off x="4189351" y="1618638"/>
              <a:ext cx="2075400" cy="3478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ECA92D-32AD-5448-976B-C1752E1E45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3711" y="1582638"/>
                <a:ext cx="2147040" cy="35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700C7F-7344-CF4E-B7C7-6BBB5660A56F}"/>
                  </a:ext>
                </a:extLst>
              </p14:cNvPr>
              <p14:cNvContentPartPr/>
              <p14:nvPr/>
            </p14:nvContentPartPr>
            <p14:xfrm>
              <a:off x="6272671" y="1649598"/>
              <a:ext cx="1914120" cy="3452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700C7F-7344-CF4E-B7C7-6BBB5660A5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7031" y="1613598"/>
                <a:ext cx="1985760" cy="35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EFB79A-3046-C54E-9D26-57B7F016AC2B}"/>
                  </a:ext>
                </a:extLst>
              </p14:cNvPr>
              <p14:cNvContentPartPr/>
              <p14:nvPr/>
            </p14:nvContentPartPr>
            <p14:xfrm>
              <a:off x="4230031" y="5042598"/>
              <a:ext cx="3958920" cy="6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EFB79A-3046-C54E-9D26-57B7F016AC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4391" y="5006958"/>
                <a:ext cx="4030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D5B686-3F55-3943-8F3F-87B689477F56}"/>
                  </a:ext>
                </a:extLst>
              </p14:cNvPr>
              <p14:cNvContentPartPr/>
              <p14:nvPr/>
            </p14:nvContentPartPr>
            <p14:xfrm>
              <a:off x="4202311" y="3092838"/>
              <a:ext cx="667800" cy="74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D5B686-3F55-3943-8F3F-87B689477F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6311" y="3057198"/>
                <a:ext cx="7394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BC8720-C102-4547-B00C-5DC59546DDE8}"/>
                  </a:ext>
                </a:extLst>
              </p14:cNvPr>
              <p14:cNvContentPartPr/>
              <p14:nvPr/>
            </p14:nvContentPartPr>
            <p14:xfrm>
              <a:off x="4382311" y="3048918"/>
              <a:ext cx="568800" cy="77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BC8720-C102-4547-B00C-5DC59546DD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6311" y="3012918"/>
                <a:ext cx="64044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F81BF03-22E6-1641-B8E7-4BE21718B0E8}"/>
                  </a:ext>
                </a:extLst>
              </p14:cNvPr>
              <p14:cNvContentPartPr/>
              <p14:nvPr/>
            </p14:nvContentPartPr>
            <p14:xfrm>
              <a:off x="4174591" y="2910678"/>
              <a:ext cx="234720" cy="13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F81BF03-22E6-1641-B8E7-4BE21718B0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38951" y="2874678"/>
                <a:ext cx="3063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BAEA8D-23B1-D64D-ABEF-F3A336C3FDED}"/>
                  </a:ext>
                </a:extLst>
              </p14:cNvPr>
              <p14:cNvContentPartPr/>
              <p14:nvPr/>
            </p14:nvContentPartPr>
            <p14:xfrm>
              <a:off x="3808471" y="2097078"/>
              <a:ext cx="814320" cy="884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BAEA8D-23B1-D64D-ABEF-F3A336C3FD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72471" y="2061078"/>
                <a:ext cx="88596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FD667E0-6201-844A-9EDA-46C92372CE00}"/>
                  </a:ext>
                </a:extLst>
              </p14:cNvPr>
              <p14:cNvContentPartPr/>
              <p14:nvPr/>
            </p14:nvContentPartPr>
            <p14:xfrm>
              <a:off x="7456351" y="3168438"/>
              <a:ext cx="659880" cy="53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FD667E0-6201-844A-9EDA-46C92372CE0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20711" y="3132798"/>
                <a:ext cx="73152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4EA688C-2E78-2A40-BCF3-7EDD0DC1E4A0}"/>
                  </a:ext>
                </a:extLst>
              </p14:cNvPr>
              <p14:cNvContentPartPr/>
              <p14:nvPr/>
            </p14:nvContentPartPr>
            <p14:xfrm>
              <a:off x="7553911" y="3234318"/>
              <a:ext cx="724680" cy="635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4EA688C-2E78-2A40-BCF3-7EDD0DC1E4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17911" y="3198678"/>
                <a:ext cx="7963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059557-2110-1141-A32C-A23ADF0261EF}"/>
                  </a:ext>
                </a:extLst>
              </p14:cNvPr>
              <p14:cNvContentPartPr/>
              <p14:nvPr/>
            </p14:nvContentPartPr>
            <p14:xfrm>
              <a:off x="7912471" y="2437998"/>
              <a:ext cx="417240" cy="754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059557-2110-1141-A32C-A23ADF0261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76831" y="2401998"/>
                <a:ext cx="488880" cy="82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203959F-0413-DB4B-971D-028DD50C4995}"/>
              </a:ext>
            </a:extLst>
          </p:cNvPr>
          <p:cNvGrpSpPr/>
          <p:nvPr/>
        </p:nvGrpSpPr>
        <p:grpSpPr>
          <a:xfrm>
            <a:off x="8109391" y="2205798"/>
            <a:ext cx="701280" cy="953640"/>
            <a:chOff x="8109391" y="2205798"/>
            <a:chExt cx="701280" cy="9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27E73D-38DC-6F48-92D7-4604E46B3886}"/>
                    </a:ext>
                  </a:extLst>
                </p14:cNvPr>
                <p14:cNvContentPartPr/>
                <p14:nvPr/>
              </p14:nvContentPartPr>
              <p14:xfrm>
                <a:off x="8109391" y="2205798"/>
                <a:ext cx="701280" cy="95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27E73D-38DC-6F48-92D7-4604E46B388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73751" y="2170158"/>
                  <a:ext cx="772920" cy="10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680BEF-C5CA-1A4F-AA15-26857FBD3EBF}"/>
                    </a:ext>
                  </a:extLst>
                </p14:cNvPr>
                <p14:cNvContentPartPr/>
                <p14:nvPr/>
              </p14:nvContentPartPr>
              <p14:xfrm>
                <a:off x="8310271" y="2814198"/>
                <a:ext cx="25200" cy="9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680BEF-C5CA-1A4F-AA15-26857FBD3E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74631" y="2778198"/>
                  <a:ext cx="9684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E915EA-FAF5-C445-A81C-EB467B049EA7}"/>
                  </a:ext>
                </a:extLst>
              </p14:cNvPr>
              <p14:cNvContentPartPr/>
              <p14:nvPr/>
            </p14:nvContentPartPr>
            <p14:xfrm>
              <a:off x="5720071" y="5104080"/>
              <a:ext cx="1007280" cy="799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E915EA-FAF5-C445-A81C-EB467B049E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84071" y="5068080"/>
                <a:ext cx="107892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0DB4635-270B-F345-AA6E-979613506467}"/>
                  </a:ext>
                </a:extLst>
              </p14:cNvPr>
              <p14:cNvContentPartPr/>
              <p14:nvPr/>
            </p14:nvContentPartPr>
            <p14:xfrm>
              <a:off x="5370151" y="5733000"/>
              <a:ext cx="677160" cy="771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0DB4635-270B-F345-AA6E-9796135064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34511" y="5697000"/>
                <a:ext cx="74880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3354033-6A79-1D4F-B212-10B303104FFB}"/>
                  </a:ext>
                </a:extLst>
              </p14:cNvPr>
              <p14:cNvContentPartPr/>
              <p14:nvPr/>
            </p14:nvContentPartPr>
            <p14:xfrm>
              <a:off x="6158911" y="6103440"/>
              <a:ext cx="785880" cy="41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3354033-6A79-1D4F-B212-10B303104FF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22911" y="6067800"/>
                <a:ext cx="8575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69211E8-CA94-034F-861B-4C695E9ED7D9}"/>
                  </a:ext>
                </a:extLst>
              </p14:cNvPr>
              <p14:cNvContentPartPr/>
              <p14:nvPr/>
            </p14:nvContentPartPr>
            <p14:xfrm>
              <a:off x="5623591" y="3016080"/>
              <a:ext cx="545760" cy="777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69211E8-CA94-034F-861B-4C695E9ED7D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05591" y="2998080"/>
                <a:ext cx="58140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5225DD-E250-714C-9575-1597C12FBC13}"/>
                  </a:ext>
                </a:extLst>
              </p14:cNvPr>
              <p14:cNvContentPartPr/>
              <p14:nvPr/>
            </p14:nvContentPartPr>
            <p14:xfrm>
              <a:off x="6316591" y="3021480"/>
              <a:ext cx="603000" cy="764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5225DD-E250-714C-9575-1597C12FBC1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98951" y="3003480"/>
                <a:ext cx="63864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8989F2-0D0F-4E4D-946D-BE226CAA10D6}"/>
                  </a:ext>
                </a:extLst>
              </p14:cNvPr>
              <p14:cNvContentPartPr/>
              <p14:nvPr/>
            </p14:nvContentPartPr>
            <p14:xfrm>
              <a:off x="6443671" y="3232800"/>
              <a:ext cx="363960" cy="359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8989F2-0D0F-4E4D-946D-BE226CAA10D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26031" y="3214800"/>
                <a:ext cx="3996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3DB3F1-53B0-CB40-B11B-D0DC0D554636}"/>
                  </a:ext>
                </a:extLst>
              </p14:cNvPr>
              <p14:cNvContentPartPr/>
              <p14:nvPr/>
            </p14:nvContentPartPr>
            <p14:xfrm>
              <a:off x="5729791" y="3236040"/>
              <a:ext cx="344160" cy="362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3DB3F1-53B0-CB40-B11B-D0DC0D55463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11791" y="3218400"/>
                <a:ext cx="3798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C01042A-822C-E949-AE27-35DB61AFFE23}"/>
                  </a:ext>
                </a:extLst>
              </p14:cNvPr>
              <p14:cNvContentPartPr/>
              <p14:nvPr/>
            </p14:nvContentPartPr>
            <p14:xfrm>
              <a:off x="5736271" y="4106880"/>
              <a:ext cx="1073160" cy="275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C01042A-822C-E949-AE27-35DB61AFFE2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18271" y="4088880"/>
                <a:ext cx="1108800" cy="31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2BF2572-B621-A249-81F2-4E0FDB19D6E4}"/>
              </a:ext>
            </a:extLst>
          </p:cNvPr>
          <p:cNvGrpSpPr/>
          <p:nvPr/>
        </p:nvGrpSpPr>
        <p:grpSpPr>
          <a:xfrm>
            <a:off x="5742751" y="4241880"/>
            <a:ext cx="957960" cy="1859040"/>
            <a:chOff x="5742751" y="4241880"/>
            <a:chExt cx="957960" cy="18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D126ED-8C16-AE46-8A6C-96596B02670F}"/>
                    </a:ext>
                  </a:extLst>
                </p14:cNvPr>
                <p14:cNvContentPartPr/>
                <p14:nvPr/>
              </p14:nvContentPartPr>
              <p14:xfrm>
                <a:off x="5742751" y="5117040"/>
                <a:ext cx="951840" cy="595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D126ED-8C16-AE46-8A6C-96596B02670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07111" y="5081040"/>
                  <a:ext cx="102348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957C6E-B74E-7A4E-BA96-CD9CEE6DB2CB}"/>
                    </a:ext>
                  </a:extLst>
                </p14:cNvPr>
                <p14:cNvContentPartPr/>
                <p14:nvPr/>
              </p14:nvContentPartPr>
              <p14:xfrm>
                <a:off x="6136951" y="5095800"/>
                <a:ext cx="95760" cy="41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957C6E-B74E-7A4E-BA96-CD9CEE6DB2C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01311" y="5059800"/>
                  <a:ext cx="1674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8BE030-709C-BD4C-92D3-6E0CCC571EA3}"/>
                    </a:ext>
                  </a:extLst>
                </p14:cNvPr>
                <p14:cNvContentPartPr/>
                <p14:nvPr/>
              </p14:nvContentPartPr>
              <p14:xfrm>
                <a:off x="6008071" y="5100840"/>
                <a:ext cx="108000" cy="45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8BE030-709C-BD4C-92D3-6E0CCC571EA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72431" y="5064840"/>
                  <a:ext cx="1796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90A1E4-4BF8-B946-AF88-0D891201A567}"/>
                    </a:ext>
                  </a:extLst>
                </p14:cNvPr>
                <p14:cNvContentPartPr/>
                <p14:nvPr/>
              </p14:nvContentPartPr>
              <p14:xfrm>
                <a:off x="6161431" y="5878440"/>
                <a:ext cx="15840" cy="163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90A1E4-4BF8-B946-AF88-0D891201A5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25431" y="5842440"/>
                  <a:ext cx="87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9798D1-FFE3-0846-81CE-9BA2ADEFB0E5}"/>
                    </a:ext>
                  </a:extLst>
                </p14:cNvPr>
                <p14:cNvContentPartPr/>
                <p14:nvPr/>
              </p14:nvContentPartPr>
              <p14:xfrm>
                <a:off x="6182671" y="5761080"/>
                <a:ext cx="185760" cy="339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9798D1-FFE3-0846-81CE-9BA2ADEFB0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47031" y="5725440"/>
                  <a:ext cx="2574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1D78E6-6495-0B43-B508-BFA4EC6460C4}"/>
                    </a:ext>
                  </a:extLst>
                </p14:cNvPr>
                <p14:cNvContentPartPr/>
                <p14:nvPr/>
              </p14:nvContentPartPr>
              <p14:xfrm>
                <a:off x="5790991" y="4241880"/>
                <a:ext cx="909720" cy="570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1D78E6-6495-0B43-B508-BFA4EC6460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72991" y="4223880"/>
                  <a:ext cx="945360" cy="60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FE33520-1EFA-DF4B-A3A8-D544B8A11B73}"/>
                  </a:ext>
                </a:extLst>
              </p14:cNvPr>
              <p14:cNvContentPartPr/>
              <p14:nvPr/>
            </p14:nvContentPartPr>
            <p14:xfrm>
              <a:off x="5831671" y="4388760"/>
              <a:ext cx="811080" cy="157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FE33520-1EFA-DF4B-A3A8-D544B8A11B7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14031" y="4371120"/>
                <a:ext cx="84672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159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41" y="318859"/>
            <a:ext cx="7670042" cy="832104"/>
          </a:xfrm>
        </p:spPr>
        <p:txBody>
          <a:bodyPr>
            <a:noAutofit/>
          </a:bodyPr>
          <a:lstStyle/>
          <a:p>
            <a:pPr algn="ctr" rtl="1"/>
            <a:r>
              <a:rPr lang="ar-AE" b="0" dirty="0"/>
              <a:t>وقال المربع وأنا لديّ أربعة أضلاع متساوية.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0BCF7-D68A-F94C-ADAC-F6EEF4225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22" y="1403220"/>
            <a:ext cx="6529955" cy="51359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854E9EA-4446-FE4E-BA41-1940BE03D325}"/>
                  </a:ext>
                </a:extLst>
              </p14:cNvPr>
              <p14:cNvContentPartPr/>
              <p14:nvPr/>
            </p14:nvContentPartPr>
            <p14:xfrm>
              <a:off x="4311031" y="5930119"/>
              <a:ext cx="859680" cy="600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854E9EA-4446-FE4E-BA41-1940BE03D3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5391" y="5894479"/>
                <a:ext cx="9313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F415177-CFBC-9B44-B339-0290F4AB9217}"/>
                  </a:ext>
                </a:extLst>
              </p14:cNvPr>
              <p14:cNvContentPartPr/>
              <p14:nvPr/>
            </p14:nvContentPartPr>
            <p14:xfrm>
              <a:off x="6707551" y="5935519"/>
              <a:ext cx="770400" cy="626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F415177-CFBC-9B44-B339-0290F4AB92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1911" y="5899879"/>
                <a:ext cx="84204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490FB68-0EF7-8B4A-8EBB-D57F59AC4A38}"/>
                  </a:ext>
                </a:extLst>
              </p14:cNvPr>
              <p14:cNvContentPartPr/>
              <p14:nvPr/>
            </p14:nvContentPartPr>
            <p14:xfrm>
              <a:off x="6922471" y="2713879"/>
              <a:ext cx="194040" cy="218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490FB68-0EF7-8B4A-8EBB-D57F59AC4A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6831" y="2677879"/>
                <a:ext cx="2656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40C0BA7-2C79-DE4F-826D-00C98B4CAEA6}"/>
                  </a:ext>
                </a:extLst>
              </p14:cNvPr>
              <p14:cNvContentPartPr/>
              <p14:nvPr/>
            </p14:nvContentPartPr>
            <p14:xfrm>
              <a:off x="4914751" y="2663479"/>
              <a:ext cx="178200" cy="259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40C0BA7-2C79-DE4F-826D-00C98B4CAE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8751" y="2627839"/>
                <a:ext cx="24984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3429A21-ECC7-7546-87D9-59EBA51DB7D2}"/>
              </a:ext>
            </a:extLst>
          </p:cNvPr>
          <p:cNvGrpSpPr/>
          <p:nvPr/>
        </p:nvGrpSpPr>
        <p:grpSpPr>
          <a:xfrm>
            <a:off x="3130951" y="1363519"/>
            <a:ext cx="5976720" cy="4748040"/>
            <a:chOff x="3130951" y="1363519"/>
            <a:chExt cx="5976720" cy="47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EBD502-4DDC-AC43-857E-1FDB0E7FE0C4}"/>
                    </a:ext>
                  </a:extLst>
                </p14:cNvPr>
                <p14:cNvContentPartPr/>
                <p14:nvPr/>
              </p14:nvContentPartPr>
              <p14:xfrm>
                <a:off x="4100791" y="1363519"/>
                <a:ext cx="3807720" cy="383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EBD502-4DDC-AC43-857E-1FDB0E7FE0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65151" y="1327519"/>
                  <a:ext cx="3879360" cy="39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DC911F-FEBA-484B-A19A-061B89984A3A}"/>
                    </a:ext>
                  </a:extLst>
                </p14:cNvPr>
                <p14:cNvContentPartPr/>
                <p14:nvPr/>
              </p14:nvContentPartPr>
              <p14:xfrm>
                <a:off x="3321751" y="2419039"/>
                <a:ext cx="773280" cy="77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DC911F-FEBA-484B-A19A-061B89984A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86111" y="2383039"/>
                  <a:ext cx="844920" cy="84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99EBC3-131F-174A-A306-05166B978F7A}"/>
                    </a:ext>
                  </a:extLst>
                </p14:cNvPr>
                <p14:cNvContentPartPr/>
                <p14:nvPr/>
              </p14:nvContentPartPr>
              <p14:xfrm>
                <a:off x="3510031" y="2219239"/>
                <a:ext cx="11160" cy="36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99EBC3-131F-174A-A306-05166B978F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74391" y="2183239"/>
                  <a:ext cx="82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85CAD2-69AD-2B4F-A294-4C6E6C558AE8}"/>
                    </a:ext>
                  </a:extLst>
                </p14:cNvPr>
                <p14:cNvContentPartPr/>
                <p14:nvPr/>
              </p14:nvContentPartPr>
              <p14:xfrm>
                <a:off x="3130951" y="2569159"/>
                <a:ext cx="350640" cy="35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85CAD2-69AD-2B4F-A294-4C6E6C558A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94951" y="2533159"/>
                  <a:ext cx="422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4BD4EC-BD16-C843-8D41-1ED5558FC693}"/>
                    </a:ext>
                  </a:extLst>
                </p14:cNvPr>
                <p14:cNvContentPartPr/>
                <p14:nvPr/>
              </p14:nvContentPartPr>
              <p14:xfrm>
                <a:off x="7925791" y="2825839"/>
                <a:ext cx="989280" cy="694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4BD4EC-BD16-C843-8D41-1ED5558FC6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89791" y="2789839"/>
                  <a:ext cx="106092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6B07CA-6020-5C40-BD04-54876D77DF9C}"/>
                    </a:ext>
                  </a:extLst>
                </p14:cNvPr>
                <p14:cNvContentPartPr/>
                <p14:nvPr/>
              </p14:nvContentPartPr>
              <p14:xfrm>
                <a:off x="8673151" y="2666359"/>
                <a:ext cx="21240" cy="34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6B07CA-6020-5C40-BD04-54876D77DF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37151" y="2630719"/>
                  <a:ext cx="92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5263CC-041A-8B46-9A74-111ED39C51EE}"/>
                    </a:ext>
                  </a:extLst>
                </p14:cNvPr>
                <p14:cNvContentPartPr/>
                <p14:nvPr/>
              </p14:nvContentPartPr>
              <p14:xfrm>
                <a:off x="8658031" y="3048319"/>
                <a:ext cx="449640" cy="38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5263CC-041A-8B46-9A74-111ED39C51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22391" y="3012679"/>
                  <a:ext cx="521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C5E11A-59BD-044B-875B-BE8CDD4307D3}"/>
                    </a:ext>
                  </a:extLst>
                </p14:cNvPr>
                <p14:cNvContentPartPr/>
                <p14:nvPr/>
              </p14:nvContentPartPr>
              <p14:xfrm>
                <a:off x="7963951" y="3180799"/>
                <a:ext cx="425880" cy="28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C5E11A-59BD-044B-875B-BE8CDD4307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28311" y="3145159"/>
                  <a:ext cx="4975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F8C9B6-E712-A74F-B953-6B59E2EFDEB5}"/>
                    </a:ext>
                  </a:extLst>
                </p14:cNvPr>
                <p14:cNvContentPartPr/>
                <p14:nvPr/>
              </p14:nvContentPartPr>
              <p14:xfrm>
                <a:off x="6562831" y="5203999"/>
                <a:ext cx="182880" cy="85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F8C9B6-E712-A74F-B953-6B59E2EFDE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27191" y="5168359"/>
                  <a:ext cx="25452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464F50-66FF-DB4D-8312-F02BB328FFF0}"/>
                    </a:ext>
                  </a:extLst>
                </p14:cNvPr>
                <p14:cNvContentPartPr/>
                <p14:nvPr/>
              </p14:nvContentPartPr>
              <p14:xfrm>
                <a:off x="5121751" y="5258359"/>
                <a:ext cx="244800" cy="85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464F50-66FF-DB4D-8312-F02BB328FFF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85751" y="5222359"/>
                  <a:ext cx="316440" cy="9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53E3B5-0D8A-7C47-96D3-DDDD3AC89E7B}"/>
                    </a:ext>
                  </a:extLst>
                </p14:cNvPr>
                <p14:cNvContentPartPr/>
                <p14:nvPr/>
              </p14:nvContentPartPr>
              <p14:xfrm>
                <a:off x="4856791" y="3220399"/>
                <a:ext cx="2339640" cy="1063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53E3B5-0D8A-7C47-96D3-DDDD3AC89E7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21151" y="3184399"/>
                  <a:ext cx="2411280" cy="11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041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41" y="318859"/>
            <a:ext cx="7670042" cy="832104"/>
          </a:xfrm>
        </p:spPr>
        <p:txBody>
          <a:bodyPr>
            <a:noAutofit/>
          </a:bodyPr>
          <a:lstStyle/>
          <a:p>
            <a:pPr algn="ctr" rtl="1"/>
            <a:r>
              <a:rPr lang="ar-AE" sz="3200" b="0" dirty="0"/>
              <a:t>وجاءت الدائرة تتدحرج  وقالت: أنا المستديرة الجميلة.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B5415-0D0D-FC43-A559-26E4C4E28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1" t="4851" r="2875" b="5990"/>
          <a:stretch/>
        </p:blipFill>
        <p:spPr>
          <a:xfrm>
            <a:off x="3145541" y="1293152"/>
            <a:ext cx="5895667" cy="53397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0FFEFF9-E945-3E41-8BB0-07CF6B4E090A}"/>
                  </a:ext>
                </a:extLst>
              </p14:cNvPr>
              <p14:cNvContentPartPr/>
              <p14:nvPr/>
            </p14:nvContentPartPr>
            <p14:xfrm>
              <a:off x="4328311" y="6021559"/>
              <a:ext cx="856080" cy="582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0FFEFF9-E945-3E41-8BB0-07CF6B4E09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2311" y="5985559"/>
                <a:ext cx="92772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7E38700-956D-224D-B865-17810BC5D5BE}"/>
                  </a:ext>
                </a:extLst>
              </p14:cNvPr>
              <p14:cNvContentPartPr/>
              <p14:nvPr/>
            </p14:nvContentPartPr>
            <p14:xfrm>
              <a:off x="6657511" y="6006079"/>
              <a:ext cx="837360" cy="609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7E38700-956D-224D-B865-17810BC5D5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1871" y="5970439"/>
                <a:ext cx="90900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7155DF7-4C10-C045-9799-B8CE188BFD20}"/>
                  </a:ext>
                </a:extLst>
              </p14:cNvPr>
              <p14:cNvContentPartPr/>
              <p14:nvPr/>
            </p14:nvContentPartPr>
            <p14:xfrm>
              <a:off x="6868471" y="2859679"/>
              <a:ext cx="208080" cy="19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7155DF7-4C10-C045-9799-B8CE188BFD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2471" y="2823679"/>
                <a:ext cx="27972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A99B48F-029A-294D-9144-E8401D709987}"/>
              </a:ext>
            </a:extLst>
          </p:cNvPr>
          <p:cNvGrpSpPr/>
          <p:nvPr/>
        </p:nvGrpSpPr>
        <p:grpSpPr>
          <a:xfrm>
            <a:off x="3204391" y="1377199"/>
            <a:ext cx="5796000" cy="4797000"/>
            <a:chOff x="3204391" y="1377199"/>
            <a:chExt cx="5796000" cy="47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3076C9-2137-1E4D-BF22-BB0D8259F187}"/>
                    </a:ext>
                  </a:extLst>
                </p14:cNvPr>
                <p14:cNvContentPartPr/>
                <p14:nvPr/>
              </p14:nvContentPartPr>
              <p14:xfrm>
                <a:off x="4027351" y="1377199"/>
                <a:ext cx="3847320" cy="392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3076C9-2137-1E4D-BF22-BB0D8259F1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91351" y="1341199"/>
                  <a:ext cx="3918960" cy="39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09F3B2-D0A5-3A42-AF69-F318CFC6A5BB}"/>
                    </a:ext>
                  </a:extLst>
                </p14:cNvPr>
                <p14:cNvContentPartPr/>
                <p14:nvPr/>
              </p14:nvContentPartPr>
              <p14:xfrm>
                <a:off x="3276031" y="2965879"/>
                <a:ext cx="749520" cy="719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09F3B2-D0A5-3A42-AF69-F318CFC6A5B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40031" y="2929879"/>
                  <a:ext cx="821160" cy="79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4E22A5-A4A2-2747-963E-46504435E50B}"/>
                    </a:ext>
                  </a:extLst>
                </p14:cNvPr>
                <p14:cNvContentPartPr/>
                <p14:nvPr/>
              </p14:nvContentPartPr>
              <p14:xfrm>
                <a:off x="3550711" y="2811439"/>
                <a:ext cx="28080" cy="310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4E22A5-A4A2-2747-963E-46504435E5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5071" y="2775799"/>
                  <a:ext cx="997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2904169-3DA3-5849-B9C2-39177BA5916D}"/>
                    </a:ext>
                  </a:extLst>
                </p14:cNvPr>
                <p14:cNvContentPartPr/>
                <p14:nvPr/>
              </p14:nvContentPartPr>
              <p14:xfrm>
                <a:off x="3204391" y="3120319"/>
                <a:ext cx="313920" cy="79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2904169-3DA3-5849-B9C2-39177BA5916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68751" y="3084679"/>
                  <a:ext cx="38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85610A-2E7B-D840-94AE-B01C049B4DFC}"/>
                    </a:ext>
                  </a:extLst>
                </p14:cNvPr>
                <p14:cNvContentPartPr/>
                <p14:nvPr/>
              </p14:nvContentPartPr>
              <p14:xfrm>
                <a:off x="7893751" y="2749879"/>
                <a:ext cx="915840" cy="93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85610A-2E7B-D840-94AE-B01C049B4D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58111" y="2714239"/>
                  <a:ext cx="987480" cy="10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714A69-13C3-224F-BA28-4AC282B6D095}"/>
                    </a:ext>
                  </a:extLst>
                </p14:cNvPr>
                <p14:cNvContentPartPr/>
                <p14:nvPr/>
              </p14:nvContentPartPr>
              <p14:xfrm>
                <a:off x="8568751" y="2666719"/>
                <a:ext cx="17640" cy="44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714A69-13C3-224F-BA28-4AC282B6D0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32751" y="2631079"/>
                  <a:ext cx="892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9DB10A-B783-B84B-9977-980ED7EEFF69}"/>
                    </a:ext>
                  </a:extLst>
                </p14:cNvPr>
                <p14:cNvContentPartPr/>
                <p14:nvPr/>
              </p14:nvContentPartPr>
              <p14:xfrm>
                <a:off x="8589631" y="3065599"/>
                <a:ext cx="410760" cy="4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9DB10A-B783-B84B-9977-980ED7EEFF6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53991" y="3029959"/>
                  <a:ext cx="482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523779-9116-1B4A-8819-6DBDCF423127}"/>
                    </a:ext>
                  </a:extLst>
                </p14:cNvPr>
                <p14:cNvContentPartPr/>
                <p14:nvPr/>
              </p14:nvContentPartPr>
              <p14:xfrm>
                <a:off x="5988631" y="4816279"/>
                <a:ext cx="1209240" cy="422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523779-9116-1B4A-8819-6DBDCF4231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52631" y="4780639"/>
                  <a:ext cx="12808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63E0643-4D03-3C47-85D0-A296A0677317}"/>
                    </a:ext>
                  </a:extLst>
                </p14:cNvPr>
                <p14:cNvContentPartPr/>
                <p14:nvPr/>
              </p14:nvContentPartPr>
              <p14:xfrm>
                <a:off x="6520351" y="5320279"/>
                <a:ext cx="196200" cy="83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3E0643-4D03-3C47-85D0-A296A06773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84711" y="5284279"/>
                  <a:ext cx="26784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4A2F0D-8FB4-8F47-9C85-0B011622E25D}"/>
                    </a:ext>
                  </a:extLst>
                </p14:cNvPr>
                <p14:cNvContentPartPr/>
                <p14:nvPr/>
              </p14:nvContentPartPr>
              <p14:xfrm>
                <a:off x="5158831" y="5240719"/>
                <a:ext cx="262440" cy="933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4A2F0D-8FB4-8F47-9C85-0B011622E2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22831" y="5204719"/>
                  <a:ext cx="334080" cy="10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E5E33C8-CE6A-0C46-9C78-0955E438D8D3}"/>
                    </a:ext>
                  </a:extLst>
                </p14:cNvPr>
                <p14:cNvContentPartPr/>
                <p14:nvPr/>
              </p14:nvContentPartPr>
              <p14:xfrm>
                <a:off x="4764991" y="3351799"/>
                <a:ext cx="2414520" cy="114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E5E33C8-CE6A-0C46-9C78-0955E438D8D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28991" y="3315799"/>
                  <a:ext cx="2486160" cy="12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B60315-E5DB-4F4D-91BA-10C2B6771DA0}"/>
                    </a:ext>
                  </a:extLst>
                </p14:cNvPr>
                <p14:cNvContentPartPr/>
                <p14:nvPr/>
              </p14:nvContentPartPr>
              <p14:xfrm>
                <a:off x="6090151" y="4348279"/>
                <a:ext cx="327600" cy="7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B60315-E5DB-4F4D-91BA-10C2B6771D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54151" y="4312279"/>
                  <a:ext cx="39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8693883-3285-B34E-9288-A3388FFB4FAE}"/>
                    </a:ext>
                  </a:extLst>
                </p14:cNvPr>
                <p14:cNvContentPartPr/>
                <p14:nvPr/>
              </p14:nvContentPartPr>
              <p14:xfrm>
                <a:off x="4855351" y="2883799"/>
                <a:ext cx="249120" cy="19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8693883-3285-B34E-9288-A3388FFB4F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19711" y="2847799"/>
                  <a:ext cx="320760" cy="26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177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152" y="459000"/>
            <a:ext cx="7670042" cy="1121599"/>
          </a:xfrm>
        </p:spPr>
        <p:txBody>
          <a:bodyPr>
            <a:noAutofit/>
          </a:bodyPr>
          <a:lstStyle/>
          <a:p>
            <a:pPr algn="ctr" rtl="1"/>
            <a:r>
              <a:rPr lang="ar-AE" sz="3600" b="0" dirty="0"/>
              <a:t>وجاء المستطيل وقال أنا الكبير أشبه المربع ولكن أضلاعي ليست متساوية .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D52CD-76A6-3443-95FA-4D2E2FA8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687" y="1963439"/>
            <a:ext cx="7224625" cy="4334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24E976-C627-7340-BE2C-7F3211068497}"/>
                  </a:ext>
                </a:extLst>
              </p14:cNvPr>
              <p14:cNvContentPartPr/>
              <p14:nvPr/>
            </p14:nvContentPartPr>
            <p14:xfrm>
              <a:off x="3635671" y="1970839"/>
              <a:ext cx="4779000" cy="255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24E976-C627-7340-BE2C-7F32110684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31" y="1934839"/>
                <a:ext cx="4850640" cy="262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6A4726C-5732-8046-8349-D0B24A0EFEDE}"/>
              </a:ext>
            </a:extLst>
          </p:cNvPr>
          <p:cNvGrpSpPr/>
          <p:nvPr/>
        </p:nvGrpSpPr>
        <p:grpSpPr>
          <a:xfrm>
            <a:off x="2497711" y="2300599"/>
            <a:ext cx="1140840" cy="1099080"/>
            <a:chOff x="2497711" y="2300599"/>
            <a:chExt cx="1140840" cy="10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6E8695-1CAD-0B48-9ABF-4B1C38E8D6F8}"/>
                    </a:ext>
                  </a:extLst>
                </p14:cNvPr>
                <p14:cNvContentPartPr/>
                <p14:nvPr/>
              </p14:nvContentPartPr>
              <p14:xfrm>
                <a:off x="2702191" y="2415079"/>
                <a:ext cx="936360" cy="98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6E8695-1CAD-0B48-9ABF-4B1C38E8D6F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66191" y="2379439"/>
                  <a:ext cx="1008000" cy="10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E2EB95-DFCA-8B43-88BE-F41BE645C466}"/>
                    </a:ext>
                  </a:extLst>
                </p14:cNvPr>
                <p14:cNvContentPartPr/>
                <p14:nvPr/>
              </p14:nvContentPartPr>
              <p14:xfrm>
                <a:off x="2904511" y="2300599"/>
                <a:ext cx="65160" cy="42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E2EB95-DFCA-8B43-88BE-F41BE645C4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68511" y="2264599"/>
                  <a:ext cx="136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E7B1ED-7E1F-2748-B136-ABAE657AD92F}"/>
                    </a:ext>
                  </a:extLst>
                </p14:cNvPr>
                <p14:cNvContentPartPr/>
                <p14:nvPr/>
              </p14:nvContentPartPr>
              <p14:xfrm>
                <a:off x="2497711" y="2595439"/>
                <a:ext cx="408600" cy="12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E7B1ED-7E1F-2748-B136-ABAE657AD9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62071" y="2559799"/>
                  <a:ext cx="480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D07C68-C610-A74B-AF23-F02C81AEB28B}"/>
                    </a:ext>
                  </a:extLst>
                </p14:cNvPr>
                <p14:cNvContentPartPr/>
                <p14:nvPr/>
              </p14:nvContentPartPr>
              <p14:xfrm>
                <a:off x="2979751" y="2698759"/>
                <a:ext cx="644040" cy="65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D07C68-C610-A74B-AF23-F02C81AEB28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4111" y="2662759"/>
                  <a:ext cx="715680" cy="72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6BF1A0-84A6-2243-BBAA-08FDCF24C50F}"/>
                  </a:ext>
                </a:extLst>
              </p14:cNvPr>
              <p14:cNvContentPartPr/>
              <p14:nvPr/>
            </p14:nvContentPartPr>
            <p14:xfrm>
              <a:off x="4826191" y="3179719"/>
              <a:ext cx="2463840" cy="1125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6BF1A0-84A6-2243-BBAA-08FDCF24C50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0551" y="3144079"/>
                <a:ext cx="2535480" cy="11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2BBFC401-A0F0-1B48-BC16-4DDF8740EEE2}"/>
              </a:ext>
            </a:extLst>
          </p:cNvPr>
          <p:cNvGrpSpPr/>
          <p:nvPr/>
        </p:nvGrpSpPr>
        <p:grpSpPr>
          <a:xfrm>
            <a:off x="6941191" y="2051119"/>
            <a:ext cx="2781000" cy="2418480"/>
            <a:chOff x="6941191" y="2051119"/>
            <a:chExt cx="2781000" cy="24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F0990C-1877-EF42-9879-782B7F505DE5}"/>
                    </a:ext>
                  </a:extLst>
                </p14:cNvPr>
                <p14:cNvContentPartPr/>
                <p14:nvPr/>
              </p14:nvContentPartPr>
              <p14:xfrm>
                <a:off x="8384431" y="2051119"/>
                <a:ext cx="52200" cy="2418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F0990C-1877-EF42-9879-782B7F505D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48431" y="2015479"/>
                  <a:ext cx="123840" cy="24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A98820-C260-374C-9728-A4F0881FBA59}"/>
                    </a:ext>
                  </a:extLst>
                </p14:cNvPr>
                <p14:cNvContentPartPr/>
                <p14:nvPr/>
              </p14:nvContentPartPr>
              <p14:xfrm>
                <a:off x="8428711" y="2644039"/>
                <a:ext cx="1041480" cy="694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A98820-C260-374C-9728-A4F0881FBA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92711" y="2608399"/>
                  <a:ext cx="111312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3ADA8D-D266-3F45-AC04-AF24429CEA79}"/>
                    </a:ext>
                  </a:extLst>
                </p14:cNvPr>
                <p14:cNvContentPartPr/>
                <p14:nvPr/>
              </p14:nvContentPartPr>
              <p14:xfrm>
                <a:off x="9235471" y="2438119"/>
                <a:ext cx="91080" cy="349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3ADA8D-D266-3F45-AC04-AF24429CEA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99831" y="2402479"/>
                  <a:ext cx="162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068BE2-91B2-7E4E-BC40-457AAD7F514F}"/>
                    </a:ext>
                  </a:extLst>
                </p14:cNvPr>
                <p14:cNvContentPartPr/>
                <p14:nvPr/>
              </p14:nvContentPartPr>
              <p14:xfrm>
                <a:off x="9287311" y="2846359"/>
                <a:ext cx="43488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068BE2-91B2-7E4E-BC40-457AAD7F51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1671" y="2810359"/>
                  <a:ext cx="506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4D2E9E-55E7-9142-B276-25EE0FB4ADB3}"/>
                    </a:ext>
                  </a:extLst>
                </p14:cNvPr>
                <p14:cNvContentPartPr/>
                <p14:nvPr/>
              </p14:nvContentPartPr>
              <p14:xfrm>
                <a:off x="6941191" y="2641159"/>
                <a:ext cx="297000" cy="234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4D2E9E-55E7-9142-B276-25EE0FB4AD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05551" y="2605519"/>
                  <a:ext cx="36864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0BB221E-3093-BE45-8BD2-19B6601243A2}"/>
                  </a:ext>
                </a:extLst>
              </p14:cNvPr>
              <p14:cNvContentPartPr/>
              <p14:nvPr/>
            </p14:nvContentPartPr>
            <p14:xfrm>
              <a:off x="4871911" y="2668879"/>
              <a:ext cx="218160" cy="19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0BB221E-3093-BE45-8BD2-19B6601243A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36271" y="2633239"/>
                <a:ext cx="289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8CAC4B7-F870-6343-A276-6EB989BEB23E}"/>
                  </a:ext>
                </a:extLst>
              </p14:cNvPr>
              <p14:cNvContentPartPr/>
              <p14:nvPr/>
            </p14:nvContentPartPr>
            <p14:xfrm>
              <a:off x="5266111" y="4580839"/>
              <a:ext cx="24840" cy="1163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8CAC4B7-F870-6343-A276-6EB989BEB23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30111" y="4544839"/>
                <a:ext cx="96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84B2A28-DEA8-F24E-BE6A-707E45006A0F}"/>
                  </a:ext>
                </a:extLst>
              </p14:cNvPr>
              <p14:cNvContentPartPr/>
              <p14:nvPr/>
            </p14:nvContentPartPr>
            <p14:xfrm>
              <a:off x="4484191" y="5670919"/>
              <a:ext cx="856800" cy="595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84B2A28-DEA8-F24E-BE6A-707E45006A0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48551" y="5635279"/>
                <a:ext cx="92844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9CD0F0-7BAD-DA45-B6D9-7B2D60BA65BF}"/>
                  </a:ext>
                </a:extLst>
              </p14:cNvPr>
              <p14:cNvContentPartPr/>
              <p14:nvPr/>
            </p14:nvContentPartPr>
            <p14:xfrm>
              <a:off x="6481831" y="4561759"/>
              <a:ext cx="505440" cy="1153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9CD0F0-7BAD-DA45-B6D9-7B2D60BA65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45831" y="4525759"/>
                <a:ext cx="57708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3243D56-B74B-8E4D-BFF5-74A8A2FC5F3E}"/>
                  </a:ext>
                </a:extLst>
              </p14:cNvPr>
              <p14:cNvContentPartPr/>
              <p14:nvPr/>
            </p14:nvContentPartPr>
            <p14:xfrm>
              <a:off x="6950551" y="5465719"/>
              <a:ext cx="863640" cy="663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3243D56-B74B-8E4D-BFF5-74A8A2FC5F3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14551" y="5429719"/>
                <a:ext cx="935280" cy="7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79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26664"/>
              </p:ext>
            </p:extLst>
          </p:nvPr>
        </p:nvGraphicFramePr>
        <p:xfrm>
          <a:off x="108128" y="160598"/>
          <a:ext cx="11906451" cy="1891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369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ان يرسم المعلم كل من الأشكال الهندسية ( مربع، مستطيل، دائرة، مثلث).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ان يمشي الطالب على الشكل الهندسي المرسوم فالارض.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137279" y="2167003"/>
            <a:ext cx="3968496" cy="94923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SA" dirty="0"/>
              <a:t>ترسم المعلمة شكل المثلث وتمشي فوقة وبعد ذلك تساعد الطالب على ان يمشي فوق المثلث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5907A-1030-5C46-ADCC-0340568F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79" y="3359197"/>
            <a:ext cx="3968496" cy="3338205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ACBA0751-022D-3847-AF17-1DE490E023F3}"/>
              </a:ext>
            </a:extLst>
          </p:cNvPr>
          <p:cNvSpPr/>
          <p:nvPr/>
        </p:nvSpPr>
        <p:spPr>
          <a:xfrm>
            <a:off x="4809727" y="4429328"/>
            <a:ext cx="2503251" cy="1822315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AE"/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EC152411-738F-0442-AA02-70E722386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96551" y="2934783"/>
            <a:ext cx="2364828" cy="392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227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c1803469-1359-4921-b8b2-4aa11e6de6e4"/>
    <ds:schemaRef ds:uri="http://schemas.microsoft.com/office/2006/metadata/properties"/>
    <ds:schemaRef ds:uri="http://purl.org/dc/elements/1.1/"/>
    <ds:schemaRef ds:uri="0860e916-1933-4f54-bf75-902e7a9d18b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457</Words>
  <Application>Microsoft Office PowerPoint</Application>
  <PresentationFormat>شاشة عريضة</PresentationFormat>
  <Paragraphs>105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1_Office Theme</vt:lpstr>
      <vt:lpstr>المشي على شكل هندسي مرسوم بالأرض </vt:lpstr>
      <vt:lpstr>عرض تقديمي في PowerPoint</vt:lpstr>
      <vt:lpstr>عرض تقديمي في PowerPoint</vt:lpstr>
      <vt:lpstr>التقت الأشكال الهندسية وبدأو في تعريف أنفسهم</vt:lpstr>
      <vt:lpstr>فقال المثلث إن شكلي جميل ولديّ أضلاع ثلاثة</vt:lpstr>
      <vt:lpstr>وقال المربع وأنا لديّ أربعة أضلاع متساوية.</vt:lpstr>
      <vt:lpstr>وجاءت الدائرة تتدحرج  وقالت: أنا المستديرة الجميلة.</vt:lpstr>
      <vt:lpstr>وجاء المستطيل وقال أنا الكبير أشبه المربع ولكن أضلاعي ليست متساوية 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يغرف الطعام بنفسة</dc:title>
  <dc:creator>beesho6733@gmail.com</dc:creator>
  <cp:lastModifiedBy>khadeja alkaabi</cp:lastModifiedBy>
  <cp:revision>103</cp:revision>
  <dcterms:created xsi:type="dcterms:W3CDTF">2020-11-24T13:38:07Z</dcterms:created>
  <dcterms:modified xsi:type="dcterms:W3CDTF">2021-01-03T15:45:26Z</dcterms:modified>
</cp:coreProperties>
</file>