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91" r:id="rId5"/>
    <p:sldId id="295" r:id="rId6"/>
    <p:sldId id="285" r:id="rId7"/>
    <p:sldId id="289" r:id="rId8"/>
    <p:sldId id="296" r:id="rId9"/>
    <p:sldId id="301" r:id="rId10"/>
    <p:sldId id="302" r:id="rId11"/>
    <p:sldId id="30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9" autoAdjust="0"/>
    <p:restoredTop sz="94660"/>
  </p:normalViewPr>
  <p:slideViewPr>
    <p:cSldViewPr snapToGrid="0">
      <p:cViewPr>
        <p:scale>
          <a:sx n="81" d="100"/>
          <a:sy n="81" d="100"/>
        </p:scale>
        <p:origin x="-44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March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March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March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March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lE5IHQane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 smtClean="0">
                <a:latin typeface="Sakkal Majalla" pitchFamily="2" charset="-78"/>
                <a:cs typeface="Sakkal Majalla" pitchFamily="2" charset="-78"/>
              </a:rPr>
              <a:t>اقفال ازرار متتابعة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 smtClean="0">
                <a:solidFill>
                  <a:schemeClr val="bg1"/>
                </a:solidFill>
              </a:rPr>
              <a:t>مريم خميس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4919">
            <a:off x="1223883" y="1969740"/>
            <a:ext cx="3803204" cy="327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611616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مريم</a:t>
                      </a:r>
                      <a:r>
                        <a:rPr lang="ar-AE" sz="12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خميس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اقفال ازرار متتابعة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الهدف(761)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قميصي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يحب حمد قمصيه الابيض و يعرف كيف يقفل ازراره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قميص.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يقفل ازراره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يقفل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794" y="2237239"/>
            <a:ext cx="1200900" cy="10351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05" t="7177" r="21343"/>
          <a:stretch/>
        </p:blipFill>
        <p:spPr>
          <a:xfrm>
            <a:off x="9135122" y="4046278"/>
            <a:ext cx="1305018" cy="183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1-يقول المعلم : قميص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191" y="1740024"/>
            <a:ext cx="4991105" cy="43021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696308"/>
            <a:ext cx="1488831" cy="1852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703169" y="0"/>
            <a:ext cx="1488831" cy="1852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03168" y="5005754"/>
            <a:ext cx="1488831" cy="1852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2-يقول المعلم : يقفل ازراره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05" t="7177" r="21343"/>
          <a:stretch/>
        </p:blipFill>
        <p:spPr>
          <a:xfrm>
            <a:off x="4421079" y="1455938"/>
            <a:ext cx="3764132" cy="5296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696308"/>
            <a:ext cx="1488831" cy="1852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703169" y="0"/>
            <a:ext cx="1488831" cy="1852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03168" y="5005754"/>
            <a:ext cx="1488831" cy="18522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528704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1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اقفال  ازرار  متتابعة 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ينظر الطالب للمعلم  وهو يقفل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الازرار ثم يقلده .</a:t>
                      </a: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اسلوب تحليل المهمات</a:t>
                      </a:r>
                      <a:r>
                        <a:rPr lang="ar-EG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بتحليل مهارة قفل الازرار الى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خطوات مبسطة .</a:t>
                      </a:r>
                    </a:p>
                    <a:p>
                      <a:pPr algn="r"/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اولا : يمسك الطالب الازرار باصبعيه .</a:t>
                      </a:r>
                    </a:p>
                    <a:p>
                      <a:pPr algn="r"/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ثانيا : يمد الطالب يده باتجاه قطعة القماش .</a:t>
                      </a:r>
                    </a:p>
                    <a:p>
                      <a:pPr algn="r"/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ثالثا :  يضع الطالب يده قطعة القماش .</a:t>
                      </a:r>
                    </a:p>
                    <a:p>
                      <a:pPr algn="r"/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رابعا : يدخل الازرار في الفتحة .</a:t>
                      </a:r>
                    </a:p>
                    <a:p>
                      <a:pPr algn="r"/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خامسا : يغلق الطالب الازرار .</a:t>
                      </a:r>
                    </a:p>
                    <a:p>
                      <a:pPr algn="r"/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March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500466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معلم من الطالب 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يان يقفل ازرار  قميص  الدمية.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يقوم المعلم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بتنمية التازر البصري الحركي للطالب بعمل تمارين مختلفة له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يقوم المعلم بقفل الازرار امام الطالب ليقلده 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026" name="Picture 2" descr="متى تعلمين طفلك ارتداء ملابسه وحذائه بمفرده؟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495" y="3673506"/>
            <a:ext cx="47625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90642" y="2443667"/>
            <a:ext cx="3968496" cy="832104"/>
          </a:xfrm>
        </p:spPr>
        <p:txBody>
          <a:bodyPr/>
          <a:lstStyle/>
          <a:p>
            <a:pPr algn="r"/>
            <a:r>
              <a:rPr lang="ar-AE" dirty="0" smtClean="0"/>
              <a:t>1- يساعد المعلم الطالب في قفل الازرار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2168" y="632622"/>
            <a:ext cx="3968496" cy="832104"/>
          </a:xfrm>
        </p:spPr>
        <p:txBody>
          <a:bodyPr/>
          <a:lstStyle/>
          <a:p>
            <a:pPr algn="r"/>
            <a:r>
              <a:rPr lang="ar-AE" dirty="0" smtClean="0"/>
              <a:t>2 – استخدام العاب المنتسوري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2050" name="Picture 2" descr="لعبة منتسوري بسيطة لتعليم الأطفال غلق الأزرار How to Put on a T Shirt  montessori method 10Youtube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 r="30975" b="13932"/>
          <a:stretch/>
        </p:blipFill>
        <p:spPr bwMode="auto">
          <a:xfrm>
            <a:off x="6556375" y="3116063"/>
            <a:ext cx="3155795" cy="231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هامونتيسوري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54" b="22963"/>
          <a:stretch/>
        </p:blipFill>
        <p:spPr bwMode="auto">
          <a:xfrm>
            <a:off x="2463768" y="2529515"/>
            <a:ext cx="3413248" cy="354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23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March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020138"/>
              </p:ext>
            </p:extLst>
          </p:nvPr>
        </p:nvGraphicFramePr>
        <p:xfrm>
          <a:off x="173583" y="375859"/>
          <a:ext cx="11804073" cy="461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اقفال ازرار متتابعة</a:t>
                      </a:r>
                      <a:endParaRPr lang="en-US" sz="12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عمل مسابقة من الاسرع في اقفال ازرار القميص</a:t>
                      </a:r>
                      <a:r>
                        <a:rPr lang="ar-SA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استخدام الازرار في عمل فني .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اللبس </a:t>
                      </a:r>
                      <a:r>
                        <a:rPr lang="en-US" sz="1200" b="1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https://www.youtube.com/watch?v=ZlE5IHQaneg</a:t>
                      </a:r>
                      <a:endParaRPr lang="ar-AE" sz="1200" b="1" u="none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 الطالب على قفل الازرار </a:t>
                      </a:r>
                      <a:r>
                        <a:rPr lang="ar-SA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سماع انشودة </a:t>
                      </a:r>
                      <a:r>
                        <a:rPr lang="en-US" sz="1200" b="1" u="non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https://www.youtube.com/watch?v=ZlE5IHQaneg</a:t>
                      </a:r>
                      <a:endParaRPr lang="ar-AE" sz="1200" b="1" u="none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يقفل الطالب الازرار بمساعدة جسديةكلية .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أن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يقفل الطالب الازراربمساعدة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جسدية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جزئية.               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ان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يقفل الطالب الازرار بمفرده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12355</TotalTime>
  <Words>271</Words>
  <Application>Microsoft Office PowerPoint</Application>
  <PresentationFormat>Custom</PresentationFormat>
  <Paragraphs>105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اقفال ازرار متتابعة</vt:lpstr>
      <vt:lpstr>PowerPoint Presentation</vt:lpstr>
      <vt:lpstr>1-يقول المعلم : قميص</vt:lpstr>
      <vt:lpstr> 2-يقول المعلم : يقفل ازراره</vt:lpstr>
      <vt:lpstr>PowerPoint Presentation</vt:lpstr>
      <vt:lpstr>1- يساعد المعلم الطالب في قفل الازرار</vt:lpstr>
      <vt:lpstr>2 – استخدام العاب المنتسوري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124</cp:revision>
  <dcterms:created xsi:type="dcterms:W3CDTF">2020-07-26T19:33:45Z</dcterms:created>
  <dcterms:modified xsi:type="dcterms:W3CDTF">2021-03-30T05:07:16Z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